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3EAAC-F734-44AF-8779-9018A7989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E891EF-C488-4EB8-8133-8791FF685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763D0-BC87-45CF-9EB5-24B52D6D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8F996-FE5C-4686-9CDA-003A272E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AC93-69E4-4D22-8D36-9B773D50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6AEFB-6108-4EC2-9CB5-28F7526E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0B4ED-1AC0-434E-A3EC-6F3D0164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987BD-1E3E-4C6D-8F6D-834556A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89FAC-2C13-43C9-98F2-C4131354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5D6FA-D86C-4D46-A1D9-BA217924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7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150415-D730-4EF3-85F6-F19FF013A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9605C-3627-4E73-9879-A7DD2ADA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113F2-2B47-4526-A736-EBD62188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19EA-6815-487D-826D-DD1B112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CD4C4-B627-456C-972E-43FAFAEF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34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03940-B862-4CC4-9E03-8B8968E4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6AEEE-14F0-4DB4-8F8B-B62580F0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40B27-0FF7-4510-8118-39816A69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95574-05AD-4902-A194-DC41CFA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524DF-2FCB-4585-8D8E-5F7BA653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68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80E7-E2E1-4AF0-B211-282D39CC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F2F7B-B64C-447F-8971-AD257090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D6183-D787-4442-9ACB-38D78043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3F451-DC72-488F-AB36-F3C899BA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FCB83-A74E-4495-8ADA-4DE2E497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4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FBDD0-037E-48B1-B392-70D2E700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6BA30-7ABD-4B9A-9497-00A79C92C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94072-0713-4C1D-89A7-1CC5224A1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16F935-31B0-450B-AF94-9EAE552F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8BEE4-B4C2-4507-800C-5F8F95BC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1B0EB-9FB6-4D60-AF4D-92DEDE46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0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EBFC9-931D-4B3F-A4D1-46C9E9F2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5B56B-97A2-4A0D-9BCC-C69282A67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A73C1-A67C-45CF-9EAA-86B989788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8CF6AB-B6DA-4A6F-83A3-6FBA0342D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38944-4B98-4079-882C-79D42472B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63D53F-2AA6-4AED-8ABB-732863BA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050B92-91CE-483B-A5F2-FB7D79A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DA2D65-D99B-42B7-BA30-27913226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9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02C5-0339-4CAF-8AFE-38511940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0C7BF6-549E-436E-83A1-CE30471B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C1D748-C63B-4112-AA87-6816CB44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B29EF3-DCFB-47EB-B06B-AFC25B06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5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3F7E6-6D33-40C7-915F-D766522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67457E-0B4A-416E-BFF7-AE5FE739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C8DFAB-0BD6-4F98-B6F7-C41F57B7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3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A37B-9CAE-4F8F-BBF1-CD174EDA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1D3F2-3EE9-4878-B322-C69148433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CA4DA-9789-43EB-B389-8BE358109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CC6D2-57B9-4BE4-8970-DBA7CD1A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5AE44-8F95-4DFF-9DBD-9E6037BB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ED5EF-462A-4550-93C3-7B265D8D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3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2B821-ADCF-4C40-95E8-06EF3ED1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78D206-9960-4E86-A718-FBBE6AD8F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90775-FC0A-408D-82BC-EC39F7F4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CE2DF-C7E2-49DA-A0C1-9AD292B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35E07-90FC-47C9-A2D2-C248752C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E8EE-6D7A-477D-8041-C020BE6D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9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5149A2-6FE3-4679-93FF-2FE9D8B0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B867E-0A9B-47EA-A9D0-670B1833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503D3-44FD-4EE1-B702-79789DDFF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35CF-9D11-4F3B-B2AA-25664FFB6D01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8B1A-11BE-401E-A27A-35E4F3AE9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53826-9ADC-4ADD-9A07-A3EFCBDFC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7D60-9B57-4130-B44B-9D8CF5084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88471-327F-4E08-826B-2FDFC5FCD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48" y="1753386"/>
            <a:ext cx="11054499" cy="757336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Packaging: Past, Present and Future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E6740-738A-4E7B-8E0F-28414593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96" y="3620892"/>
            <a:ext cx="11397005" cy="1655762"/>
          </a:xfrm>
        </p:spPr>
        <p:txBody>
          <a:bodyPr/>
          <a:lstStyle/>
          <a:p>
            <a:r>
              <a:rPr lang="en-US" altLang="zh-CN" dirty="0"/>
              <a:t>R. R. Tummala, "Packaging: past, present and future," 2005 6th International </a:t>
            </a:r>
            <a:r>
              <a:rPr lang="en-US" altLang="zh-CN" dirty="0">
                <a:solidFill>
                  <a:srgbClr val="FF0000"/>
                </a:solidFill>
              </a:rPr>
              <a:t>Conference</a:t>
            </a:r>
            <a:r>
              <a:rPr lang="en-US" altLang="zh-CN" dirty="0"/>
              <a:t> on Electronic Packaging Technology, Shenzhen, 2005, pp. 3-7, doi: 10.1109/ICEPT.2005.1564643.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63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268F67D6-85D2-41CF-80BB-7BB96910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344" y="3462814"/>
            <a:ext cx="3288340" cy="15866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97066E9-5FB9-4FE1-AA26-4E7FBB36D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81" y="4806663"/>
            <a:ext cx="1776264" cy="15187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AE4AA5-1E1A-409E-9A86-61CCD168F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407" y="1640254"/>
            <a:ext cx="3356635" cy="19389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B3A8722-B0AF-4947-A4AE-8118214A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715" y="121337"/>
            <a:ext cx="5121646" cy="743947"/>
          </a:xfrm>
        </p:spPr>
        <p:txBody>
          <a:bodyPr/>
          <a:lstStyle/>
          <a:p>
            <a:r>
              <a:rPr lang="en-US" altLang="zh-CN" b="1" dirty="0"/>
              <a:t>History of packaging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07DE2F-4CAE-4B85-87E5-42E8D9C5BF06}"/>
              </a:ext>
            </a:extLst>
          </p:cNvPr>
          <p:cNvSpPr txBox="1"/>
          <p:nvPr/>
        </p:nvSpPr>
        <p:spPr>
          <a:xfrm>
            <a:off x="259435" y="2537923"/>
            <a:ext cx="269176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DIP</a:t>
            </a:r>
          </a:p>
          <a:p>
            <a:pPr algn="ctr"/>
            <a:r>
              <a:rPr lang="en-US" altLang="zh-CN" dirty="0"/>
              <a:t>(Double In-Line Package)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E81605-7E90-4001-B3B5-97488F621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73" y="3277439"/>
            <a:ext cx="1893926" cy="17719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CBB1ED-135E-4D77-AD7D-7FD42B04CEFA}"/>
              </a:ext>
            </a:extLst>
          </p:cNvPr>
          <p:cNvSpPr txBox="1"/>
          <p:nvPr/>
        </p:nvSpPr>
        <p:spPr>
          <a:xfrm>
            <a:off x="3820350" y="1121706"/>
            <a:ext cx="2509991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PGA</a:t>
            </a:r>
          </a:p>
          <a:p>
            <a:pPr algn="ctr"/>
            <a:r>
              <a:rPr lang="en-US" altLang="zh-CN" dirty="0"/>
              <a:t>(Pin Grid Array Package)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6B1C90-F267-40B6-B509-78013BAF9F45}"/>
              </a:ext>
            </a:extLst>
          </p:cNvPr>
          <p:cNvSpPr txBox="1"/>
          <p:nvPr/>
        </p:nvSpPr>
        <p:spPr>
          <a:xfrm>
            <a:off x="3820350" y="4172775"/>
            <a:ext cx="261228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SOP</a:t>
            </a:r>
          </a:p>
          <a:p>
            <a:pPr algn="ctr"/>
            <a:r>
              <a:rPr lang="en-US" altLang="zh-CN" dirty="0"/>
              <a:t>(Small Out-Line Package)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D55ABA4-1A68-4B1F-B235-97A5742E5F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55" t="2371" r="17737" b="11163"/>
          <a:stretch/>
        </p:blipFill>
        <p:spPr>
          <a:xfrm>
            <a:off x="5169788" y="4932714"/>
            <a:ext cx="1678667" cy="1392655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6EF17440-59AB-4C15-923D-72D7C6DE2778}"/>
              </a:ext>
            </a:extLst>
          </p:cNvPr>
          <p:cNvSpPr/>
          <p:nvPr/>
        </p:nvSpPr>
        <p:spPr>
          <a:xfrm rot="19040450">
            <a:off x="3169038" y="2834230"/>
            <a:ext cx="575035" cy="33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3A694A3-0815-401E-8454-7D39D3C289C4}"/>
              </a:ext>
            </a:extLst>
          </p:cNvPr>
          <p:cNvSpPr/>
          <p:nvPr/>
        </p:nvSpPr>
        <p:spPr>
          <a:xfrm rot="2108313">
            <a:off x="2940093" y="4650602"/>
            <a:ext cx="575035" cy="33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C9D0EF-F055-427A-AD48-D0913E3100A2}"/>
              </a:ext>
            </a:extLst>
          </p:cNvPr>
          <p:cNvSpPr txBox="1"/>
          <p:nvPr/>
        </p:nvSpPr>
        <p:spPr>
          <a:xfrm>
            <a:off x="7485889" y="2653138"/>
            <a:ext cx="261071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BGA</a:t>
            </a:r>
          </a:p>
          <a:p>
            <a:pPr algn="ctr"/>
            <a:r>
              <a:rPr lang="en-US" altLang="zh-CN" dirty="0"/>
              <a:t>(Ball Grid Array Package)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6766B06-5D7B-4CDE-B133-A0E3BA55B41B}"/>
              </a:ext>
            </a:extLst>
          </p:cNvPr>
          <p:cNvSpPr/>
          <p:nvPr/>
        </p:nvSpPr>
        <p:spPr>
          <a:xfrm rot="2799650">
            <a:off x="6712934" y="2708223"/>
            <a:ext cx="575035" cy="33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9BEF2C-1A34-45A5-BD38-6A0596DF20A6}"/>
              </a:ext>
            </a:extLst>
          </p:cNvPr>
          <p:cNvSpPr txBox="1"/>
          <p:nvPr/>
        </p:nvSpPr>
        <p:spPr>
          <a:xfrm>
            <a:off x="11072531" y="2861088"/>
            <a:ext cx="808619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CSP</a:t>
            </a:r>
          </a:p>
          <a:p>
            <a:pPr algn="ctr"/>
            <a:r>
              <a:rPr lang="en-US" altLang="zh-CN" sz="2400" b="1" dirty="0"/>
              <a:t>WLP</a:t>
            </a:r>
          </a:p>
          <a:p>
            <a:pPr algn="ctr"/>
            <a:r>
              <a:rPr lang="en-US" altLang="zh-CN" sz="2400" b="1" dirty="0"/>
              <a:t>SIP</a:t>
            </a:r>
          </a:p>
          <a:p>
            <a:pPr algn="ctr"/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4E3F51B3-9A86-4F5F-80AA-DF750CD01FB8}"/>
              </a:ext>
            </a:extLst>
          </p:cNvPr>
          <p:cNvSpPr/>
          <p:nvPr/>
        </p:nvSpPr>
        <p:spPr>
          <a:xfrm>
            <a:off x="10356684" y="3395186"/>
            <a:ext cx="575035" cy="33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  <p:bldP spid="15" grpId="0" animBg="1"/>
      <p:bldP spid="17" grpId="0" animBg="1"/>
      <p:bldP spid="19" grpId="0" animBg="1"/>
      <p:bldP spid="22" grpId="0" animBg="1"/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58C50A8-DBEC-4732-91DC-AB05087C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23" y="1700758"/>
            <a:ext cx="3409849" cy="18860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C5EA8-A82E-43C0-830B-59610225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55" y="29338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Future Packaging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61532E-EC22-4FD9-9528-EC7052C1422E}"/>
              </a:ext>
            </a:extLst>
          </p:cNvPr>
          <p:cNvSpPr txBox="1"/>
          <p:nvPr/>
        </p:nvSpPr>
        <p:spPr>
          <a:xfrm>
            <a:off x="1681495" y="1052792"/>
            <a:ext cx="1951706" cy="64796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SOC</a:t>
            </a:r>
          </a:p>
          <a:p>
            <a:pPr algn="ctr"/>
            <a:r>
              <a:rPr lang="en-US" altLang="zh-CN" dirty="0"/>
              <a:t>(System-on-Chip)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1E1BAF-DB40-424D-B2AE-186400A9812D}"/>
              </a:ext>
            </a:extLst>
          </p:cNvPr>
          <p:cNvSpPr txBox="1"/>
          <p:nvPr/>
        </p:nvSpPr>
        <p:spPr>
          <a:xfrm>
            <a:off x="7650824" y="3654016"/>
            <a:ext cx="240161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SOP</a:t>
            </a:r>
          </a:p>
          <a:p>
            <a:pPr algn="ctr"/>
            <a:r>
              <a:rPr lang="en-US" altLang="zh-CN" dirty="0"/>
              <a:t> (System-on-Package)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B8B990-34AE-4768-9CC6-5B0B100CCE88}"/>
              </a:ext>
            </a:extLst>
          </p:cNvPr>
          <p:cNvSpPr txBox="1"/>
          <p:nvPr/>
        </p:nvSpPr>
        <p:spPr>
          <a:xfrm>
            <a:off x="7741219" y="760098"/>
            <a:ext cx="237604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SIP</a:t>
            </a:r>
          </a:p>
          <a:p>
            <a:pPr algn="ctr"/>
            <a:r>
              <a:rPr lang="en-US" altLang="zh-CN" dirty="0"/>
              <a:t> (System-in-Package)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C3709-11EB-437F-B955-7A98837CA442}"/>
              </a:ext>
            </a:extLst>
          </p:cNvPr>
          <p:cNvSpPr txBox="1"/>
          <p:nvPr/>
        </p:nvSpPr>
        <p:spPr>
          <a:xfrm>
            <a:off x="1763628" y="4276078"/>
            <a:ext cx="212590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MCM</a:t>
            </a:r>
          </a:p>
          <a:p>
            <a:pPr algn="ctr"/>
            <a:r>
              <a:rPr lang="en-US" altLang="zh-CN" dirty="0"/>
              <a:t> (Multichip Module)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CC08EBD-0A2C-4C2C-9EAA-D50B4550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56" y="5058716"/>
            <a:ext cx="4485908" cy="10920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1E5C2AE-95DC-4C19-BF60-2BE2B36BF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252" y="1509469"/>
            <a:ext cx="6232762" cy="14866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E7ED1C-A06B-4879-B663-AEA0DF752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640" y="4382710"/>
            <a:ext cx="6550318" cy="17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102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Packaging: Past, Present and Future</vt:lpstr>
      <vt:lpstr>History of packaging</vt:lpstr>
      <vt:lpstr>Future Packaging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Packaging: Past, Present and Future</dc:title>
  <dc:creator>刘 正浩</dc:creator>
  <cp:lastModifiedBy>刘 正浩</cp:lastModifiedBy>
  <cp:revision>17</cp:revision>
  <dcterms:created xsi:type="dcterms:W3CDTF">2020-10-08T11:50:48Z</dcterms:created>
  <dcterms:modified xsi:type="dcterms:W3CDTF">2020-10-11T10:58:24Z</dcterms:modified>
</cp:coreProperties>
</file>