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sldIdLst>
    <p:sldId id="256" r:id="rId2"/>
    <p:sldId id="264" r:id="rId3"/>
    <p:sldId id="258" r:id="rId4"/>
    <p:sldId id="260" r:id="rId5"/>
    <p:sldId id="329" r:id="rId6"/>
    <p:sldId id="261" r:id="rId7"/>
    <p:sldId id="284" r:id="rId8"/>
    <p:sldId id="277" r:id="rId9"/>
    <p:sldId id="262" r:id="rId10"/>
    <p:sldId id="265" r:id="rId11"/>
    <p:sldId id="330" r:id="rId12"/>
    <p:sldId id="278" r:id="rId13"/>
    <p:sldId id="331" r:id="rId14"/>
    <p:sldId id="266" r:id="rId15"/>
    <p:sldId id="279" r:id="rId16"/>
    <p:sldId id="332" r:id="rId17"/>
    <p:sldId id="333" r:id="rId18"/>
    <p:sldId id="280" r:id="rId19"/>
    <p:sldId id="358" r:id="rId20"/>
    <p:sldId id="267" r:id="rId21"/>
    <p:sldId id="283" r:id="rId22"/>
    <p:sldId id="334" r:id="rId23"/>
    <p:sldId id="335" r:id="rId24"/>
    <p:sldId id="336" r:id="rId25"/>
    <p:sldId id="337" r:id="rId26"/>
    <p:sldId id="338" r:id="rId27"/>
    <p:sldId id="339" r:id="rId28"/>
    <p:sldId id="269" r:id="rId29"/>
    <p:sldId id="268" r:id="rId30"/>
    <p:sldId id="285" r:id="rId31"/>
    <p:sldId id="392" r:id="rId32"/>
    <p:sldId id="340" r:id="rId33"/>
    <p:sldId id="341" r:id="rId34"/>
    <p:sldId id="386" r:id="rId35"/>
    <p:sldId id="388" r:id="rId36"/>
    <p:sldId id="390" r:id="rId37"/>
    <p:sldId id="397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395" r:id="rId46"/>
    <p:sldId id="297" r:id="rId47"/>
    <p:sldId id="298" r:id="rId48"/>
    <p:sldId id="343" r:id="rId49"/>
    <p:sldId id="342" r:id="rId50"/>
    <p:sldId id="300" r:id="rId51"/>
    <p:sldId id="301" r:id="rId52"/>
    <p:sldId id="302" r:id="rId53"/>
    <p:sldId id="303" r:id="rId54"/>
    <p:sldId id="304" r:id="rId55"/>
    <p:sldId id="305" r:id="rId56"/>
    <p:sldId id="347" r:id="rId57"/>
    <p:sldId id="346" r:id="rId58"/>
    <p:sldId id="306" r:id="rId59"/>
    <p:sldId id="345" r:id="rId60"/>
    <p:sldId id="394" r:id="rId61"/>
    <p:sldId id="307" r:id="rId62"/>
    <p:sldId id="396" r:id="rId63"/>
    <p:sldId id="398" r:id="rId64"/>
    <p:sldId id="359" r:id="rId65"/>
    <p:sldId id="360" r:id="rId66"/>
    <p:sldId id="361" r:id="rId67"/>
    <p:sldId id="362" r:id="rId68"/>
    <p:sldId id="363" r:id="rId69"/>
    <p:sldId id="364" r:id="rId70"/>
    <p:sldId id="365" r:id="rId71"/>
    <p:sldId id="366" r:id="rId72"/>
    <p:sldId id="367" r:id="rId73"/>
    <p:sldId id="368" r:id="rId74"/>
    <p:sldId id="369" r:id="rId75"/>
    <p:sldId id="370" r:id="rId76"/>
    <p:sldId id="371" r:id="rId77"/>
    <p:sldId id="372" r:id="rId78"/>
    <p:sldId id="373" r:id="rId79"/>
    <p:sldId id="374" r:id="rId80"/>
    <p:sldId id="375" r:id="rId81"/>
    <p:sldId id="376" r:id="rId82"/>
    <p:sldId id="377" r:id="rId83"/>
    <p:sldId id="378" r:id="rId84"/>
    <p:sldId id="379" r:id="rId85"/>
    <p:sldId id="380" r:id="rId86"/>
    <p:sldId id="381" r:id="rId87"/>
    <p:sldId id="382" r:id="rId88"/>
    <p:sldId id="383" r:id="rId89"/>
    <p:sldId id="384" r:id="rId90"/>
    <p:sldId id="328" r:id="rId9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6699FF"/>
    <a:srgbClr val="990000"/>
    <a:srgbClr val="CC3300"/>
    <a:srgbClr val="0000CC"/>
    <a:srgbClr val="CC0000"/>
    <a:srgbClr val="FF00C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46" autoAdjust="0"/>
  </p:normalViewPr>
  <p:slideViewPr>
    <p:cSldViewPr>
      <p:cViewPr varScale="1">
        <p:scale>
          <a:sx n="120" d="100"/>
          <a:sy n="120" d="100"/>
        </p:scale>
        <p:origin x="134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11" Type="http://schemas.openxmlformats.org/officeDocument/2006/relationships/image" Target="../media/image64.wmf"/><Relationship Id="rId5" Type="http://schemas.openxmlformats.org/officeDocument/2006/relationships/image" Target="../media/image59.wmf"/><Relationship Id="rId10" Type="http://schemas.openxmlformats.org/officeDocument/2006/relationships/image" Target="../media/image63.wmf"/><Relationship Id="rId4" Type="http://schemas.openxmlformats.org/officeDocument/2006/relationships/image" Target="../media/image58.wmf"/><Relationship Id="rId9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57.wmf"/><Relationship Id="rId7" Type="http://schemas.openxmlformats.org/officeDocument/2006/relationships/image" Target="../media/image15.wmf"/><Relationship Id="rId2" Type="http://schemas.openxmlformats.org/officeDocument/2006/relationships/image" Target="../media/image56.wmf"/><Relationship Id="rId1" Type="http://schemas.openxmlformats.org/officeDocument/2006/relationships/image" Target="../media/image65.wmf"/><Relationship Id="rId6" Type="http://schemas.openxmlformats.org/officeDocument/2006/relationships/image" Target="../media/image59.wmf"/><Relationship Id="rId5" Type="http://schemas.openxmlformats.org/officeDocument/2006/relationships/image" Target="../media/image60.wmf"/><Relationship Id="rId4" Type="http://schemas.openxmlformats.org/officeDocument/2006/relationships/image" Target="../media/image58.wmf"/><Relationship Id="rId9" Type="http://schemas.openxmlformats.org/officeDocument/2006/relationships/image" Target="../media/image6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58.wmf"/><Relationship Id="rId7" Type="http://schemas.openxmlformats.org/officeDocument/2006/relationships/image" Target="../media/image66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15.wmf"/><Relationship Id="rId11" Type="http://schemas.openxmlformats.org/officeDocument/2006/relationships/image" Target="../media/image70.wmf"/><Relationship Id="rId5" Type="http://schemas.openxmlformats.org/officeDocument/2006/relationships/image" Target="../media/image60.wmf"/><Relationship Id="rId10" Type="http://schemas.openxmlformats.org/officeDocument/2006/relationships/image" Target="../media/image69.wmf"/><Relationship Id="rId4" Type="http://schemas.openxmlformats.org/officeDocument/2006/relationships/image" Target="../media/image59.wmf"/><Relationship Id="rId9" Type="http://schemas.openxmlformats.org/officeDocument/2006/relationships/image" Target="../media/image6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image" Target="../media/image77.wmf"/><Relationship Id="rId3" Type="http://schemas.openxmlformats.org/officeDocument/2006/relationships/image" Target="../media/image58.wmf"/><Relationship Id="rId7" Type="http://schemas.openxmlformats.org/officeDocument/2006/relationships/image" Target="../media/image66.wmf"/><Relationship Id="rId12" Type="http://schemas.openxmlformats.org/officeDocument/2006/relationships/image" Target="../media/image76.wmf"/><Relationship Id="rId2" Type="http://schemas.openxmlformats.org/officeDocument/2006/relationships/image" Target="../media/image57.wmf"/><Relationship Id="rId16" Type="http://schemas.openxmlformats.org/officeDocument/2006/relationships/image" Target="../media/image80.wmf"/><Relationship Id="rId1" Type="http://schemas.openxmlformats.org/officeDocument/2006/relationships/image" Target="../media/image56.wmf"/><Relationship Id="rId6" Type="http://schemas.openxmlformats.org/officeDocument/2006/relationships/image" Target="../media/image59.wmf"/><Relationship Id="rId11" Type="http://schemas.openxmlformats.org/officeDocument/2006/relationships/image" Target="../media/image64.wmf"/><Relationship Id="rId5" Type="http://schemas.openxmlformats.org/officeDocument/2006/relationships/image" Target="../media/image15.wmf"/><Relationship Id="rId15" Type="http://schemas.openxmlformats.org/officeDocument/2006/relationships/image" Target="../media/image79.wmf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image" Target="../media/image75.wmf"/><Relationship Id="rId14" Type="http://schemas.openxmlformats.org/officeDocument/2006/relationships/image" Target="../media/image78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12" Type="http://schemas.openxmlformats.org/officeDocument/2006/relationships/image" Target="../media/image92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11" Type="http://schemas.openxmlformats.org/officeDocument/2006/relationships/image" Target="../media/image91.wmf"/><Relationship Id="rId5" Type="http://schemas.openxmlformats.org/officeDocument/2006/relationships/image" Target="../media/image85.wmf"/><Relationship Id="rId10" Type="http://schemas.openxmlformats.org/officeDocument/2006/relationships/image" Target="../media/image90.wmf"/><Relationship Id="rId4" Type="http://schemas.openxmlformats.org/officeDocument/2006/relationships/image" Target="../media/image84.wmf"/><Relationship Id="rId9" Type="http://schemas.openxmlformats.org/officeDocument/2006/relationships/image" Target="../media/image89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image" Target="../media/image105.wmf"/><Relationship Id="rId3" Type="http://schemas.openxmlformats.org/officeDocument/2006/relationships/image" Target="../media/image95.wmf"/><Relationship Id="rId7" Type="http://schemas.openxmlformats.org/officeDocument/2006/relationships/image" Target="../media/image99.wmf"/><Relationship Id="rId12" Type="http://schemas.openxmlformats.org/officeDocument/2006/relationships/image" Target="../media/image104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11" Type="http://schemas.openxmlformats.org/officeDocument/2006/relationships/image" Target="../media/image103.wmf"/><Relationship Id="rId5" Type="http://schemas.openxmlformats.org/officeDocument/2006/relationships/image" Target="../media/image97.wmf"/><Relationship Id="rId10" Type="http://schemas.openxmlformats.org/officeDocument/2006/relationships/image" Target="../media/image102.wmf"/><Relationship Id="rId4" Type="http://schemas.openxmlformats.org/officeDocument/2006/relationships/image" Target="../media/image96.wmf"/><Relationship Id="rId9" Type="http://schemas.openxmlformats.org/officeDocument/2006/relationships/image" Target="../media/image101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image" Target="../media/image110.wmf"/><Relationship Id="rId3" Type="http://schemas.openxmlformats.org/officeDocument/2006/relationships/image" Target="../media/image102.wmf"/><Relationship Id="rId7" Type="http://schemas.openxmlformats.org/officeDocument/2006/relationships/image" Target="../media/image103.wmf"/><Relationship Id="rId12" Type="http://schemas.openxmlformats.org/officeDocument/2006/relationships/image" Target="../media/image109.wmf"/><Relationship Id="rId2" Type="http://schemas.openxmlformats.org/officeDocument/2006/relationships/image" Target="../media/image93.wmf"/><Relationship Id="rId1" Type="http://schemas.openxmlformats.org/officeDocument/2006/relationships/image" Target="../media/image106.wmf"/><Relationship Id="rId6" Type="http://schemas.openxmlformats.org/officeDocument/2006/relationships/image" Target="../media/image95.wmf"/><Relationship Id="rId11" Type="http://schemas.openxmlformats.org/officeDocument/2006/relationships/image" Target="../media/image108.wmf"/><Relationship Id="rId5" Type="http://schemas.openxmlformats.org/officeDocument/2006/relationships/image" Target="../media/image94.wmf"/><Relationship Id="rId10" Type="http://schemas.openxmlformats.org/officeDocument/2006/relationships/image" Target="../media/image107.wmf"/><Relationship Id="rId4" Type="http://schemas.openxmlformats.org/officeDocument/2006/relationships/image" Target="../media/image101.wmf"/><Relationship Id="rId9" Type="http://schemas.openxmlformats.org/officeDocument/2006/relationships/image" Target="../media/image104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image" Target="../media/image119.wmf"/><Relationship Id="rId3" Type="http://schemas.openxmlformats.org/officeDocument/2006/relationships/image" Target="../media/image97.wmf"/><Relationship Id="rId7" Type="http://schemas.openxmlformats.org/officeDocument/2006/relationships/image" Target="../media/image114.wmf"/><Relationship Id="rId12" Type="http://schemas.openxmlformats.org/officeDocument/2006/relationships/image" Target="../media/image101.wmf"/><Relationship Id="rId2" Type="http://schemas.openxmlformats.org/officeDocument/2006/relationships/image" Target="../media/image96.wmf"/><Relationship Id="rId1" Type="http://schemas.openxmlformats.org/officeDocument/2006/relationships/image" Target="../media/image94.wmf"/><Relationship Id="rId6" Type="http://schemas.openxmlformats.org/officeDocument/2006/relationships/image" Target="../media/image113.wmf"/><Relationship Id="rId11" Type="http://schemas.openxmlformats.org/officeDocument/2006/relationships/image" Target="../media/image118.wmf"/><Relationship Id="rId5" Type="http://schemas.openxmlformats.org/officeDocument/2006/relationships/image" Target="../media/image112.wmf"/><Relationship Id="rId10" Type="http://schemas.openxmlformats.org/officeDocument/2006/relationships/image" Target="../media/image117.wmf"/><Relationship Id="rId4" Type="http://schemas.openxmlformats.org/officeDocument/2006/relationships/image" Target="../media/image111.wmf"/><Relationship Id="rId9" Type="http://schemas.openxmlformats.org/officeDocument/2006/relationships/image" Target="../media/image11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image" Target="../media/image122.wmf"/><Relationship Id="rId18" Type="http://schemas.openxmlformats.org/officeDocument/2006/relationships/image" Target="../media/image127.wmf"/><Relationship Id="rId3" Type="http://schemas.openxmlformats.org/officeDocument/2006/relationships/image" Target="../media/image112.wmf"/><Relationship Id="rId21" Type="http://schemas.openxmlformats.org/officeDocument/2006/relationships/image" Target="../media/image130.wmf"/><Relationship Id="rId7" Type="http://schemas.openxmlformats.org/officeDocument/2006/relationships/image" Target="../media/image116.wmf"/><Relationship Id="rId12" Type="http://schemas.openxmlformats.org/officeDocument/2006/relationships/image" Target="../media/image121.wmf"/><Relationship Id="rId17" Type="http://schemas.openxmlformats.org/officeDocument/2006/relationships/image" Target="../media/image126.wmf"/><Relationship Id="rId2" Type="http://schemas.openxmlformats.org/officeDocument/2006/relationships/image" Target="../media/image94.wmf"/><Relationship Id="rId16" Type="http://schemas.openxmlformats.org/officeDocument/2006/relationships/image" Target="../media/image125.wmf"/><Relationship Id="rId20" Type="http://schemas.openxmlformats.org/officeDocument/2006/relationships/image" Target="../media/image129.wmf"/><Relationship Id="rId1" Type="http://schemas.openxmlformats.org/officeDocument/2006/relationships/image" Target="../media/image120.wmf"/><Relationship Id="rId6" Type="http://schemas.openxmlformats.org/officeDocument/2006/relationships/image" Target="../media/image115.wmf"/><Relationship Id="rId11" Type="http://schemas.openxmlformats.org/officeDocument/2006/relationships/image" Target="../media/image119.wmf"/><Relationship Id="rId5" Type="http://schemas.openxmlformats.org/officeDocument/2006/relationships/image" Target="../media/image114.wmf"/><Relationship Id="rId15" Type="http://schemas.openxmlformats.org/officeDocument/2006/relationships/image" Target="../media/image124.wmf"/><Relationship Id="rId10" Type="http://schemas.openxmlformats.org/officeDocument/2006/relationships/image" Target="../media/image101.wmf"/><Relationship Id="rId19" Type="http://schemas.openxmlformats.org/officeDocument/2006/relationships/image" Target="../media/image128.wmf"/><Relationship Id="rId4" Type="http://schemas.openxmlformats.org/officeDocument/2006/relationships/image" Target="../media/image113.wmf"/><Relationship Id="rId9" Type="http://schemas.openxmlformats.org/officeDocument/2006/relationships/image" Target="../media/image118.wmf"/><Relationship Id="rId14" Type="http://schemas.openxmlformats.org/officeDocument/2006/relationships/image" Target="../media/image123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image" Target="../media/image124.wmf"/><Relationship Id="rId18" Type="http://schemas.openxmlformats.org/officeDocument/2006/relationships/image" Target="../media/image134.wmf"/><Relationship Id="rId3" Type="http://schemas.openxmlformats.org/officeDocument/2006/relationships/image" Target="../media/image113.wmf"/><Relationship Id="rId7" Type="http://schemas.openxmlformats.org/officeDocument/2006/relationships/image" Target="../media/image117.wmf"/><Relationship Id="rId12" Type="http://schemas.openxmlformats.org/officeDocument/2006/relationships/image" Target="../media/image123.wmf"/><Relationship Id="rId17" Type="http://schemas.openxmlformats.org/officeDocument/2006/relationships/image" Target="../media/image133.wmf"/><Relationship Id="rId2" Type="http://schemas.openxmlformats.org/officeDocument/2006/relationships/image" Target="../media/image112.wmf"/><Relationship Id="rId16" Type="http://schemas.openxmlformats.org/officeDocument/2006/relationships/image" Target="../media/image132.wmf"/><Relationship Id="rId20" Type="http://schemas.openxmlformats.org/officeDocument/2006/relationships/image" Target="../media/image136.wmf"/><Relationship Id="rId1" Type="http://schemas.openxmlformats.org/officeDocument/2006/relationships/image" Target="../media/image94.wmf"/><Relationship Id="rId6" Type="http://schemas.openxmlformats.org/officeDocument/2006/relationships/image" Target="../media/image116.wmf"/><Relationship Id="rId11" Type="http://schemas.openxmlformats.org/officeDocument/2006/relationships/image" Target="../media/image122.wmf"/><Relationship Id="rId5" Type="http://schemas.openxmlformats.org/officeDocument/2006/relationships/image" Target="../media/image115.wmf"/><Relationship Id="rId15" Type="http://schemas.openxmlformats.org/officeDocument/2006/relationships/image" Target="../media/image131.wmf"/><Relationship Id="rId10" Type="http://schemas.openxmlformats.org/officeDocument/2006/relationships/image" Target="../media/image119.wmf"/><Relationship Id="rId19" Type="http://schemas.openxmlformats.org/officeDocument/2006/relationships/image" Target="../media/image135.wmf"/><Relationship Id="rId4" Type="http://schemas.openxmlformats.org/officeDocument/2006/relationships/image" Target="../media/image114.wmf"/><Relationship Id="rId9" Type="http://schemas.openxmlformats.org/officeDocument/2006/relationships/image" Target="../media/image101.wmf"/><Relationship Id="rId14" Type="http://schemas.openxmlformats.org/officeDocument/2006/relationships/image" Target="../media/image12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image" Target="../media/image145.wmf"/><Relationship Id="rId7" Type="http://schemas.openxmlformats.org/officeDocument/2006/relationships/image" Target="../media/image137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6" Type="http://schemas.openxmlformats.org/officeDocument/2006/relationships/image" Target="../media/image148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3" Type="http://schemas.openxmlformats.org/officeDocument/2006/relationships/image" Target="../media/image138.wmf"/><Relationship Id="rId7" Type="http://schemas.openxmlformats.org/officeDocument/2006/relationships/image" Target="../media/image153.wmf"/><Relationship Id="rId2" Type="http://schemas.openxmlformats.org/officeDocument/2006/relationships/image" Target="../media/image137.wmf"/><Relationship Id="rId1" Type="http://schemas.openxmlformats.org/officeDocument/2006/relationships/image" Target="../media/image149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10" Type="http://schemas.openxmlformats.org/officeDocument/2006/relationships/image" Target="../media/image155.wmf"/><Relationship Id="rId4" Type="http://schemas.openxmlformats.org/officeDocument/2006/relationships/image" Target="../media/image150.wmf"/><Relationship Id="rId9" Type="http://schemas.openxmlformats.org/officeDocument/2006/relationships/image" Target="../media/image141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3" Type="http://schemas.openxmlformats.org/officeDocument/2006/relationships/image" Target="../media/image158.wmf"/><Relationship Id="rId7" Type="http://schemas.openxmlformats.org/officeDocument/2006/relationships/image" Target="../media/image161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6" Type="http://schemas.openxmlformats.org/officeDocument/2006/relationships/image" Target="../media/image160.wmf"/><Relationship Id="rId5" Type="http://schemas.openxmlformats.org/officeDocument/2006/relationships/image" Target="../media/image67.wmf"/><Relationship Id="rId4" Type="http://schemas.openxmlformats.org/officeDocument/2006/relationships/image" Target="../media/image159.wmf"/><Relationship Id="rId9" Type="http://schemas.openxmlformats.org/officeDocument/2006/relationships/image" Target="../media/image163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3" Type="http://schemas.openxmlformats.org/officeDocument/2006/relationships/image" Target="../media/image166.wmf"/><Relationship Id="rId7" Type="http://schemas.openxmlformats.org/officeDocument/2006/relationships/image" Target="../media/image170.wmf"/><Relationship Id="rId12" Type="http://schemas.openxmlformats.org/officeDocument/2006/relationships/image" Target="../media/image174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6" Type="http://schemas.openxmlformats.org/officeDocument/2006/relationships/image" Target="../media/image169.wmf"/><Relationship Id="rId11" Type="http://schemas.openxmlformats.org/officeDocument/2006/relationships/image" Target="../media/image173.wmf"/><Relationship Id="rId5" Type="http://schemas.openxmlformats.org/officeDocument/2006/relationships/image" Target="../media/image168.wmf"/><Relationship Id="rId10" Type="http://schemas.openxmlformats.org/officeDocument/2006/relationships/image" Target="../media/image172.wmf"/><Relationship Id="rId4" Type="http://schemas.openxmlformats.org/officeDocument/2006/relationships/image" Target="../media/image167.wmf"/><Relationship Id="rId9" Type="http://schemas.openxmlformats.org/officeDocument/2006/relationships/image" Target="../media/image46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13" Type="http://schemas.openxmlformats.org/officeDocument/2006/relationships/image" Target="../media/image180.wmf"/><Relationship Id="rId3" Type="http://schemas.openxmlformats.org/officeDocument/2006/relationships/image" Target="../media/image177.wmf"/><Relationship Id="rId7" Type="http://schemas.openxmlformats.org/officeDocument/2006/relationships/image" Target="../media/image169.wmf"/><Relationship Id="rId12" Type="http://schemas.openxmlformats.org/officeDocument/2006/relationships/image" Target="../media/image179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Relationship Id="rId6" Type="http://schemas.openxmlformats.org/officeDocument/2006/relationships/image" Target="../media/image168.wmf"/><Relationship Id="rId11" Type="http://schemas.openxmlformats.org/officeDocument/2006/relationships/image" Target="../media/image178.wmf"/><Relationship Id="rId5" Type="http://schemas.openxmlformats.org/officeDocument/2006/relationships/image" Target="../media/image167.wmf"/><Relationship Id="rId10" Type="http://schemas.openxmlformats.org/officeDocument/2006/relationships/image" Target="../media/image157.wmf"/><Relationship Id="rId4" Type="http://schemas.openxmlformats.org/officeDocument/2006/relationships/image" Target="../media/image165.wmf"/><Relationship Id="rId9" Type="http://schemas.openxmlformats.org/officeDocument/2006/relationships/image" Target="../media/image171.wmf"/><Relationship Id="rId14" Type="http://schemas.openxmlformats.org/officeDocument/2006/relationships/image" Target="../media/image181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emf"/><Relationship Id="rId2" Type="http://schemas.openxmlformats.org/officeDocument/2006/relationships/image" Target="../media/image183.emf"/><Relationship Id="rId1" Type="http://schemas.openxmlformats.org/officeDocument/2006/relationships/image" Target="../media/image182.emf"/><Relationship Id="rId5" Type="http://schemas.openxmlformats.org/officeDocument/2006/relationships/image" Target="../media/image186.emf"/><Relationship Id="rId4" Type="http://schemas.openxmlformats.org/officeDocument/2006/relationships/image" Target="../media/image185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3" Type="http://schemas.openxmlformats.org/officeDocument/2006/relationships/image" Target="../media/image94.wmf"/><Relationship Id="rId7" Type="http://schemas.openxmlformats.org/officeDocument/2006/relationships/image" Target="../media/image192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Relationship Id="rId6" Type="http://schemas.openxmlformats.org/officeDocument/2006/relationships/image" Target="../media/image191.wmf"/><Relationship Id="rId11" Type="http://schemas.openxmlformats.org/officeDocument/2006/relationships/image" Target="../media/image195.wmf"/><Relationship Id="rId5" Type="http://schemas.openxmlformats.org/officeDocument/2006/relationships/image" Target="../media/image190.wmf"/><Relationship Id="rId10" Type="http://schemas.openxmlformats.org/officeDocument/2006/relationships/image" Target="../media/image194.wmf"/><Relationship Id="rId4" Type="http://schemas.openxmlformats.org/officeDocument/2006/relationships/image" Target="../media/image189.wmf"/><Relationship Id="rId9" Type="http://schemas.openxmlformats.org/officeDocument/2006/relationships/image" Target="../media/image12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3" Type="http://schemas.openxmlformats.org/officeDocument/2006/relationships/image" Target="../media/image94.wmf"/><Relationship Id="rId7" Type="http://schemas.openxmlformats.org/officeDocument/2006/relationships/image" Target="../media/image122.w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Relationship Id="rId6" Type="http://schemas.openxmlformats.org/officeDocument/2006/relationships/image" Target="../media/image191.wmf"/><Relationship Id="rId11" Type="http://schemas.openxmlformats.org/officeDocument/2006/relationships/image" Target="../media/image201.wmf"/><Relationship Id="rId5" Type="http://schemas.openxmlformats.org/officeDocument/2006/relationships/image" Target="../media/image190.wmf"/><Relationship Id="rId10" Type="http://schemas.openxmlformats.org/officeDocument/2006/relationships/image" Target="../media/image200.wmf"/><Relationship Id="rId4" Type="http://schemas.openxmlformats.org/officeDocument/2006/relationships/image" Target="../media/image189.wmf"/><Relationship Id="rId9" Type="http://schemas.openxmlformats.org/officeDocument/2006/relationships/image" Target="../media/image199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207.wmf"/><Relationship Id="rId7" Type="http://schemas.openxmlformats.org/officeDocument/2006/relationships/image" Target="../media/image211.wmf"/><Relationship Id="rId12" Type="http://schemas.openxmlformats.org/officeDocument/2006/relationships/image" Target="../media/image214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Relationship Id="rId6" Type="http://schemas.openxmlformats.org/officeDocument/2006/relationships/image" Target="../media/image210.wmf"/><Relationship Id="rId11" Type="http://schemas.openxmlformats.org/officeDocument/2006/relationships/image" Target="../media/image213.wmf"/><Relationship Id="rId5" Type="http://schemas.openxmlformats.org/officeDocument/2006/relationships/image" Target="../media/image209.wmf"/><Relationship Id="rId10" Type="http://schemas.openxmlformats.org/officeDocument/2006/relationships/image" Target="../media/image212.wmf"/><Relationship Id="rId4" Type="http://schemas.openxmlformats.org/officeDocument/2006/relationships/image" Target="../media/image208.wmf"/><Relationship Id="rId9" Type="http://schemas.openxmlformats.org/officeDocument/2006/relationships/image" Target="../media/image177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wmf"/><Relationship Id="rId3" Type="http://schemas.openxmlformats.org/officeDocument/2006/relationships/image" Target="../media/image207.wmf"/><Relationship Id="rId7" Type="http://schemas.openxmlformats.org/officeDocument/2006/relationships/image" Target="../media/image20.wmf"/><Relationship Id="rId2" Type="http://schemas.openxmlformats.org/officeDocument/2006/relationships/image" Target="../media/image206.wmf"/><Relationship Id="rId1" Type="http://schemas.openxmlformats.org/officeDocument/2006/relationships/image" Target="../media/image215.wmf"/><Relationship Id="rId6" Type="http://schemas.openxmlformats.org/officeDocument/2006/relationships/image" Target="../media/image177.wmf"/><Relationship Id="rId11" Type="http://schemas.openxmlformats.org/officeDocument/2006/relationships/image" Target="../media/image218.wmf"/><Relationship Id="rId5" Type="http://schemas.openxmlformats.org/officeDocument/2006/relationships/image" Target="../media/image209.wmf"/><Relationship Id="rId10" Type="http://schemas.openxmlformats.org/officeDocument/2006/relationships/image" Target="../media/image217.wmf"/><Relationship Id="rId4" Type="http://schemas.openxmlformats.org/officeDocument/2006/relationships/image" Target="../media/image208.wmf"/><Relationship Id="rId9" Type="http://schemas.openxmlformats.org/officeDocument/2006/relationships/image" Target="../media/image216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wmf"/><Relationship Id="rId7" Type="http://schemas.openxmlformats.org/officeDocument/2006/relationships/image" Target="../media/image222.wmf"/><Relationship Id="rId2" Type="http://schemas.openxmlformats.org/officeDocument/2006/relationships/image" Target="../media/image220.wmf"/><Relationship Id="rId1" Type="http://schemas.openxmlformats.org/officeDocument/2006/relationships/image" Target="../media/image219.wmf"/><Relationship Id="rId6" Type="http://schemas.openxmlformats.org/officeDocument/2006/relationships/image" Target="../media/image221.wmf"/><Relationship Id="rId5" Type="http://schemas.openxmlformats.org/officeDocument/2006/relationships/image" Target="../media/image218.wmf"/><Relationship Id="rId4" Type="http://schemas.openxmlformats.org/officeDocument/2006/relationships/image" Target="../media/image217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wmf"/><Relationship Id="rId2" Type="http://schemas.openxmlformats.org/officeDocument/2006/relationships/image" Target="../media/image218.wmf"/><Relationship Id="rId1" Type="http://schemas.openxmlformats.org/officeDocument/2006/relationships/image" Target="../media/image219.wmf"/><Relationship Id="rId5" Type="http://schemas.openxmlformats.org/officeDocument/2006/relationships/image" Target="../media/image222.wmf"/><Relationship Id="rId4" Type="http://schemas.openxmlformats.org/officeDocument/2006/relationships/image" Target="../media/image221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4.wmf"/><Relationship Id="rId1" Type="http://schemas.openxmlformats.org/officeDocument/2006/relationships/image" Target="../media/image223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Relationship Id="rId6" Type="http://schemas.openxmlformats.org/officeDocument/2006/relationships/image" Target="../media/image229.wmf"/><Relationship Id="rId5" Type="http://schemas.openxmlformats.org/officeDocument/2006/relationships/image" Target="../media/image20.wmf"/><Relationship Id="rId4" Type="http://schemas.openxmlformats.org/officeDocument/2006/relationships/image" Target="../media/image228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3" Type="http://schemas.openxmlformats.org/officeDocument/2006/relationships/image" Target="../media/image232.wmf"/><Relationship Id="rId7" Type="http://schemas.openxmlformats.org/officeDocument/2006/relationships/image" Target="../media/image236.wmf"/><Relationship Id="rId12" Type="http://schemas.openxmlformats.org/officeDocument/2006/relationships/image" Target="../media/image118.wmf"/><Relationship Id="rId2" Type="http://schemas.openxmlformats.org/officeDocument/2006/relationships/image" Target="../media/image231.wmf"/><Relationship Id="rId1" Type="http://schemas.openxmlformats.org/officeDocument/2006/relationships/image" Target="../media/image230.wmf"/><Relationship Id="rId6" Type="http://schemas.openxmlformats.org/officeDocument/2006/relationships/image" Target="../media/image235.wmf"/><Relationship Id="rId11" Type="http://schemas.openxmlformats.org/officeDocument/2006/relationships/image" Target="../media/image227.wmf"/><Relationship Id="rId5" Type="http://schemas.openxmlformats.org/officeDocument/2006/relationships/image" Target="../media/image234.wmf"/><Relationship Id="rId10" Type="http://schemas.openxmlformats.org/officeDocument/2006/relationships/image" Target="../media/image226.wmf"/><Relationship Id="rId4" Type="http://schemas.openxmlformats.org/officeDocument/2006/relationships/image" Target="../media/image233.wmf"/><Relationship Id="rId9" Type="http://schemas.openxmlformats.org/officeDocument/2006/relationships/image" Target="../media/image225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wmf"/><Relationship Id="rId7" Type="http://schemas.openxmlformats.org/officeDocument/2006/relationships/image" Target="../media/image229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Relationship Id="rId6" Type="http://schemas.openxmlformats.org/officeDocument/2006/relationships/image" Target="../media/image237.wmf"/><Relationship Id="rId5" Type="http://schemas.openxmlformats.org/officeDocument/2006/relationships/image" Target="../media/image239.wmf"/><Relationship Id="rId4" Type="http://schemas.openxmlformats.org/officeDocument/2006/relationships/image" Target="../media/image238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wmf"/><Relationship Id="rId2" Type="http://schemas.openxmlformats.org/officeDocument/2006/relationships/image" Target="../media/image240.wmf"/><Relationship Id="rId1" Type="http://schemas.openxmlformats.org/officeDocument/2006/relationships/image" Target="../media/image225.wmf"/><Relationship Id="rId5" Type="http://schemas.openxmlformats.org/officeDocument/2006/relationships/image" Target="../media/image229.wmf"/><Relationship Id="rId4" Type="http://schemas.openxmlformats.org/officeDocument/2006/relationships/image" Target="../media/image24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wmf"/><Relationship Id="rId3" Type="http://schemas.openxmlformats.org/officeDocument/2006/relationships/image" Target="../media/image244.wmf"/><Relationship Id="rId7" Type="http://schemas.openxmlformats.org/officeDocument/2006/relationships/image" Target="../media/image248.wmf"/><Relationship Id="rId2" Type="http://schemas.openxmlformats.org/officeDocument/2006/relationships/image" Target="../media/image243.wmf"/><Relationship Id="rId1" Type="http://schemas.openxmlformats.org/officeDocument/2006/relationships/image" Target="../media/image242.wmf"/><Relationship Id="rId6" Type="http://schemas.openxmlformats.org/officeDocument/2006/relationships/image" Target="../media/image247.wmf"/><Relationship Id="rId5" Type="http://schemas.openxmlformats.org/officeDocument/2006/relationships/image" Target="../media/image246.wmf"/><Relationship Id="rId4" Type="http://schemas.openxmlformats.org/officeDocument/2006/relationships/image" Target="../media/image245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3.wmf"/><Relationship Id="rId1" Type="http://schemas.openxmlformats.org/officeDocument/2006/relationships/image" Target="../media/image250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3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3" Type="http://schemas.openxmlformats.org/officeDocument/2006/relationships/image" Target="../media/image252.wmf"/><Relationship Id="rId7" Type="http://schemas.openxmlformats.org/officeDocument/2006/relationships/image" Target="../media/image256.wmf"/><Relationship Id="rId12" Type="http://schemas.openxmlformats.org/officeDocument/2006/relationships/image" Target="../media/image259.wmf"/><Relationship Id="rId2" Type="http://schemas.openxmlformats.org/officeDocument/2006/relationships/image" Target="../media/image251.wmf"/><Relationship Id="rId1" Type="http://schemas.openxmlformats.org/officeDocument/2006/relationships/image" Target="../media/image164.wmf"/><Relationship Id="rId6" Type="http://schemas.openxmlformats.org/officeDocument/2006/relationships/image" Target="../media/image255.wmf"/><Relationship Id="rId11" Type="http://schemas.openxmlformats.org/officeDocument/2006/relationships/image" Target="../media/image258.wmf"/><Relationship Id="rId5" Type="http://schemas.openxmlformats.org/officeDocument/2006/relationships/image" Target="../media/image254.wmf"/><Relationship Id="rId10" Type="http://schemas.openxmlformats.org/officeDocument/2006/relationships/image" Target="../media/image257.wmf"/><Relationship Id="rId4" Type="http://schemas.openxmlformats.org/officeDocument/2006/relationships/image" Target="../media/image253.wmf"/><Relationship Id="rId9" Type="http://schemas.openxmlformats.org/officeDocument/2006/relationships/image" Target="../media/image15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wmf"/><Relationship Id="rId13" Type="http://schemas.openxmlformats.org/officeDocument/2006/relationships/image" Target="../media/image262.wmf"/><Relationship Id="rId3" Type="http://schemas.openxmlformats.org/officeDocument/2006/relationships/image" Target="../media/image164.wmf"/><Relationship Id="rId7" Type="http://schemas.openxmlformats.org/officeDocument/2006/relationships/image" Target="../media/image15.wmf"/><Relationship Id="rId12" Type="http://schemas.openxmlformats.org/officeDocument/2006/relationships/image" Target="../media/image261.wmf"/><Relationship Id="rId2" Type="http://schemas.openxmlformats.org/officeDocument/2006/relationships/image" Target="../media/image255.wmf"/><Relationship Id="rId16" Type="http://schemas.openxmlformats.org/officeDocument/2006/relationships/image" Target="../media/image265.wmf"/><Relationship Id="rId1" Type="http://schemas.openxmlformats.org/officeDocument/2006/relationships/image" Target="../media/image252.wmf"/><Relationship Id="rId6" Type="http://schemas.openxmlformats.org/officeDocument/2006/relationships/image" Target="../media/image171.wmf"/><Relationship Id="rId11" Type="http://schemas.openxmlformats.org/officeDocument/2006/relationships/image" Target="../media/image260.wmf"/><Relationship Id="rId5" Type="http://schemas.openxmlformats.org/officeDocument/2006/relationships/image" Target="../media/image256.wmf"/><Relationship Id="rId15" Type="http://schemas.openxmlformats.org/officeDocument/2006/relationships/image" Target="../media/image264.wmf"/><Relationship Id="rId10" Type="http://schemas.openxmlformats.org/officeDocument/2006/relationships/image" Target="../media/image259.wmf"/><Relationship Id="rId4" Type="http://schemas.openxmlformats.org/officeDocument/2006/relationships/image" Target="../media/image251.wmf"/><Relationship Id="rId9" Type="http://schemas.openxmlformats.org/officeDocument/2006/relationships/image" Target="../media/image258.wmf"/><Relationship Id="rId14" Type="http://schemas.openxmlformats.org/officeDocument/2006/relationships/image" Target="../media/image263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wmf"/><Relationship Id="rId3" Type="http://schemas.openxmlformats.org/officeDocument/2006/relationships/image" Target="../media/image268.wmf"/><Relationship Id="rId7" Type="http://schemas.openxmlformats.org/officeDocument/2006/relationships/image" Target="../media/image271.wmf"/><Relationship Id="rId2" Type="http://schemas.openxmlformats.org/officeDocument/2006/relationships/image" Target="../media/image267.wmf"/><Relationship Id="rId1" Type="http://schemas.openxmlformats.org/officeDocument/2006/relationships/image" Target="../media/image266.wmf"/><Relationship Id="rId6" Type="http://schemas.openxmlformats.org/officeDocument/2006/relationships/image" Target="../media/image270.wmf"/><Relationship Id="rId5" Type="http://schemas.openxmlformats.org/officeDocument/2006/relationships/image" Target="../media/image269.wmf"/><Relationship Id="rId4" Type="http://schemas.openxmlformats.org/officeDocument/2006/relationships/image" Target="../media/image15.wmf"/><Relationship Id="rId9" Type="http://schemas.openxmlformats.org/officeDocument/2006/relationships/image" Target="../media/image273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74.wmf"/><Relationship Id="rId3" Type="http://schemas.openxmlformats.org/officeDocument/2006/relationships/image" Target="../media/image252.wmf"/><Relationship Id="rId7" Type="http://schemas.openxmlformats.org/officeDocument/2006/relationships/image" Target="../media/image171.wmf"/><Relationship Id="rId12" Type="http://schemas.openxmlformats.org/officeDocument/2006/relationships/image" Target="../media/image261.wmf"/><Relationship Id="rId2" Type="http://schemas.openxmlformats.org/officeDocument/2006/relationships/image" Target="../media/image251.wmf"/><Relationship Id="rId16" Type="http://schemas.openxmlformats.org/officeDocument/2006/relationships/image" Target="../media/image276.wmf"/><Relationship Id="rId1" Type="http://schemas.openxmlformats.org/officeDocument/2006/relationships/image" Target="../media/image164.wmf"/><Relationship Id="rId6" Type="http://schemas.openxmlformats.org/officeDocument/2006/relationships/image" Target="../media/image256.wmf"/><Relationship Id="rId11" Type="http://schemas.openxmlformats.org/officeDocument/2006/relationships/image" Target="../media/image259.wmf"/><Relationship Id="rId5" Type="http://schemas.openxmlformats.org/officeDocument/2006/relationships/image" Target="../media/image255.wmf"/><Relationship Id="rId15" Type="http://schemas.openxmlformats.org/officeDocument/2006/relationships/image" Target="../media/image264.wmf"/><Relationship Id="rId10" Type="http://schemas.openxmlformats.org/officeDocument/2006/relationships/image" Target="../media/image258.wmf"/><Relationship Id="rId4" Type="http://schemas.openxmlformats.org/officeDocument/2006/relationships/image" Target="../media/image253.wmf"/><Relationship Id="rId9" Type="http://schemas.openxmlformats.org/officeDocument/2006/relationships/image" Target="../media/image257.wmf"/><Relationship Id="rId14" Type="http://schemas.openxmlformats.org/officeDocument/2006/relationships/image" Target="../media/image275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9.wmf"/><Relationship Id="rId2" Type="http://schemas.openxmlformats.org/officeDocument/2006/relationships/image" Target="../media/image278.wmf"/><Relationship Id="rId1" Type="http://schemas.openxmlformats.org/officeDocument/2006/relationships/image" Target="../media/image277.wmf"/><Relationship Id="rId6" Type="http://schemas.openxmlformats.org/officeDocument/2006/relationships/image" Target="../media/image282.wmf"/><Relationship Id="rId5" Type="http://schemas.openxmlformats.org/officeDocument/2006/relationships/image" Target="../media/image281.wmf"/><Relationship Id="rId4" Type="http://schemas.openxmlformats.org/officeDocument/2006/relationships/image" Target="../media/image280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wmf"/><Relationship Id="rId13" Type="http://schemas.openxmlformats.org/officeDocument/2006/relationships/image" Target="../media/image295.wmf"/><Relationship Id="rId3" Type="http://schemas.openxmlformats.org/officeDocument/2006/relationships/image" Target="../media/image285.wmf"/><Relationship Id="rId7" Type="http://schemas.openxmlformats.org/officeDocument/2006/relationships/image" Target="../media/image289.wmf"/><Relationship Id="rId12" Type="http://schemas.openxmlformats.org/officeDocument/2006/relationships/image" Target="../media/image294.wmf"/><Relationship Id="rId2" Type="http://schemas.openxmlformats.org/officeDocument/2006/relationships/image" Target="../media/image284.wmf"/><Relationship Id="rId1" Type="http://schemas.openxmlformats.org/officeDocument/2006/relationships/image" Target="../media/image283.wmf"/><Relationship Id="rId6" Type="http://schemas.openxmlformats.org/officeDocument/2006/relationships/image" Target="../media/image288.wmf"/><Relationship Id="rId11" Type="http://schemas.openxmlformats.org/officeDocument/2006/relationships/image" Target="../media/image293.wmf"/><Relationship Id="rId5" Type="http://schemas.openxmlformats.org/officeDocument/2006/relationships/image" Target="../media/image287.wmf"/><Relationship Id="rId10" Type="http://schemas.openxmlformats.org/officeDocument/2006/relationships/image" Target="../media/image292.wmf"/><Relationship Id="rId4" Type="http://schemas.openxmlformats.org/officeDocument/2006/relationships/image" Target="../media/image286.wmf"/><Relationship Id="rId9" Type="http://schemas.openxmlformats.org/officeDocument/2006/relationships/image" Target="../media/image291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wmf"/><Relationship Id="rId3" Type="http://schemas.openxmlformats.org/officeDocument/2006/relationships/image" Target="../media/image289.wmf"/><Relationship Id="rId7" Type="http://schemas.openxmlformats.org/officeDocument/2006/relationships/image" Target="../media/image299.wmf"/><Relationship Id="rId2" Type="http://schemas.openxmlformats.org/officeDocument/2006/relationships/image" Target="../media/image288.wmf"/><Relationship Id="rId1" Type="http://schemas.openxmlformats.org/officeDocument/2006/relationships/image" Target="../media/image296.wmf"/><Relationship Id="rId6" Type="http://schemas.openxmlformats.org/officeDocument/2006/relationships/image" Target="../media/image298.wmf"/><Relationship Id="rId5" Type="http://schemas.openxmlformats.org/officeDocument/2006/relationships/image" Target="../media/image291.wmf"/><Relationship Id="rId4" Type="http://schemas.openxmlformats.org/officeDocument/2006/relationships/image" Target="../media/image297.wmf"/><Relationship Id="rId9" Type="http://schemas.openxmlformats.org/officeDocument/2006/relationships/image" Target="../media/image29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9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5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2.wmf"/><Relationship Id="rId7" Type="http://schemas.openxmlformats.org/officeDocument/2006/relationships/image" Target="../media/image306.wmf"/><Relationship Id="rId2" Type="http://schemas.openxmlformats.org/officeDocument/2006/relationships/image" Target="../media/image301.wmf"/><Relationship Id="rId1" Type="http://schemas.openxmlformats.org/officeDocument/2006/relationships/image" Target="../media/image300.wmf"/><Relationship Id="rId6" Type="http://schemas.openxmlformats.org/officeDocument/2006/relationships/image" Target="../media/image305.wmf"/><Relationship Id="rId5" Type="http://schemas.openxmlformats.org/officeDocument/2006/relationships/image" Target="../media/image304.wmf"/><Relationship Id="rId4" Type="http://schemas.openxmlformats.org/officeDocument/2006/relationships/image" Target="../media/image303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9.wmf"/><Relationship Id="rId2" Type="http://schemas.openxmlformats.org/officeDocument/2006/relationships/image" Target="../media/image308.wmf"/><Relationship Id="rId1" Type="http://schemas.openxmlformats.org/officeDocument/2006/relationships/image" Target="../media/image307.wmf"/><Relationship Id="rId4" Type="http://schemas.openxmlformats.org/officeDocument/2006/relationships/image" Target="../media/image50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9.wmf"/><Relationship Id="rId2" Type="http://schemas.openxmlformats.org/officeDocument/2006/relationships/image" Target="../media/image278.wmf"/><Relationship Id="rId1" Type="http://schemas.openxmlformats.org/officeDocument/2006/relationships/image" Target="../media/image277.wmf"/><Relationship Id="rId5" Type="http://schemas.openxmlformats.org/officeDocument/2006/relationships/image" Target="../media/image311.wmf"/><Relationship Id="rId4" Type="http://schemas.openxmlformats.org/officeDocument/2006/relationships/image" Target="../media/image310.wmf"/></Relationships>
</file>

<file path=ppt/drawings/_rels/vmlDrawing5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wmf"/><Relationship Id="rId3" Type="http://schemas.openxmlformats.org/officeDocument/2006/relationships/image" Target="../media/image279.wmf"/><Relationship Id="rId7" Type="http://schemas.openxmlformats.org/officeDocument/2006/relationships/image" Target="../media/image317.wmf"/><Relationship Id="rId12" Type="http://schemas.openxmlformats.org/officeDocument/2006/relationships/image" Target="../media/image322.wmf"/><Relationship Id="rId2" Type="http://schemas.openxmlformats.org/officeDocument/2006/relationships/image" Target="../media/image313.wmf"/><Relationship Id="rId1" Type="http://schemas.openxmlformats.org/officeDocument/2006/relationships/image" Target="../media/image312.wmf"/><Relationship Id="rId6" Type="http://schemas.openxmlformats.org/officeDocument/2006/relationships/image" Target="../media/image316.wmf"/><Relationship Id="rId11" Type="http://schemas.openxmlformats.org/officeDocument/2006/relationships/image" Target="../media/image321.wmf"/><Relationship Id="rId5" Type="http://schemas.openxmlformats.org/officeDocument/2006/relationships/image" Target="../media/image315.wmf"/><Relationship Id="rId10" Type="http://schemas.openxmlformats.org/officeDocument/2006/relationships/image" Target="../media/image320.wmf"/><Relationship Id="rId4" Type="http://schemas.openxmlformats.org/officeDocument/2006/relationships/image" Target="../media/image314.wmf"/><Relationship Id="rId9" Type="http://schemas.openxmlformats.org/officeDocument/2006/relationships/image" Target="../media/image319.w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7.wmf"/><Relationship Id="rId3" Type="http://schemas.openxmlformats.org/officeDocument/2006/relationships/image" Target="../media/image313.wmf"/><Relationship Id="rId7" Type="http://schemas.openxmlformats.org/officeDocument/2006/relationships/image" Target="../media/image316.wmf"/><Relationship Id="rId12" Type="http://schemas.openxmlformats.org/officeDocument/2006/relationships/image" Target="../media/image327.wmf"/><Relationship Id="rId2" Type="http://schemas.openxmlformats.org/officeDocument/2006/relationships/image" Target="../media/image324.wmf"/><Relationship Id="rId1" Type="http://schemas.openxmlformats.org/officeDocument/2006/relationships/image" Target="../media/image323.wmf"/><Relationship Id="rId6" Type="http://schemas.openxmlformats.org/officeDocument/2006/relationships/image" Target="../media/image315.wmf"/><Relationship Id="rId11" Type="http://schemas.openxmlformats.org/officeDocument/2006/relationships/image" Target="../media/image326.wmf"/><Relationship Id="rId5" Type="http://schemas.openxmlformats.org/officeDocument/2006/relationships/image" Target="../media/image314.wmf"/><Relationship Id="rId10" Type="http://schemas.openxmlformats.org/officeDocument/2006/relationships/image" Target="../media/image325.wmf"/><Relationship Id="rId4" Type="http://schemas.openxmlformats.org/officeDocument/2006/relationships/image" Target="../media/image279.wmf"/><Relationship Id="rId9" Type="http://schemas.openxmlformats.org/officeDocument/2006/relationships/image" Target="../media/image318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wmf"/><Relationship Id="rId7" Type="http://schemas.openxmlformats.org/officeDocument/2006/relationships/image" Target="../media/image334.wmf"/><Relationship Id="rId2" Type="http://schemas.openxmlformats.org/officeDocument/2006/relationships/image" Target="../media/image329.wmf"/><Relationship Id="rId1" Type="http://schemas.openxmlformats.org/officeDocument/2006/relationships/image" Target="../media/image328.wmf"/><Relationship Id="rId6" Type="http://schemas.openxmlformats.org/officeDocument/2006/relationships/image" Target="../media/image333.wmf"/><Relationship Id="rId5" Type="http://schemas.openxmlformats.org/officeDocument/2006/relationships/image" Target="../media/image332.wmf"/><Relationship Id="rId4" Type="http://schemas.openxmlformats.org/officeDocument/2006/relationships/image" Target="../media/image331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7.wmf"/><Relationship Id="rId7" Type="http://schemas.openxmlformats.org/officeDocument/2006/relationships/image" Target="../media/image341.wmf"/><Relationship Id="rId2" Type="http://schemas.openxmlformats.org/officeDocument/2006/relationships/image" Target="../media/image336.wmf"/><Relationship Id="rId1" Type="http://schemas.openxmlformats.org/officeDocument/2006/relationships/image" Target="../media/image335.wmf"/><Relationship Id="rId6" Type="http://schemas.openxmlformats.org/officeDocument/2006/relationships/image" Target="../media/image340.wmf"/><Relationship Id="rId5" Type="http://schemas.openxmlformats.org/officeDocument/2006/relationships/image" Target="../media/image339.wmf"/><Relationship Id="rId4" Type="http://schemas.openxmlformats.org/officeDocument/2006/relationships/image" Target="../media/image338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3.wmf"/><Relationship Id="rId2" Type="http://schemas.openxmlformats.org/officeDocument/2006/relationships/image" Target="../media/image342.wmf"/><Relationship Id="rId1" Type="http://schemas.openxmlformats.org/officeDocument/2006/relationships/image" Target="../media/image340.wmf"/><Relationship Id="rId6" Type="http://schemas.openxmlformats.org/officeDocument/2006/relationships/image" Target="../media/image346.wmf"/><Relationship Id="rId5" Type="http://schemas.openxmlformats.org/officeDocument/2006/relationships/image" Target="../media/image345.wmf"/><Relationship Id="rId4" Type="http://schemas.openxmlformats.org/officeDocument/2006/relationships/image" Target="../media/image344.wmf"/></Relationships>
</file>

<file path=ppt/drawings/_rels/vmlDrawing5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2.wmf"/><Relationship Id="rId3" Type="http://schemas.openxmlformats.org/officeDocument/2006/relationships/image" Target="../media/image349.wmf"/><Relationship Id="rId7" Type="http://schemas.openxmlformats.org/officeDocument/2006/relationships/image" Target="../media/image351.wmf"/><Relationship Id="rId2" Type="http://schemas.openxmlformats.org/officeDocument/2006/relationships/image" Target="../media/image348.wmf"/><Relationship Id="rId1" Type="http://schemas.openxmlformats.org/officeDocument/2006/relationships/image" Target="../media/image347.wmf"/><Relationship Id="rId6" Type="http://schemas.openxmlformats.org/officeDocument/2006/relationships/image" Target="../media/image350.wmf"/><Relationship Id="rId5" Type="http://schemas.openxmlformats.org/officeDocument/2006/relationships/image" Target="../media/image20.wmf"/><Relationship Id="rId4" Type="http://schemas.openxmlformats.org/officeDocument/2006/relationships/image" Target="../media/image32.wmf"/></Relationships>
</file>

<file path=ppt/drawings/_rels/vmlDrawing5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6.wmf"/><Relationship Id="rId3" Type="http://schemas.openxmlformats.org/officeDocument/2006/relationships/image" Target="../media/image352.wmf"/><Relationship Id="rId7" Type="http://schemas.openxmlformats.org/officeDocument/2006/relationships/image" Target="../media/image355.wmf"/><Relationship Id="rId2" Type="http://schemas.openxmlformats.org/officeDocument/2006/relationships/image" Target="../media/image351.wmf"/><Relationship Id="rId1" Type="http://schemas.openxmlformats.org/officeDocument/2006/relationships/image" Target="../media/image350.wmf"/><Relationship Id="rId6" Type="http://schemas.openxmlformats.org/officeDocument/2006/relationships/image" Target="../media/image354.wmf"/><Relationship Id="rId5" Type="http://schemas.openxmlformats.org/officeDocument/2006/relationships/image" Target="../media/image353.wmf"/><Relationship Id="rId4" Type="http://schemas.openxmlformats.org/officeDocument/2006/relationships/image" Target="../media/image34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8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7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7.wmf"/><Relationship Id="rId2" Type="http://schemas.openxmlformats.org/officeDocument/2006/relationships/image" Target="../media/image350.wmf"/><Relationship Id="rId1" Type="http://schemas.openxmlformats.org/officeDocument/2006/relationships/image" Target="../media/image356.wmf"/></Relationships>
</file>

<file path=ppt/drawings/_rels/vmlDrawing6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9.wmf"/><Relationship Id="rId3" Type="http://schemas.openxmlformats.org/officeDocument/2006/relationships/image" Target="../media/image349.wmf"/><Relationship Id="rId7" Type="http://schemas.openxmlformats.org/officeDocument/2006/relationships/image" Target="../media/image350.wmf"/><Relationship Id="rId2" Type="http://schemas.openxmlformats.org/officeDocument/2006/relationships/image" Target="../media/image348.wmf"/><Relationship Id="rId1" Type="http://schemas.openxmlformats.org/officeDocument/2006/relationships/image" Target="../media/image358.wmf"/><Relationship Id="rId6" Type="http://schemas.openxmlformats.org/officeDocument/2006/relationships/image" Target="../media/image356.wmf"/><Relationship Id="rId5" Type="http://schemas.openxmlformats.org/officeDocument/2006/relationships/image" Target="../media/image20.wmf"/><Relationship Id="rId4" Type="http://schemas.openxmlformats.org/officeDocument/2006/relationships/image" Target="../media/image318.wmf"/><Relationship Id="rId9" Type="http://schemas.openxmlformats.org/officeDocument/2006/relationships/image" Target="../media/image360.wmf"/></Relationships>
</file>

<file path=ppt/drawings/_rels/vmlDrawing6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2.wmf"/><Relationship Id="rId1" Type="http://schemas.openxmlformats.org/officeDocument/2006/relationships/image" Target="../media/image361.wmf"/></Relationships>
</file>

<file path=ppt/drawings/_rels/vmlDrawing6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4.wmf"/><Relationship Id="rId1" Type="http://schemas.openxmlformats.org/officeDocument/2006/relationships/image" Target="../media/image363.wmf"/></Relationships>
</file>

<file path=ppt/drawings/_rels/vmlDrawing6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wmf"/><Relationship Id="rId3" Type="http://schemas.openxmlformats.org/officeDocument/2006/relationships/image" Target="../media/image367.wmf"/><Relationship Id="rId7" Type="http://schemas.openxmlformats.org/officeDocument/2006/relationships/image" Target="../media/image20.wmf"/><Relationship Id="rId2" Type="http://schemas.openxmlformats.org/officeDocument/2006/relationships/image" Target="../media/image366.wmf"/><Relationship Id="rId1" Type="http://schemas.openxmlformats.org/officeDocument/2006/relationships/image" Target="../media/image365.wmf"/><Relationship Id="rId6" Type="http://schemas.openxmlformats.org/officeDocument/2006/relationships/image" Target="../media/image369.wmf"/><Relationship Id="rId11" Type="http://schemas.openxmlformats.org/officeDocument/2006/relationships/image" Target="../media/image373.wmf"/><Relationship Id="rId5" Type="http://schemas.openxmlformats.org/officeDocument/2006/relationships/image" Target="../media/image368.wmf"/><Relationship Id="rId10" Type="http://schemas.openxmlformats.org/officeDocument/2006/relationships/image" Target="../media/image372.wmf"/><Relationship Id="rId4" Type="http://schemas.openxmlformats.org/officeDocument/2006/relationships/image" Target="../media/image164.wmf"/><Relationship Id="rId9" Type="http://schemas.openxmlformats.org/officeDocument/2006/relationships/image" Target="../media/image371.wmf"/></Relationships>
</file>

<file path=ppt/drawings/_rels/vmlDrawing6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376.wmf"/><Relationship Id="rId7" Type="http://schemas.openxmlformats.org/officeDocument/2006/relationships/image" Target="../media/image378.wmf"/><Relationship Id="rId2" Type="http://schemas.openxmlformats.org/officeDocument/2006/relationships/image" Target="../media/image375.wmf"/><Relationship Id="rId1" Type="http://schemas.openxmlformats.org/officeDocument/2006/relationships/image" Target="../media/image374.wmf"/><Relationship Id="rId6" Type="http://schemas.openxmlformats.org/officeDocument/2006/relationships/image" Target="../media/image377.wmf"/><Relationship Id="rId5" Type="http://schemas.openxmlformats.org/officeDocument/2006/relationships/image" Target="../media/image171.wmf"/><Relationship Id="rId10" Type="http://schemas.openxmlformats.org/officeDocument/2006/relationships/image" Target="../media/image369.wmf"/><Relationship Id="rId4" Type="http://schemas.openxmlformats.org/officeDocument/2006/relationships/image" Target="../media/image164.wmf"/><Relationship Id="rId9" Type="http://schemas.openxmlformats.org/officeDocument/2006/relationships/image" Target="../media/image379.wmf"/></Relationships>
</file>

<file path=ppt/drawings/_rels/vmlDrawing6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9.wmf"/><Relationship Id="rId3" Type="http://schemas.openxmlformats.org/officeDocument/2006/relationships/image" Target="../media/image382.wmf"/><Relationship Id="rId7" Type="http://schemas.openxmlformats.org/officeDocument/2006/relationships/image" Target="../media/image171.wmf"/><Relationship Id="rId2" Type="http://schemas.openxmlformats.org/officeDocument/2006/relationships/image" Target="../media/image381.wmf"/><Relationship Id="rId1" Type="http://schemas.openxmlformats.org/officeDocument/2006/relationships/image" Target="../media/image380.wmf"/><Relationship Id="rId6" Type="http://schemas.openxmlformats.org/officeDocument/2006/relationships/image" Target="../media/image164.wmf"/><Relationship Id="rId11" Type="http://schemas.openxmlformats.org/officeDocument/2006/relationships/image" Target="../media/image384.wmf"/><Relationship Id="rId5" Type="http://schemas.openxmlformats.org/officeDocument/2006/relationships/image" Target="../media/image376.wmf"/><Relationship Id="rId10" Type="http://schemas.openxmlformats.org/officeDocument/2006/relationships/image" Target="../media/image15.wmf"/><Relationship Id="rId4" Type="http://schemas.openxmlformats.org/officeDocument/2006/relationships/image" Target="../media/image383.wmf"/><Relationship Id="rId9" Type="http://schemas.openxmlformats.org/officeDocument/2006/relationships/image" Target="../media/image369.wmf"/></Relationships>
</file>

<file path=ppt/drawings/_rels/vmlDrawing6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wmf"/><Relationship Id="rId3" Type="http://schemas.openxmlformats.org/officeDocument/2006/relationships/image" Target="../media/image386.wmf"/><Relationship Id="rId7" Type="http://schemas.openxmlformats.org/officeDocument/2006/relationships/image" Target="../media/image388.wmf"/><Relationship Id="rId2" Type="http://schemas.openxmlformats.org/officeDocument/2006/relationships/image" Target="../media/image378.wmf"/><Relationship Id="rId1" Type="http://schemas.openxmlformats.org/officeDocument/2006/relationships/image" Target="../media/image385.wmf"/><Relationship Id="rId6" Type="http://schemas.openxmlformats.org/officeDocument/2006/relationships/image" Target="../media/image157.wmf"/><Relationship Id="rId5" Type="http://schemas.openxmlformats.org/officeDocument/2006/relationships/image" Target="../media/image387.wmf"/><Relationship Id="rId4" Type="http://schemas.openxmlformats.org/officeDocument/2006/relationships/image" Target="../media/image383.w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1.wmf"/><Relationship Id="rId7" Type="http://schemas.openxmlformats.org/officeDocument/2006/relationships/image" Target="../media/image394.wmf"/><Relationship Id="rId2" Type="http://schemas.openxmlformats.org/officeDocument/2006/relationships/image" Target="../media/image390.wmf"/><Relationship Id="rId1" Type="http://schemas.openxmlformats.org/officeDocument/2006/relationships/image" Target="../media/image389.wmf"/><Relationship Id="rId6" Type="http://schemas.openxmlformats.org/officeDocument/2006/relationships/image" Target="../media/image171.wmf"/><Relationship Id="rId5" Type="http://schemas.openxmlformats.org/officeDocument/2006/relationships/image" Target="../media/image393.wmf"/><Relationship Id="rId4" Type="http://schemas.openxmlformats.org/officeDocument/2006/relationships/image" Target="../media/image392.wmf"/></Relationships>
</file>

<file path=ppt/drawings/_rels/vmlDrawing6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wmf"/><Relationship Id="rId3" Type="http://schemas.openxmlformats.org/officeDocument/2006/relationships/image" Target="../media/image397.wmf"/><Relationship Id="rId7" Type="http://schemas.openxmlformats.org/officeDocument/2006/relationships/image" Target="../media/image370.wmf"/><Relationship Id="rId2" Type="http://schemas.openxmlformats.org/officeDocument/2006/relationships/image" Target="../media/image396.wmf"/><Relationship Id="rId1" Type="http://schemas.openxmlformats.org/officeDocument/2006/relationships/image" Target="../media/image395.wmf"/><Relationship Id="rId6" Type="http://schemas.openxmlformats.org/officeDocument/2006/relationships/image" Target="../media/image20.wmf"/><Relationship Id="rId5" Type="http://schemas.openxmlformats.org/officeDocument/2006/relationships/image" Target="../media/image399.wmf"/><Relationship Id="rId10" Type="http://schemas.openxmlformats.org/officeDocument/2006/relationships/image" Target="../media/image402.wmf"/><Relationship Id="rId4" Type="http://schemas.openxmlformats.org/officeDocument/2006/relationships/image" Target="../media/image398.wmf"/><Relationship Id="rId9" Type="http://schemas.openxmlformats.org/officeDocument/2006/relationships/image" Target="../media/image40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/Relationships>
</file>

<file path=ppt/drawings/_rels/vmlDrawing7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image" Target="../media/image132.wmf"/><Relationship Id="rId18" Type="http://schemas.openxmlformats.org/officeDocument/2006/relationships/image" Target="../media/image407.wmf"/><Relationship Id="rId3" Type="http://schemas.openxmlformats.org/officeDocument/2006/relationships/image" Target="../media/image113.wmf"/><Relationship Id="rId7" Type="http://schemas.openxmlformats.org/officeDocument/2006/relationships/image" Target="../media/image101.wmf"/><Relationship Id="rId12" Type="http://schemas.openxmlformats.org/officeDocument/2006/relationships/image" Target="../media/image125.wmf"/><Relationship Id="rId17" Type="http://schemas.openxmlformats.org/officeDocument/2006/relationships/image" Target="../media/image406.wmf"/><Relationship Id="rId2" Type="http://schemas.openxmlformats.org/officeDocument/2006/relationships/image" Target="../media/image112.wmf"/><Relationship Id="rId16" Type="http://schemas.openxmlformats.org/officeDocument/2006/relationships/image" Target="../media/image405.wmf"/><Relationship Id="rId1" Type="http://schemas.openxmlformats.org/officeDocument/2006/relationships/image" Target="../media/image94.wmf"/><Relationship Id="rId6" Type="http://schemas.openxmlformats.org/officeDocument/2006/relationships/image" Target="../media/image118.wmf"/><Relationship Id="rId11" Type="http://schemas.openxmlformats.org/officeDocument/2006/relationships/image" Target="../media/image124.wmf"/><Relationship Id="rId5" Type="http://schemas.openxmlformats.org/officeDocument/2006/relationships/image" Target="../media/image403.wmf"/><Relationship Id="rId15" Type="http://schemas.openxmlformats.org/officeDocument/2006/relationships/image" Target="../media/image404.wmf"/><Relationship Id="rId10" Type="http://schemas.openxmlformats.org/officeDocument/2006/relationships/image" Target="../media/image123.wmf"/><Relationship Id="rId19" Type="http://schemas.openxmlformats.org/officeDocument/2006/relationships/image" Target="../media/image408.wmf"/><Relationship Id="rId4" Type="http://schemas.openxmlformats.org/officeDocument/2006/relationships/image" Target="../media/image114.wmf"/><Relationship Id="rId9" Type="http://schemas.openxmlformats.org/officeDocument/2006/relationships/image" Target="../media/image122.wmf"/><Relationship Id="rId14" Type="http://schemas.openxmlformats.org/officeDocument/2006/relationships/image" Target="../media/image133.wmf"/></Relationships>
</file>

<file path=ppt/drawings/_rels/vmlDrawing7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image" Target="../media/image132.wmf"/><Relationship Id="rId18" Type="http://schemas.openxmlformats.org/officeDocument/2006/relationships/image" Target="../media/image411.wmf"/><Relationship Id="rId3" Type="http://schemas.openxmlformats.org/officeDocument/2006/relationships/image" Target="../media/image113.wmf"/><Relationship Id="rId7" Type="http://schemas.openxmlformats.org/officeDocument/2006/relationships/image" Target="../media/image101.wmf"/><Relationship Id="rId12" Type="http://schemas.openxmlformats.org/officeDocument/2006/relationships/image" Target="../media/image125.wmf"/><Relationship Id="rId17" Type="http://schemas.openxmlformats.org/officeDocument/2006/relationships/image" Target="../media/image410.wmf"/><Relationship Id="rId2" Type="http://schemas.openxmlformats.org/officeDocument/2006/relationships/image" Target="../media/image112.wmf"/><Relationship Id="rId16" Type="http://schemas.openxmlformats.org/officeDocument/2006/relationships/image" Target="../media/image409.wmf"/><Relationship Id="rId1" Type="http://schemas.openxmlformats.org/officeDocument/2006/relationships/image" Target="../media/image94.wmf"/><Relationship Id="rId6" Type="http://schemas.openxmlformats.org/officeDocument/2006/relationships/image" Target="../media/image118.wmf"/><Relationship Id="rId11" Type="http://schemas.openxmlformats.org/officeDocument/2006/relationships/image" Target="../media/image124.wmf"/><Relationship Id="rId5" Type="http://schemas.openxmlformats.org/officeDocument/2006/relationships/image" Target="../media/image403.wmf"/><Relationship Id="rId15" Type="http://schemas.openxmlformats.org/officeDocument/2006/relationships/image" Target="../media/image404.wmf"/><Relationship Id="rId10" Type="http://schemas.openxmlformats.org/officeDocument/2006/relationships/image" Target="../media/image123.wmf"/><Relationship Id="rId19" Type="http://schemas.openxmlformats.org/officeDocument/2006/relationships/image" Target="../media/image412.wmf"/><Relationship Id="rId4" Type="http://schemas.openxmlformats.org/officeDocument/2006/relationships/image" Target="../media/image114.wmf"/><Relationship Id="rId9" Type="http://schemas.openxmlformats.org/officeDocument/2006/relationships/image" Target="../media/image122.wmf"/><Relationship Id="rId14" Type="http://schemas.openxmlformats.org/officeDocument/2006/relationships/image" Target="../media/image133.wmf"/></Relationships>
</file>

<file path=ppt/drawings/_rels/vmlDrawing7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wmf"/><Relationship Id="rId3" Type="http://schemas.openxmlformats.org/officeDocument/2006/relationships/image" Target="../media/image94.wmf"/><Relationship Id="rId7" Type="http://schemas.openxmlformats.org/officeDocument/2006/relationships/image" Target="../media/image414.wmf"/><Relationship Id="rId2" Type="http://schemas.openxmlformats.org/officeDocument/2006/relationships/image" Target="../media/image119.wmf"/><Relationship Id="rId1" Type="http://schemas.openxmlformats.org/officeDocument/2006/relationships/image" Target="../media/image413.wmf"/><Relationship Id="rId6" Type="http://schemas.openxmlformats.org/officeDocument/2006/relationships/image" Target="../media/image125.wmf"/><Relationship Id="rId11" Type="http://schemas.openxmlformats.org/officeDocument/2006/relationships/image" Target="../media/image417.wmf"/><Relationship Id="rId5" Type="http://schemas.openxmlformats.org/officeDocument/2006/relationships/image" Target="../media/image124.wmf"/><Relationship Id="rId10" Type="http://schemas.openxmlformats.org/officeDocument/2006/relationships/image" Target="../media/image416.wmf"/><Relationship Id="rId4" Type="http://schemas.openxmlformats.org/officeDocument/2006/relationships/image" Target="../media/image114.wmf"/><Relationship Id="rId9" Type="http://schemas.openxmlformats.org/officeDocument/2006/relationships/image" Target="../media/image415.wmf"/></Relationships>
</file>

<file path=ppt/drawings/_rels/vmlDrawing7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wmf"/><Relationship Id="rId2" Type="http://schemas.openxmlformats.org/officeDocument/2006/relationships/image" Target="../media/image419.wmf"/><Relationship Id="rId1" Type="http://schemas.openxmlformats.org/officeDocument/2006/relationships/image" Target="../media/image418.wmf"/><Relationship Id="rId6" Type="http://schemas.openxmlformats.org/officeDocument/2006/relationships/image" Target="../media/image423.wmf"/><Relationship Id="rId5" Type="http://schemas.openxmlformats.org/officeDocument/2006/relationships/image" Target="../media/image422.wmf"/><Relationship Id="rId4" Type="http://schemas.openxmlformats.org/officeDocument/2006/relationships/image" Target="../media/image421.wmf"/></Relationships>
</file>

<file path=ppt/drawings/_rels/vmlDrawing7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6.wmf"/><Relationship Id="rId7" Type="http://schemas.openxmlformats.org/officeDocument/2006/relationships/image" Target="../media/image429.wmf"/><Relationship Id="rId2" Type="http://schemas.openxmlformats.org/officeDocument/2006/relationships/image" Target="../media/image425.wmf"/><Relationship Id="rId1" Type="http://schemas.openxmlformats.org/officeDocument/2006/relationships/image" Target="../media/image424.wmf"/><Relationship Id="rId6" Type="http://schemas.openxmlformats.org/officeDocument/2006/relationships/image" Target="../media/image428.wmf"/><Relationship Id="rId5" Type="http://schemas.openxmlformats.org/officeDocument/2006/relationships/image" Target="../media/image427.wmf"/><Relationship Id="rId4" Type="http://schemas.openxmlformats.org/officeDocument/2006/relationships/image" Target="../media/image189.wmf"/></Relationships>
</file>

<file path=ppt/drawings/_rels/vmlDrawing7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6.wmf"/><Relationship Id="rId3" Type="http://schemas.openxmlformats.org/officeDocument/2006/relationships/image" Target="../media/image432.wmf"/><Relationship Id="rId7" Type="http://schemas.openxmlformats.org/officeDocument/2006/relationships/image" Target="../media/image20.wmf"/><Relationship Id="rId2" Type="http://schemas.openxmlformats.org/officeDocument/2006/relationships/image" Target="../media/image431.wmf"/><Relationship Id="rId1" Type="http://schemas.openxmlformats.org/officeDocument/2006/relationships/image" Target="../media/image430.wmf"/><Relationship Id="rId6" Type="http://schemas.openxmlformats.org/officeDocument/2006/relationships/image" Target="../media/image435.wmf"/><Relationship Id="rId5" Type="http://schemas.openxmlformats.org/officeDocument/2006/relationships/image" Target="../media/image434.wmf"/><Relationship Id="rId4" Type="http://schemas.openxmlformats.org/officeDocument/2006/relationships/image" Target="../media/image433.wmf"/><Relationship Id="rId9" Type="http://schemas.openxmlformats.org/officeDocument/2006/relationships/image" Target="../media/image437.wmf"/></Relationships>
</file>

<file path=ppt/drawings/_rels/vmlDrawing7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image" Target="../media/image442.wmf"/><Relationship Id="rId3" Type="http://schemas.openxmlformats.org/officeDocument/2006/relationships/image" Target="../media/image440.wmf"/><Relationship Id="rId7" Type="http://schemas.openxmlformats.org/officeDocument/2006/relationships/image" Target="../media/image58.wmf"/><Relationship Id="rId12" Type="http://schemas.openxmlformats.org/officeDocument/2006/relationships/image" Target="../media/image7.wmf"/><Relationship Id="rId2" Type="http://schemas.openxmlformats.org/officeDocument/2006/relationships/image" Target="../media/image439.wmf"/><Relationship Id="rId1" Type="http://schemas.openxmlformats.org/officeDocument/2006/relationships/image" Target="../media/image438.wmf"/><Relationship Id="rId6" Type="http://schemas.openxmlformats.org/officeDocument/2006/relationships/image" Target="../media/image57.wmf"/><Relationship Id="rId11" Type="http://schemas.openxmlformats.org/officeDocument/2006/relationships/image" Target="../media/image66.wmf"/><Relationship Id="rId5" Type="http://schemas.openxmlformats.org/officeDocument/2006/relationships/image" Target="../media/image56.wmf"/><Relationship Id="rId10" Type="http://schemas.openxmlformats.org/officeDocument/2006/relationships/image" Target="../media/image15.wmf"/><Relationship Id="rId4" Type="http://schemas.openxmlformats.org/officeDocument/2006/relationships/image" Target="../media/image441.wmf"/><Relationship Id="rId9" Type="http://schemas.openxmlformats.org/officeDocument/2006/relationships/image" Target="../media/image60.wmf"/><Relationship Id="rId14" Type="http://schemas.openxmlformats.org/officeDocument/2006/relationships/image" Target="../media/image443.wmf"/></Relationships>
</file>

<file path=ppt/drawings/_rels/vmlDrawing7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6.wmf"/><Relationship Id="rId2" Type="http://schemas.openxmlformats.org/officeDocument/2006/relationships/image" Target="../media/image445.wmf"/><Relationship Id="rId1" Type="http://schemas.openxmlformats.org/officeDocument/2006/relationships/image" Target="../media/image444.wmf"/><Relationship Id="rId6" Type="http://schemas.openxmlformats.org/officeDocument/2006/relationships/image" Target="../media/image449.wmf"/><Relationship Id="rId5" Type="http://schemas.openxmlformats.org/officeDocument/2006/relationships/image" Target="../media/image448.wmf"/><Relationship Id="rId4" Type="http://schemas.openxmlformats.org/officeDocument/2006/relationships/image" Target="../media/image447.wmf"/></Relationships>
</file>

<file path=ppt/drawings/_rels/vmlDrawing7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2.wmf"/><Relationship Id="rId2" Type="http://schemas.openxmlformats.org/officeDocument/2006/relationships/image" Target="../media/image451.wmf"/><Relationship Id="rId1" Type="http://schemas.openxmlformats.org/officeDocument/2006/relationships/image" Target="../media/image450.wmf"/><Relationship Id="rId6" Type="http://schemas.openxmlformats.org/officeDocument/2006/relationships/image" Target="../media/image455.wmf"/><Relationship Id="rId5" Type="http://schemas.openxmlformats.org/officeDocument/2006/relationships/image" Target="../media/image454.wmf"/><Relationship Id="rId4" Type="http://schemas.openxmlformats.org/officeDocument/2006/relationships/image" Target="../media/image45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3.wmf"/><Relationship Id="rId7" Type="http://schemas.openxmlformats.org/officeDocument/2006/relationships/image" Target="../media/image41.wmf"/><Relationship Id="rId2" Type="http://schemas.openxmlformats.org/officeDocument/2006/relationships/image" Target="../media/image32.wmf"/><Relationship Id="rId1" Type="http://schemas.openxmlformats.org/officeDocument/2006/relationships/image" Target="../media/image30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12.wmf"/><Relationship Id="rId7" Type="http://schemas.openxmlformats.org/officeDocument/2006/relationships/image" Target="../media/image48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7.wmf"/><Relationship Id="rId11" Type="http://schemas.openxmlformats.org/officeDocument/2006/relationships/image" Target="../media/image52.wmf"/><Relationship Id="rId5" Type="http://schemas.openxmlformats.org/officeDocument/2006/relationships/image" Target="../media/image46.wmf"/><Relationship Id="rId10" Type="http://schemas.openxmlformats.org/officeDocument/2006/relationships/image" Target="../media/image51.wmf"/><Relationship Id="rId4" Type="http://schemas.openxmlformats.org/officeDocument/2006/relationships/image" Target="../media/image45.wmf"/><Relationship Id="rId9" Type="http://schemas.openxmlformats.org/officeDocument/2006/relationships/image" Target="../media/image5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4273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0768E-BDB7-4037-8ADE-A0517EF2B5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2265F-6073-431C-B80F-66A220AB0E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B9018-6188-42D5-B762-0DFE4010CC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6EC11-FB59-477B-8A86-B2DF1ADA1B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B2822-F377-46CD-BCE3-27374233B6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2A667-CD28-4EC1-81E9-E3DD2661ED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3F47D-94D3-4E63-AC4E-A60F2D576A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71110-836D-4866-A07D-77F6EEFE23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6FBB2-2149-4F2B-8B01-6930B501C8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216CF-A3D2-4F03-8020-807BDB6FC2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F3259-E06A-4FE9-BB91-F03693BB04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8E678-C8BC-4552-8FDF-505A886A2D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BA11D27-166B-4147-8309-2501410C43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7620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620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defTabSz="7620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defTabSz="7620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defTabSz="7620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defTabSz="7620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defTabSz="7620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defTabSz="7620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defTabSz="7620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762000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36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44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3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50.bin"/><Relationship Id="rId18" Type="http://schemas.openxmlformats.org/officeDocument/2006/relationships/oleObject" Target="../embeddings/oleObject53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39.wmf"/><Relationship Id="rId1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2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image" Target="../media/image40.wmf"/><Relationship Id="rId10" Type="http://schemas.openxmlformats.org/officeDocument/2006/relationships/image" Target="../media/image38.wmf"/><Relationship Id="rId19" Type="http://schemas.openxmlformats.org/officeDocument/2006/relationships/image" Target="../media/image42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48.bin"/><Relationship Id="rId14" Type="http://schemas.openxmlformats.org/officeDocument/2006/relationships/oleObject" Target="../embeddings/oleObject5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49.wmf"/><Relationship Id="rId3" Type="http://schemas.openxmlformats.org/officeDocument/2006/relationships/oleObject" Target="../embeddings/oleObject54.bin"/><Relationship Id="rId21" Type="http://schemas.openxmlformats.org/officeDocument/2006/relationships/oleObject" Target="../embeddings/oleObject63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wmf"/><Relationship Id="rId20" Type="http://schemas.openxmlformats.org/officeDocument/2006/relationships/image" Target="../media/image50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58.bin"/><Relationship Id="rId24" Type="http://schemas.openxmlformats.org/officeDocument/2006/relationships/image" Target="../media/image52.wmf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23" Type="http://schemas.openxmlformats.org/officeDocument/2006/relationships/oleObject" Target="../embeddings/oleObject64.bin"/><Relationship Id="rId10" Type="http://schemas.openxmlformats.org/officeDocument/2006/relationships/image" Target="../media/image45.wmf"/><Relationship Id="rId19" Type="http://schemas.openxmlformats.org/officeDocument/2006/relationships/oleObject" Target="../embeddings/oleObject62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47.wmf"/><Relationship Id="rId22" Type="http://schemas.openxmlformats.org/officeDocument/2006/relationships/image" Target="../media/image5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5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62.wmf"/><Relationship Id="rId3" Type="http://schemas.openxmlformats.org/officeDocument/2006/relationships/oleObject" Target="../embeddings/oleObject67.bin"/><Relationship Id="rId21" Type="http://schemas.openxmlformats.org/officeDocument/2006/relationships/oleObject" Target="../embeddings/oleObject76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71.bin"/><Relationship Id="rId24" Type="http://schemas.openxmlformats.org/officeDocument/2006/relationships/image" Target="../media/image64.wmf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23" Type="http://schemas.openxmlformats.org/officeDocument/2006/relationships/oleObject" Target="../embeddings/oleObject77.bin"/><Relationship Id="rId10" Type="http://schemas.openxmlformats.org/officeDocument/2006/relationships/image" Target="../media/image58.wmf"/><Relationship Id="rId19" Type="http://schemas.openxmlformats.org/officeDocument/2006/relationships/oleObject" Target="../embeddings/oleObject75.bin"/><Relationship Id="rId4" Type="http://schemas.openxmlformats.org/officeDocument/2006/relationships/image" Target="../media/image55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60.wmf"/><Relationship Id="rId22" Type="http://schemas.openxmlformats.org/officeDocument/2006/relationships/image" Target="../media/image6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83.bin"/><Relationship Id="rId18" Type="http://schemas.openxmlformats.org/officeDocument/2006/relationships/image" Target="../media/image66.wmf"/><Relationship Id="rId3" Type="http://schemas.openxmlformats.org/officeDocument/2006/relationships/oleObject" Target="../embeddings/oleObject78.bin"/><Relationship Id="rId21" Type="http://schemas.openxmlformats.org/officeDocument/2006/relationships/image" Target="../media/image67.wmf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20" Type="http://schemas.openxmlformats.org/officeDocument/2006/relationships/oleObject" Target="../embeddings/oleObject87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10" Type="http://schemas.openxmlformats.org/officeDocument/2006/relationships/image" Target="../media/image58.wmf"/><Relationship Id="rId19" Type="http://schemas.openxmlformats.org/officeDocument/2006/relationships/oleObject" Target="../embeddings/oleObject86.bin"/><Relationship Id="rId4" Type="http://schemas.openxmlformats.org/officeDocument/2006/relationships/image" Target="../media/image65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5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93.bin"/><Relationship Id="rId18" Type="http://schemas.openxmlformats.org/officeDocument/2006/relationships/image" Target="../media/image7.wmf"/><Relationship Id="rId3" Type="http://schemas.openxmlformats.org/officeDocument/2006/relationships/oleObject" Target="../embeddings/oleObject88.bin"/><Relationship Id="rId21" Type="http://schemas.openxmlformats.org/officeDocument/2006/relationships/oleObject" Target="../embeddings/oleObject97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6.wmf"/><Relationship Id="rId20" Type="http://schemas.openxmlformats.org/officeDocument/2006/relationships/image" Target="../media/image68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92.bin"/><Relationship Id="rId24" Type="http://schemas.openxmlformats.org/officeDocument/2006/relationships/image" Target="../media/image70.wmf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23" Type="http://schemas.openxmlformats.org/officeDocument/2006/relationships/oleObject" Target="../embeddings/oleObject98.bin"/><Relationship Id="rId10" Type="http://schemas.openxmlformats.org/officeDocument/2006/relationships/image" Target="../media/image59.wmf"/><Relationship Id="rId19" Type="http://schemas.openxmlformats.org/officeDocument/2006/relationships/oleObject" Target="../embeddings/oleObject96.bin"/><Relationship Id="rId4" Type="http://schemas.openxmlformats.org/officeDocument/2006/relationships/image" Target="../media/image56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15.wmf"/><Relationship Id="rId22" Type="http://schemas.openxmlformats.org/officeDocument/2006/relationships/image" Target="../media/image6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72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102.bin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9.bin"/><Relationship Id="rId18" Type="http://schemas.openxmlformats.org/officeDocument/2006/relationships/image" Target="../media/image74.wmf"/><Relationship Id="rId26" Type="http://schemas.openxmlformats.org/officeDocument/2006/relationships/image" Target="../media/image76.wmf"/><Relationship Id="rId3" Type="http://schemas.openxmlformats.org/officeDocument/2006/relationships/oleObject" Target="../embeddings/oleObject104.bin"/><Relationship Id="rId21" Type="http://schemas.openxmlformats.org/officeDocument/2006/relationships/oleObject" Target="../embeddings/oleObject113.bin"/><Relationship Id="rId34" Type="http://schemas.openxmlformats.org/officeDocument/2006/relationships/image" Target="../media/image80.wmf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11.bin"/><Relationship Id="rId25" Type="http://schemas.openxmlformats.org/officeDocument/2006/relationships/oleObject" Target="../embeddings/oleObject115.bin"/><Relationship Id="rId33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6.wmf"/><Relationship Id="rId20" Type="http://schemas.openxmlformats.org/officeDocument/2006/relationships/image" Target="../media/image75.wmf"/><Relationship Id="rId29" Type="http://schemas.openxmlformats.org/officeDocument/2006/relationships/oleObject" Target="../embeddings/oleObject117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108.bin"/><Relationship Id="rId24" Type="http://schemas.openxmlformats.org/officeDocument/2006/relationships/image" Target="../media/image64.wmf"/><Relationship Id="rId32" Type="http://schemas.openxmlformats.org/officeDocument/2006/relationships/image" Target="../media/image79.wmf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23" Type="http://schemas.openxmlformats.org/officeDocument/2006/relationships/oleObject" Target="../embeddings/oleObject114.bin"/><Relationship Id="rId28" Type="http://schemas.openxmlformats.org/officeDocument/2006/relationships/image" Target="../media/image77.wmf"/><Relationship Id="rId10" Type="http://schemas.openxmlformats.org/officeDocument/2006/relationships/image" Target="../media/image60.wmf"/><Relationship Id="rId19" Type="http://schemas.openxmlformats.org/officeDocument/2006/relationships/oleObject" Target="../embeddings/oleObject112.bin"/><Relationship Id="rId31" Type="http://schemas.openxmlformats.org/officeDocument/2006/relationships/oleObject" Target="../embeddings/oleObject118.bin"/><Relationship Id="rId4" Type="http://schemas.openxmlformats.org/officeDocument/2006/relationships/image" Target="../media/image56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59.wmf"/><Relationship Id="rId22" Type="http://schemas.openxmlformats.org/officeDocument/2006/relationships/image" Target="../media/image63.wmf"/><Relationship Id="rId27" Type="http://schemas.openxmlformats.org/officeDocument/2006/relationships/oleObject" Target="../embeddings/oleObject116.bin"/><Relationship Id="rId30" Type="http://schemas.openxmlformats.org/officeDocument/2006/relationships/image" Target="../media/image78.wmf"/><Relationship Id="rId8" Type="http://schemas.openxmlformats.org/officeDocument/2006/relationships/image" Target="../media/image58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125.bin"/><Relationship Id="rId18" Type="http://schemas.openxmlformats.org/officeDocument/2006/relationships/image" Target="../media/image88.wmf"/><Relationship Id="rId26" Type="http://schemas.openxmlformats.org/officeDocument/2006/relationships/image" Target="../media/image92.wmf"/><Relationship Id="rId3" Type="http://schemas.openxmlformats.org/officeDocument/2006/relationships/oleObject" Target="../embeddings/oleObject120.bin"/><Relationship Id="rId21" Type="http://schemas.openxmlformats.org/officeDocument/2006/relationships/oleObject" Target="../embeddings/oleObject129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127.bin"/><Relationship Id="rId25" Type="http://schemas.openxmlformats.org/officeDocument/2006/relationships/oleObject" Target="../embeddings/oleObject131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87.wmf"/><Relationship Id="rId20" Type="http://schemas.openxmlformats.org/officeDocument/2006/relationships/image" Target="../media/image89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124.bin"/><Relationship Id="rId24" Type="http://schemas.openxmlformats.org/officeDocument/2006/relationships/image" Target="../media/image91.wmf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23" Type="http://schemas.openxmlformats.org/officeDocument/2006/relationships/oleObject" Target="../embeddings/oleObject130.bin"/><Relationship Id="rId10" Type="http://schemas.openxmlformats.org/officeDocument/2006/relationships/image" Target="../media/image84.wmf"/><Relationship Id="rId19" Type="http://schemas.openxmlformats.org/officeDocument/2006/relationships/oleObject" Target="../embeddings/oleObject128.bin"/><Relationship Id="rId4" Type="http://schemas.openxmlformats.org/officeDocument/2006/relationships/image" Target="../media/image81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86.wmf"/><Relationship Id="rId22" Type="http://schemas.openxmlformats.org/officeDocument/2006/relationships/image" Target="../media/image9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oleObject" Target="../embeddings/oleObject137.bin"/><Relationship Id="rId18" Type="http://schemas.openxmlformats.org/officeDocument/2006/relationships/image" Target="../media/image100.wmf"/><Relationship Id="rId26" Type="http://schemas.openxmlformats.org/officeDocument/2006/relationships/image" Target="../media/image103.wmf"/><Relationship Id="rId3" Type="http://schemas.openxmlformats.org/officeDocument/2006/relationships/oleObject" Target="../embeddings/oleObject132.bin"/><Relationship Id="rId21" Type="http://schemas.openxmlformats.org/officeDocument/2006/relationships/image" Target="../media/image101.wmf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97.wmf"/><Relationship Id="rId17" Type="http://schemas.openxmlformats.org/officeDocument/2006/relationships/oleObject" Target="../embeddings/oleObject139.bin"/><Relationship Id="rId25" Type="http://schemas.openxmlformats.org/officeDocument/2006/relationships/oleObject" Target="../embeddings/oleObject1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9.wmf"/><Relationship Id="rId20" Type="http://schemas.openxmlformats.org/officeDocument/2006/relationships/oleObject" Target="../embeddings/oleObject141.bin"/><Relationship Id="rId29" Type="http://schemas.openxmlformats.org/officeDocument/2006/relationships/oleObject" Target="../embeddings/oleObject146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136.bin"/><Relationship Id="rId24" Type="http://schemas.openxmlformats.org/officeDocument/2006/relationships/oleObject" Target="../embeddings/oleObject143.bin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23" Type="http://schemas.openxmlformats.org/officeDocument/2006/relationships/image" Target="../media/image102.wmf"/><Relationship Id="rId28" Type="http://schemas.openxmlformats.org/officeDocument/2006/relationships/image" Target="../media/image104.wmf"/><Relationship Id="rId10" Type="http://schemas.openxmlformats.org/officeDocument/2006/relationships/image" Target="../media/image96.wmf"/><Relationship Id="rId19" Type="http://schemas.openxmlformats.org/officeDocument/2006/relationships/oleObject" Target="../embeddings/oleObject140.bin"/><Relationship Id="rId31" Type="http://schemas.openxmlformats.org/officeDocument/2006/relationships/oleObject" Target="../embeddings/oleObject147.bin"/><Relationship Id="rId4" Type="http://schemas.openxmlformats.org/officeDocument/2006/relationships/image" Target="../media/image93.w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98.wmf"/><Relationship Id="rId22" Type="http://schemas.openxmlformats.org/officeDocument/2006/relationships/oleObject" Target="../embeddings/oleObject142.bin"/><Relationship Id="rId27" Type="http://schemas.openxmlformats.org/officeDocument/2006/relationships/oleObject" Target="../embeddings/oleObject145.bin"/><Relationship Id="rId30" Type="http://schemas.openxmlformats.org/officeDocument/2006/relationships/image" Target="../media/image10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oleObject" Target="../embeddings/oleObject153.bin"/><Relationship Id="rId18" Type="http://schemas.openxmlformats.org/officeDocument/2006/relationships/oleObject" Target="../embeddings/oleObject156.bin"/><Relationship Id="rId26" Type="http://schemas.openxmlformats.org/officeDocument/2006/relationships/oleObject" Target="../embeddings/oleObject160.bin"/><Relationship Id="rId3" Type="http://schemas.openxmlformats.org/officeDocument/2006/relationships/oleObject" Target="../embeddings/oleObject148.bin"/><Relationship Id="rId21" Type="http://schemas.openxmlformats.org/officeDocument/2006/relationships/image" Target="../media/image104.wmf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94.wmf"/><Relationship Id="rId17" Type="http://schemas.openxmlformats.org/officeDocument/2006/relationships/image" Target="../media/image103.wmf"/><Relationship Id="rId25" Type="http://schemas.openxmlformats.org/officeDocument/2006/relationships/image" Target="../media/image10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5.bin"/><Relationship Id="rId20" Type="http://schemas.openxmlformats.org/officeDocument/2006/relationships/oleObject" Target="../embeddings/oleObject157.bin"/><Relationship Id="rId29" Type="http://schemas.openxmlformats.org/officeDocument/2006/relationships/image" Target="../media/image110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152.bin"/><Relationship Id="rId24" Type="http://schemas.openxmlformats.org/officeDocument/2006/relationships/oleObject" Target="../embeddings/oleObject159.bin"/><Relationship Id="rId5" Type="http://schemas.openxmlformats.org/officeDocument/2006/relationships/oleObject" Target="../embeddings/oleObject149.bin"/><Relationship Id="rId15" Type="http://schemas.openxmlformats.org/officeDocument/2006/relationships/oleObject" Target="../embeddings/oleObject154.bin"/><Relationship Id="rId23" Type="http://schemas.openxmlformats.org/officeDocument/2006/relationships/image" Target="../media/image107.wmf"/><Relationship Id="rId28" Type="http://schemas.openxmlformats.org/officeDocument/2006/relationships/oleObject" Target="../embeddings/oleObject161.bin"/><Relationship Id="rId10" Type="http://schemas.openxmlformats.org/officeDocument/2006/relationships/image" Target="../media/image101.wmf"/><Relationship Id="rId19" Type="http://schemas.openxmlformats.org/officeDocument/2006/relationships/image" Target="../media/image105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95.wmf"/><Relationship Id="rId22" Type="http://schemas.openxmlformats.org/officeDocument/2006/relationships/oleObject" Target="../embeddings/oleObject158.bin"/><Relationship Id="rId27" Type="http://schemas.openxmlformats.org/officeDocument/2006/relationships/image" Target="../media/image10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167.bin"/><Relationship Id="rId18" Type="http://schemas.openxmlformats.org/officeDocument/2006/relationships/image" Target="../media/image115.wmf"/><Relationship Id="rId26" Type="http://schemas.openxmlformats.org/officeDocument/2006/relationships/image" Target="../media/image101.wmf"/><Relationship Id="rId3" Type="http://schemas.openxmlformats.org/officeDocument/2006/relationships/oleObject" Target="../embeddings/oleObject162.bin"/><Relationship Id="rId21" Type="http://schemas.openxmlformats.org/officeDocument/2006/relationships/oleObject" Target="../embeddings/oleObject171.bin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112.wmf"/><Relationship Id="rId17" Type="http://schemas.openxmlformats.org/officeDocument/2006/relationships/oleObject" Target="../embeddings/oleObject169.bin"/><Relationship Id="rId25" Type="http://schemas.openxmlformats.org/officeDocument/2006/relationships/oleObject" Target="../embeddings/oleObject17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4.wmf"/><Relationship Id="rId20" Type="http://schemas.openxmlformats.org/officeDocument/2006/relationships/image" Target="../media/image116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166.bin"/><Relationship Id="rId24" Type="http://schemas.openxmlformats.org/officeDocument/2006/relationships/image" Target="../media/image118.wmf"/><Relationship Id="rId5" Type="http://schemas.openxmlformats.org/officeDocument/2006/relationships/oleObject" Target="../embeddings/oleObject163.bin"/><Relationship Id="rId15" Type="http://schemas.openxmlformats.org/officeDocument/2006/relationships/oleObject" Target="../embeddings/oleObject168.bin"/><Relationship Id="rId23" Type="http://schemas.openxmlformats.org/officeDocument/2006/relationships/oleObject" Target="../embeddings/oleObject172.bin"/><Relationship Id="rId28" Type="http://schemas.openxmlformats.org/officeDocument/2006/relationships/image" Target="../media/image119.wmf"/><Relationship Id="rId10" Type="http://schemas.openxmlformats.org/officeDocument/2006/relationships/image" Target="../media/image111.wmf"/><Relationship Id="rId19" Type="http://schemas.openxmlformats.org/officeDocument/2006/relationships/oleObject" Target="../embeddings/oleObject170.bin"/><Relationship Id="rId4" Type="http://schemas.openxmlformats.org/officeDocument/2006/relationships/image" Target="../media/image94.wmf"/><Relationship Id="rId9" Type="http://schemas.openxmlformats.org/officeDocument/2006/relationships/oleObject" Target="../embeddings/oleObject165.bin"/><Relationship Id="rId14" Type="http://schemas.openxmlformats.org/officeDocument/2006/relationships/image" Target="../media/image113.wmf"/><Relationship Id="rId22" Type="http://schemas.openxmlformats.org/officeDocument/2006/relationships/image" Target="../media/image117.wmf"/><Relationship Id="rId27" Type="http://schemas.openxmlformats.org/officeDocument/2006/relationships/oleObject" Target="../embeddings/oleObject174.bin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0.bin"/><Relationship Id="rId18" Type="http://schemas.openxmlformats.org/officeDocument/2006/relationships/image" Target="../media/image117.wmf"/><Relationship Id="rId26" Type="http://schemas.openxmlformats.org/officeDocument/2006/relationships/image" Target="../media/image121.wmf"/><Relationship Id="rId39" Type="http://schemas.openxmlformats.org/officeDocument/2006/relationships/oleObject" Target="../embeddings/oleObject193.bin"/><Relationship Id="rId21" Type="http://schemas.openxmlformats.org/officeDocument/2006/relationships/oleObject" Target="../embeddings/oleObject184.bin"/><Relationship Id="rId34" Type="http://schemas.openxmlformats.org/officeDocument/2006/relationships/image" Target="../media/image125.wmf"/><Relationship Id="rId42" Type="http://schemas.openxmlformats.org/officeDocument/2006/relationships/image" Target="../media/image129.wmf"/><Relationship Id="rId7" Type="http://schemas.openxmlformats.org/officeDocument/2006/relationships/oleObject" Target="../embeddings/oleObject17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6.wmf"/><Relationship Id="rId20" Type="http://schemas.openxmlformats.org/officeDocument/2006/relationships/image" Target="../media/image118.wmf"/><Relationship Id="rId29" Type="http://schemas.openxmlformats.org/officeDocument/2006/relationships/oleObject" Target="../embeddings/oleObject188.bin"/><Relationship Id="rId41" Type="http://schemas.openxmlformats.org/officeDocument/2006/relationships/oleObject" Target="../embeddings/oleObject194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179.bin"/><Relationship Id="rId24" Type="http://schemas.openxmlformats.org/officeDocument/2006/relationships/image" Target="../media/image119.wmf"/><Relationship Id="rId32" Type="http://schemas.openxmlformats.org/officeDocument/2006/relationships/image" Target="../media/image124.wmf"/><Relationship Id="rId37" Type="http://schemas.openxmlformats.org/officeDocument/2006/relationships/oleObject" Target="../embeddings/oleObject192.bin"/><Relationship Id="rId40" Type="http://schemas.openxmlformats.org/officeDocument/2006/relationships/image" Target="../media/image128.wmf"/><Relationship Id="rId5" Type="http://schemas.openxmlformats.org/officeDocument/2006/relationships/oleObject" Target="../embeddings/oleObject176.bin"/><Relationship Id="rId15" Type="http://schemas.openxmlformats.org/officeDocument/2006/relationships/oleObject" Target="../embeddings/oleObject181.bin"/><Relationship Id="rId23" Type="http://schemas.openxmlformats.org/officeDocument/2006/relationships/oleObject" Target="../embeddings/oleObject185.bin"/><Relationship Id="rId28" Type="http://schemas.openxmlformats.org/officeDocument/2006/relationships/image" Target="../media/image122.wmf"/><Relationship Id="rId36" Type="http://schemas.openxmlformats.org/officeDocument/2006/relationships/image" Target="../media/image126.wmf"/><Relationship Id="rId10" Type="http://schemas.openxmlformats.org/officeDocument/2006/relationships/image" Target="../media/image113.wmf"/><Relationship Id="rId19" Type="http://schemas.openxmlformats.org/officeDocument/2006/relationships/oleObject" Target="../embeddings/oleObject183.bin"/><Relationship Id="rId31" Type="http://schemas.openxmlformats.org/officeDocument/2006/relationships/oleObject" Target="../embeddings/oleObject189.bin"/><Relationship Id="rId44" Type="http://schemas.openxmlformats.org/officeDocument/2006/relationships/image" Target="../media/image130.wmf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78.bin"/><Relationship Id="rId14" Type="http://schemas.openxmlformats.org/officeDocument/2006/relationships/image" Target="../media/image115.wmf"/><Relationship Id="rId22" Type="http://schemas.openxmlformats.org/officeDocument/2006/relationships/image" Target="../media/image101.wmf"/><Relationship Id="rId27" Type="http://schemas.openxmlformats.org/officeDocument/2006/relationships/oleObject" Target="../embeddings/oleObject187.bin"/><Relationship Id="rId30" Type="http://schemas.openxmlformats.org/officeDocument/2006/relationships/image" Target="../media/image123.wmf"/><Relationship Id="rId35" Type="http://schemas.openxmlformats.org/officeDocument/2006/relationships/oleObject" Target="../embeddings/oleObject191.bin"/><Relationship Id="rId43" Type="http://schemas.openxmlformats.org/officeDocument/2006/relationships/oleObject" Target="../embeddings/oleObject195.bin"/><Relationship Id="rId8" Type="http://schemas.openxmlformats.org/officeDocument/2006/relationships/image" Target="../media/image112.wmf"/><Relationship Id="rId3" Type="http://schemas.openxmlformats.org/officeDocument/2006/relationships/oleObject" Target="../embeddings/oleObject175.bin"/><Relationship Id="rId12" Type="http://schemas.openxmlformats.org/officeDocument/2006/relationships/image" Target="../media/image114.wmf"/><Relationship Id="rId17" Type="http://schemas.openxmlformats.org/officeDocument/2006/relationships/oleObject" Target="../embeddings/oleObject182.bin"/><Relationship Id="rId25" Type="http://schemas.openxmlformats.org/officeDocument/2006/relationships/oleObject" Target="../embeddings/oleObject186.bin"/><Relationship Id="rId33" Type="http://schemas.openxmlformats.org/officeDocument/2006/relationships/oleObject" Target="../embeddings/oleObject190.bin"/><Relationship Id="rId38" Type="http://schemas.openxmlformats.org/officeDocument/2006/relationships/image" Target="../media/image127.wmf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01.bin"/><Relationship Id="rId18" Type="http://schemas.openxmlformats.org/officeDocument/2006/relationships/image" Target="../media/image118.wmf"/><Relationship Id="rId26" Type="http://schemas.openxmlformats.org/officeDocument/2006/relationships/image" Target="../media/image123.wmf"/><Relationship Id="rId39" Type="http://schemas.openxmlformats.org/officeDocument/2006/relationships/oleObject" Target="../embeddings/oleObject214.bin"/><Relationship Id="rId21" Type="http://schemas.openxmlformats.org/officeDocument/2006/relationships/oleObject" Target="../embeddings/oleObject205.bin"/><Relationship Id="rId34" Type="http://schemas.openxmlformats.org/officeDocument/2006/relationships/image" Target="../media/image132.wmf"/><Relationship Id="rId42" Type="http://schemas.openxmlformats.org/officeDocument/2006/relationships/image" Target="../media/image136.wmf"/><Relationship Id="rId7" Type="http://schemas.openxmlformats.org/officeDocument/2006/relationships/oleObject" Target="../embeddings/oleObject19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7.wmf"/><Relationship Id="rId20" Type="http://schemas.openxmlformats.org/officeDocument/2006/relationships/image" Target="../media/image101.wmf"/><Relationship Id="rId29" Type="http://schemas.openxmlformats.org/officeDocument/2006/relationships/oleObject" Target="../embeddings/oleObject209.bin"/><Relationship Id="rId41" Type="http://schemas.openxmlformats.org/officeDocument/2006/relationships/oleObject" Target="../embeddings/oleObject215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200.bin"/><Relationship Id="rId24" Type="http://schemas.openxmlformats.org/officeDocument/2006/relationships/image" Target="../media/image122.wmf"/><Relationship Id="rId32" Type="http://schemas.openxmlformats.org/officeDocument/2006/relationships/image" Target="../media/image131.wmf"/><Relationship Id="rId37" Type="http://schemas.openxmlformats.org/officeDocument/2006/relationships/oleObject" Target="../embeddings/oleObject213.bin"/><Relationship Id="rId40" Type="http://schemas.openxmlformats.org/officeDocument/2006/relationships/image" Target="../media/image135.wmf"/><Relationship Id="rId5" Type="http://schemas.openxmlformats.org/officeDocument/2006/relationships/oleObject" Target="../embeddings/oleObject197.bin"/><Relationship Id="rId15" Type="http://schemas.openxmlformats.org/officeDocument/2006/relationships/oleObject" Target="../embeddings/oleObject202.bin"/><Relationship Id="rId23" Type="http://schemas.openxmlformats.org/officeDocument/2006/relationships/oleObject" Target="../embeddings/oleObject206.bin"/><Relationship Id="rId28" Type="http://schemas.openxmlformats.org/officeDocument/2006/relationships/image" Target="../media/image124.wmf"/><Relationship Id="rId36" Type="http://schemas.openxmlformats.org/officeDocument/2006/relationships/image" Target="../media/image133.wmf"/><Relationship Id="rId10" Type="http://schemas.openxmlformats.org/officeDocument/2006/relationships/image" Target="../media/image114.wmf"/><Relationship Id="rId19" Type="http://schemas.openxmlformats.org/officeDocument/2006/relationships/oleObject" Target="../embeddings/oleObject204.bin"/><Relationship Id="rId31" Type="http://schemas.openxmlformats.org/officeDocument/2006/relationships/oleObject" Target="../embeddings/oleObject210.bin"/><Relationship Id="rId4" Type="http://schemas.openxmlformats.org/officeDocument/2006/relationships/image" Target="../media/image94.wmf"/><Relationship Id="rId9" Type="http://schemas.openxmlformats.org/officeDocument/2006/relationships/oleObject" Target="../embeddings/oleObject199.bin"/><Relationship Id="rId14" Type="http://schemas.openxmlformats.org/officeDocument/2006/relationships/image" Target="../media/image116.wmf"/><Relationship Id="rId22" Type="http://schemas.openxmlformats.org/officeDocument/2006/relationships/image" Target="../media/image119.wmf"/><Relationship Id="rId27" Type="http://schemas.openxmlformats.org/officeDocument/2006/relationships/oleObject" Target="../embeddings/oleObject208.bin"/><Relationship Id="rId30" Type="http://schemas.openxmlformats.org/officeDocument/2006/relationships/image" Target="../media/image125.wmf"/><Relationship Id="rId35" Type="http://schemas.openxmlformats.org/officeDocument/2006/relationships/oleObject" Target="../embeddings/oleObject212.bin"/><Relationship Id="rId8" Type="http://schemas.openxmlformats.org/officeDocument/2006/relationships/image" Target="../media/image113.wmf"/><Relationship Id="rId3" Type="http://schemas.openxmlformats.org/officeDocument/2006/relationships/oleObject" Target="../embeddings/oleObject196.bin"/><Relationship Id="rId12" Type="http://schemas.openxmlformats.org/officeDocument/2006/relationships/image" Target="../media/image115.wmf"/><Relationship Id="rId17" Type="http://schemas.openxmlformats.org/officeDocument/2006/relationships/oleObject" Target="../embeddings/oleObject203.bin"/><Relationship Id="rId25" Type="http://schemas.openxmlformats.org/officeDocument/2006/relationships/oleObject" Target="../embeddings/oleObject207.bin"/><Relationship Id="rId33" Type="http://schemas.openxmlformats.org/officeDocument/2006/relationships/oleObject" Target="../embeddings/oleObject211.bin"/><Relationship Id="rId38" Type="http://schemas.openxmlformats.org/officeDocument/2006/relationships/image" Target="../media/image13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oleObject" Target="../embeddings/oleObject221.bin"/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18.bin"/><Relationship Id="rId12" Type="http://schemas.openxmlformats.org/officeDocument/2006/relationships/image" Target="../media/image1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220.bin"/><Relationship Id="rId5" Type="http://schemas.openxmlformats.org/officeDocument/2006/relationships/oleObject" Target="../embeddings/oleObject217.bin"/><Relationship Id="rId10" Type="http://schemas.openxmlformats.org/officeDocument/2006/relationships/image" Target="../media/image140.wmf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219.bin"/><Relationship Id="rId14" Type="http://schemas.openxmlformats.org/officeDocument/2006/relationships/image" Target="../media/image14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oleObject" Target="../embeddings/oleObject227.bin"/><Relationship Id="rId18" Type="http://schemas.openxmlformats.org/officeDocument/2006/relationships/image" Target="../media/image138.wmf"/><Relationship Id="rId3" Type="http://schemas.openxmlformats.org/officeDocument/2006/relationships/oleObject" Target="../embeddings/oleObject222.bin"/><Relationship Id="rId7" Type="http://schemas.openxmlformats.org/officeDocument/2006/relationships/oleObject" Target="../embeddings/oleObject224.bin"/><Relationship Id="rId12" Type="http://schemas.openxmlformats.org/officeDocument/2006/relationships/image" Target="../media/image147.wmf"/><Relationship Id="rId17" Type="http://schemas.openxmlformats.org/officeDocument/2006/relationships/oleObject" Target="../embeddings/oleObject22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7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44.wmf"/><Relationship Id="rId11" Type="http://schemas.openxmlformats.org/officeDocument/2006/relationships/oleObject" Target="../embeddings/oleObject226.bin"/><Relationship Id="rId5" Type="http://schemas.openxmlformats.org/officeDocument/2006/relationships/oleObject" Target="../embeddings/oleObject223.bin"/><Relationship Id="rId15" Type="http://schemas.openxmlformats.org/officeDocument/2006/relationships/oleObject" Target="../embeddings/oleObject228.bin"/><Relationship Id="rId10" Type="http://schemas.openxmlformats.org/officeDocument/2006/relationships/image" Target="../media/image146.wmf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225.bin"/><Relationship Id="rId14" Type="http://schemas.openxmlformats.org/officeDocument/2006/relationships/image" Target="../media/image148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13" Type="http://schemas.openxmlformats.org/officeDocument/2006/relationships/image" Target="../media/image151.wmf"/><Relationship Id="rId18" Type="http://schemas.openxmlformats.org/officeDocument/2006/relationships/oleObject" Target="../embeddings/oleObject238.bin"/><Relationship Id="rId3" Type="http://schemas.openxmlformats.org/officeDocument/2006/relationships/oleObject" Target="../embeddings/oleObject230.bin"/><Relationship Id="rId21" Type="http://schemas.openxmlformats.org/officeDocument/2006/relationships/image" Target="../media/image141.wmf"/><Relationship Id="rId7" Type="http://schemas.openxmlformats.org/officeDocument/2006/relationships/oleObject" Target="../embeddings/oleObject232.bin"/><Relationship Id="rId12" Type="http://schemas.openxmlformats.org/officeDocument/2006/relationships/oleObject" Target="../embeddings/oleObject235.bin"/><Relationship Id="rId17" Type="http://schemas.openxmlformats.org/officeDocument/2006/relationships/image" Target="../media/image15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37.bin"/><Relationship Id="rId20" Type="http://schemas.openxmlformats.org/officeDocument/2006/relationships/oleObject" Target="../embeddings/oleObject239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7.wmf"/><Relationship Id="rId11" Type="http://schemas.openxmlformats.org/officeDocument/2006/relationships/image" Target="../media/image150.wmf"/><Relationship Id="rId5" Type="http://schemas.openxmlformats.org/officeDocument/2006/relationships/oleObject" Target="../embeddings/oleObject231.bin"/><Relationship Id="rId15" Type="http://schemas.openxmlformats.org/officeDocument/2006/relationships/image" Target="../media/image152.wmf"/><Relationship Id="rId23" Type="http://schemas.openxmlformats.org/officeDocument/2006/relationships/image" Target="../media/image155.wmf"/><Relationship Id="rId10" Type="http://schemas.openxmlformats.org/officeDocument/2006/relationships/oleObject" Target="../embeddings/oleObject234.bin"/><Relationship Id="rId19" Type="http://schemas.openxmlformats.org/officeDocument/2006/relationships/image" Target="../media/image154.wmf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233.bin"/><Relationship Id="rId14" Type="http://schemas.openxmlformats.org/officeDocument/2006/relationships/oleObject" Target="../embeddings/oleObject236.bin"/><Relationship Id="rId22" Type="http://schemas.openxmlformats.org/officeDocument/2006/relationships/oleObject" Target="../embeddings/oleObject24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13" Type="http://schemas.openxmlformats.org/officeDocument/2006/relationships/oleObject" Target="../embeddings/oleObject246.bin"/><Relationship Id="rId18" Type="http://schemas.openxmlformats.org/officeDocument/2006/relationships/oleObject" Target="../embeddings/oleObject249.bin"/><Relationship Id="rId3" Type="http://schemas.openxmlformats.org/officeDocument/2006/relationships/oleObject" Target="../embeddings/oleObject241.bin"/><Relationship Id="rId21" Type="http://schemas.openxmlformats.org/officeDocument/2006/relationships/oleObject" Target="../embeddings/oleObject251.bin"/><Relationship Id="rId7" Type="http://schemas.openxmlformats.org/officeDocument/2006/relationships/oleObject" Target="../embeddings/oleObject243.bin"/><Relationship Id="rId12" Type="http://schemas.openxmlformats.org/officeDocument/2006/relationships/image" Target="../media/image67.wmf"/><Relationship Id="rId17" Type="http://schemas.openxmlformats.org/officeDocument/2006/relationships/image" Target="../media/image16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8.bin"/><Relationship Id="rId20" Type="http://schemas.openxmlformats.org/officeDocument/2006/relationships/image" Target="../media/image162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57.wmf"/><Relationship Id="rId11" Type="http://schemas.openxmlformats.org/officeDocument/2006/relationships/oleObject" Target="../embeddings/oleObject245.bin"/><Relationship Id="rId5" Type="http://schemas.openxmlformats.org/officeDocument/2006/relationships/oleObject" Target="../embeddings/oleObject242.bin"/><Relationship Id="rId15" Type="http://schemas.openxmlformats.org/officeDocument/2006/relationships/oleObject" Target="../embeddings/oleObject247.bin"/><Relationship Id="rId10" Type="http://schemas.openxmlformats.org/officeDocument/2006/relationships/image" Target="../media/image159.wmf"/><Relationship Id="rId19" Type="http://schemas.openxmlformats.org/officeDocument/2006/relationships/oleObject" Target="../embeddings/oleObject250.bin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244.bin"/><Relationship Id="rId14" Type="http://schemas.openxmlformats.org/officeDocument/2006/relationships/image" Target="../media/image160.wmf"/><Relationship Id="rId22" Type="http://schemas.openxmlformats.org/officeDocument/2006/relationships/image" Target="../media/image16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oleObject" Target="../embeddings/oleObject257.bin"/><Relationship Id="rId18" Type="http://schemas.openxmlformats.org/officeDocument/2006/relationships/image" Target="../media/image171.wmf"/><Relationship Id="rId26" Type="http://schemas.openxmlformats.org/officeDocument/2006/relationships/image" Target="../media/image173.wmf"/><Relationship Id="rId3" Type="http://schemas.openxmlformats.org/officeDocument/2006/relationships/oleObject" Target="../embeddings/oleObject252.bin"/><Relationship Id="rId21" Type="http://schemas.openxmlformats.org/officeDocument/2006/relationships/oleObject" Target="../embeddings/oleObject262.bin"/><Relationship Id="rId7" Type="http://schemas.openxmlformats.org/officeDocument/2006/relationships/oleObject" Target="../embeddings/oleObject254.bin"/><Relationship Id="rId12" Type="http://schemas.openxmlformats.org/officeDocument/2006/relationships/image" Target="../media/image168.wmf"/><Relationship Id="rId17" Type="http://schemas.openxmlformats.org/officeDocument/2006/relationships/oleObject" Target="../embeddings/oleObject259.bin"/><Relationship Id="rId25" Type="http://schemas.openxmlformats.org/officeDocument/2006/relationships/oleObject" Target="../embeddings/oleObject2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0.wmf"/><Relationship Id="rId20" Type="http://schemas.openxmlformats.org/officeDocument/2006/relationships/oleObject" Target="../embeddings/oleObject261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65.wmf"/><Relationship Id="rId11" Type="http://schemas.openxmlformats.org/officeDocument/2006/relationships/oleObject" Target="../embeddings/oleObject256.bin"/><Relationship Id="rId24" Type="http://schemas.openxmlformats.org/officeDocument/2006/relationships/image" Target="../media/image172.wmf"/><Relationship Id="rId5" Type="http://schemas.openxmlformats.org/officeDocument/2006/relationships/oleObject" Target="../embeddings/oleObject253.bin"/><Relationship Id="rId15" Type="http://schemas.openxmlformats.org/officeDocument/2006/relationships/oleObject" Target="../embeddings/oleObject258.bin"/><Relationship Id="rId23" Type="http://schemas.openxmlformats.org/officeDocument/2006/relationships/oleObject" Target="../embeddings/oleObject263.bin"/><Relationship Id="rId28" Type="http://schemas.openxmlformats.org/officeDocument/2006/relationships/image" Target="../media/image174.wmf"/><Relationship Id="rId10" Type="http://schemas.openxmlformats.org/officeDocument/2006/relationships/image" Target="../media/image167.wmf"/><Relationship Id="rId19" Type="http://schemas.openxmlformats.org/officeDocument/2006/relationships/oleObject" Target="../embeddings/oleObject260.bin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255.bin"/><Relationship Id="rId14" Type="http://schemas.openxmlformats.org/officeDocument/2006/relationships/image" Target="../media/image169.wmf"/><Relationship Id="rId22" Type="http://schemas.openxmlformats.org/officeDocument/2006/relationships/image" Target="../media/image46.wmf"/><Relationship Id="rId27" Type="http://schemas.openxmlformats.org/officeDocument/2006/relationships/oleObject" Target="../embeddings/oleObject26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13" Type="http://schemas.openxmlformats.org/officeDocument/2006/relationships/oleObject" Target="../embeddings/oleObject271.bin"/><Relationship Id="rId18" Type="http://schemas.openxmlformats.org/officeDocument/2006/relationships/image" Target="../media/image170.wmf"/><Relationship Id="rId26" Type="http://schemas.openxmlformats.org/officeDocument/2006/relationships/oleObject" Target="../embeddings/oleObject278.bin"/><Relationship Id="rId3" Type="http://schemas.openxmlformats.org/officeDocument/2006/relationships/oleObject" Target="../embeddings/oleObject266.bin"/><Relationship Id="rId21" Type="http://schemas.openxmlformats.org/officeDocument/2006/relationships/oleObject" Target="../embeddings/oleObject275.bin"/><Relationship Id="rId7" Type="http://schemas.openxmlformats.org/officeDocument/2006/relationships/oleObject" Target="../embeddings/oleObject268.bin"/><Relationship Id="rId12" Type="http://schemas.openxmlformats.org/officeDocument/2006/relationships/image" Target="../media/image167.wmf"/><Relationship Id="rId17" Type="http://schemas.openxmlformats.org/officeDocument/2006/relationships/oleObject" Target="../embeddings/oleObject273.bin"/><Relationship Id="rId25" Type="http://schemas.openxmlformats.org/officeDocument/2006/relationships/image" Target="../media/image17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9.wmf"/><Relationship Id="rId20" Type="http://schemas.openxmlformats.org/officeDocument/2006/relationships/image" Target="../media/image171.wmf"/><Relationship Id="rId29" Type="http://schemas.openxmlformats.org/officeDocument/2006/relationships/image" Target="../media/image180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76.wmf"/><Relationship Id="rId11" Type="http://schemas.openxmlformats.org/officeDocument/2006/relationships/oleObject" Target="../embeddings/oleObject270.bin"/><Relationship Id="rId24" Type="http://schemas.openxmlformats.org/officeDocument/2006/relationships/oleObject" Target="../embeddings/oleObject277.bin"/><Relationship Id="rId5" Type="http://schemas.openxmlformats.org/officeDocument/2006/relationships/oleObject" Target="../embeddings/oleObject267.bin"/><Relationship Id="rId15" Type="http://schemas.openxmlformats.org/officeDocument/2006/relationships/oleObject" Target="../embeddings/oleObject272.bin"/><Relationship Id="rId23" Type="http://schemas.openxmlformats.org/officeDocument/2006/relationships/image" Target="../media/image157.wmf"/><Relationship Id="rId28" Type="http://schemas.openxmlformats.org/officeDocument/2006/relationships/oleObject" Target="../embeddings/oleObject279.bin"/><Relationship Id="rId10" Type="http://schemas.openxmlformats.org/officeDocument/2006/relationships/image" Target="../media/image165.wmf"/><Relationship Id="rId19" Type="http://schemas.openxmlformats.org/officeDocument/2006/relationships/oleObject" Target="../embeddings/oleObject274.bin"/><Relationship Id="rId31" Type="http://schemas.openxmlformats.org/officeDocument/2006/relationships/image" Target="../media/image181.wmf"/><Relationship Id="rId4" Type="http://schemas.openxmlformats.org/officeDocument/2006/relationships/image" Target="../media/image175.wmf"/><Relationship Id="rId9" Type="http://schemas.openxmlformats.org/officeDocument/2006/relationships/oleObject" Target="../embeddings/oleObject269.bin"/><Relationship Id="rId14" Type="http://schemas.openxmlformats.org/officeDocument/2006/relationships/image" Target="../media/image168.wmf"/><Relationship Id="rId22" Type="http://schemas.openxmlformats.org/officeDocument/2006/relationships/oleObject" Target="../embeddings/oleObject276.bin"/><Relationship Id="rId27" Type="http://schemas.openxmlformats.org/officeDocument/2006/relationships/image" Target="../media/image179.wmf"/><Relationship Id="rId30" Type="http://schemas.openxmlformats.org/officeDocument/2006/relationships/oleObject" Target="../embeddings/oleObject280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emf"/><Relationship Id="rId3" Type="http://schemas.openxmlformats.org/officeDocument/2006/relationships/oleObject" Target="../embeddings/oleObject281.bin"/><Relationship Id="rId7" Type="http://schemas.openxmlformats.org/officeDocument/2006/relationships/oleObject" Target="../embeddings/oleObject283.bin"/><Relationship Id="rId12" Type="http://schemas.openxmlformats.org/officeDocument/2006/relationships/image" Target="../media/image18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83.emf"/><Relationship Id="rId11" Type="http://schemas.openxmlformats.org/officeDocument/2006/relationships/oleObject" Target="../embeddings/oleObject285.bin"/><Relationship Id="rId5" Type="http://schemas.openxmlformats.org/officeDocument/2006/relationships/oleObject" Target="../embeddings/oleObject282.bin"/><Relationship Id="rId10" Type="http://schemas.openxmlformats.org/officeDocument/2006/relationships/image" Target="../media/image185.emf"/><Relationship Id="rId4" Type="http://schemas.openxmlformats.org/officeDocument/2006/relationships/image" Target="../media/image182.emf"/><Relationship Id="rId9" Type="http://schemas.openxmlformats.org/officeDocument/2006/relationships/oleObject" Target="../embeddings/oleObject284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291.bin"/><Relationship Id="rId18" Type="http://schemas.openxmlformats.org/officeDocument/2006/relationships/image" Target="../media/image193.wmf"/><Relationship Id="rId3" Type="http://schemas.openxmlformats.org/officeDocument/2006/relationships/oleObject" Target="../embeddings/oleObject286.bin"/><Relationship Id="rId21" Type="http://schemas.openxmlformats.org/officeDocument/2006/relationships/oleObject" Target="../embeddings/oleObject295.bin"/><Relationship Id="rId7" Type="http://schemas.openxmlformats.org/officeDocument/2006/relationships/oleObject" Target="../embeddings/oleObject288.bin"/><Relationship Id="rId12" Type="http://schemas.openxmlformats.org/officeDocument/2006/relationships/image" Target="../media/image190.wmf"/><Relationship Id="rId17" Type="http://schemas.openxmlformats.org/officeDocument/2006/relationships/oleObject" Target="../embeddings/oleObject29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2.wmf"/><Relationship Id="rId20" Type="http://schemas.openxmlformats.org/officeDocument/2006/relationships/image" Target="../media/image122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88.wmf"/><Relationship Id="rId11" Type="http://schemas.openxmlformats.org/officeDocument/2006/relationships/oleObject" Target="../embeddings/oleObject290.bin"/><Relationship Id="rId24" Type="http://schemas.openxmlformats.org/officeDocument/2006/relationships/image" Target="../media/image195.wmf"/><Relationship Id="rId5" Type="http://schemas.openxmlformats.org/officeDocument/2006/relationships/oleObject" Target="../embeddings/oleObject287.bin"/><Relationship Id="rId15" Type="http://schemas.openxmlformats.org/officeDocument/2006/relationships/oleObject" Target="../embeddings/oleObject292.bin"/><Relationship Id="rId23" Type="http://schemas.openxmlformats.org/officeDocument/2006/relationships/oleObject" Target="../embeddings/oleObject296.bin"/><Relationship Id="rId10" Type="http://schemas.openxmlformats.org/officeDocument/2006/relationships/image" Target="../media/image189.wmf"/><Relationship Id="rId19" Type="http://schemas.openxmlformats.org/officeDocument/2006/relationships/oleObject" Target="../embeddings/oleObject294.bin"/><Relationship Id="rId4" Type="http://schemas.openxmlformats.org/officeDocument/2006/relationships/image" Target="../media/image187.wmf"/><Relationship Id="rId9" Type="http://schemas.openxmlformats.org/officeDocument/2006/relationships/oleObject" Target="../embeddings/oleObject289.bin"/><Relationship Id="rId14" Type="http://schemas.openxmlformats.org/officeDocument/2006/relationships/image" Target="../media/image191.wmf"/><Relationship Id="rId22" Type="http://schemas.openxmlformats.org/officeDocument/2006/relationships/image" Target="../media/image194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302.bin"/><Relationship Id="rId18" Type="http://schemas.openxmlformats.org/officeDocument/2006/relationships/image" Target="../media/image198.wmf"/><Relationship Id="rId26" Type="http://schemas.openxmlformats.org/officeDocument/2006/relationships/image" Target="../media/image201.wmf"/><Relationship Id="rId3" Type="http://schemas.openxmlformats.org/officeDocument/2006/relationships/oleObject" Target="../embeddings/oleObject297.bin"/><Relationship Id="rId21" Type="http://schemas.openxmlformats.org/officeDocument/2006/relationships/image" Target="../media/image199.wmf"/><Relationship Id="rId7" Type="http://schemas.openxmlformats.org/officeDocument/2006/relationships/oleObject" Target="../embeddings/oleObject299.bin"/><Relationship Id="rId12" Type="http://schemas.openxmlformats.org/officeDocument/2006/relationships/image" Target="../media/image190.wmf"/><Relationship Id="rId17" Type="http://schemas.openxmlformats.org/officeDocument/2006/relationships/oleObject" Target="../embeddings/oleObject304.bin"/><Relationship Id="rId25" Type="http://schemas.openxmlformats.org/officeDocument/2006/relationships/oleObject" Target="../embeddings/oleObject30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2.wmf"/><Relationship Id="rId20" Type="http://schemas.openxmlformats.org/officeDocument/2006/relationships/oleObject" Target="../embeddings/oleObject306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97.wmf"/><Relationship Id="rId11" Type="http://schemas.openxmlformats.org/officeDocument/2006/relationships/oleObject" Target="../embeddings/oleObject301.bin"/><Relationship Id="rId24" Type="http://schemas.openxmlformats.org/officeDocument/2006/relationships/oleObject" Target="../embeddings/oleObject308.bin"/><Relationship Id="rId5" Type="http://schemas.openxmlformats.org/officeDocument/2006/relationships/oleObject" Target="../embeddings/oleObject298.bin"/><Relationship Id="rId15" Type="http://schemas.openxmlformats.org/officeDocument/2006/relationships/oleObject" Target="../embeddings/oleObject303.bin"/><Relationship Id="rId23" Type="http://schemas.openxmlformats.org/officeDocument/2006/relationships/image" Target="../media/image200.wmf"/><Relationship Id="rId10" Type="http://schemas.openxmlformats.org/officeDocument/2006/relationships/image" Target="../media/image189.wmf"/><Relationship Id="rId19" Type="http://schemas.openxmlformats.org/officeDocument/2006/relationships/oleObject" Target="../embeddings/oleObject305.bin"/><Relationship Id="rId4" Type="http://schemas.openxmlformats.org/officeDocument/2006/relationships/image" Target="../media/image196.wmf"/><Relationship Id="rId9" Type="http://schemas.openxmlformats.org/officeDocument/2006/relationships/oleObject" Target="../embeddings/oleObject300.bin"/><Relationship Id="rId14" Type="http://schemas.openxmlformats.org/officeDocument/2006/relationships/image" Target="../media/image191.wmf"/><Relationship Id="rId22" Type="http://schemas.openxmlformats.org/officeDocument/2006/relationships/oleObject" Target="../embeddings/oleObject307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13" Type="http://schemas.openxmlformats.org/officeDocument/2006/relationships/oleObject" Target="../embeddings/oleObject315.bin"/><Relationship Id="rId18" Type="http://schemas.openxmlformats.org/officeDocument/2006/relationships/oleObject" Target="../embeddings/oleObject318.bin"/><Relationship Id="rId26" Type="http://schemas.openxmlformats.org/officeDocument/2006/relationships/oleObject" Target="../embeddings/oleObject322.bin"/><Relationship Id="rId3" Type="http://schemas.openxmlformats.org/officeDocument/2006/relationships/oleObject" Target="../embeddings/oleObject310.bin"/><Relationship Id="rId21" Type="http://schemas.openxmlformats.org/officeDocument/2006/relationships/image" Target="../media/image177.wmf"/><Relationship Id="rId7" Type="http://schemas.openxmlformats.org/officeDocument/2006/relationships/oleObject" Target="../embeddings/oleObject312.bin"/><Relationship Id="rId12" Type="http://schemas.openxmlformats.org/officeDocument/2006/relationships/image" Target="../media/image209.wmf"/><Relationship Id="rId17" Type="http://schemas.openxmlformats.org/officeDocument/2006/relationships/oleObject" Target="../embeddings/oleObject317.bin"/><Relationship Id="rId25" Type="http://schemas.openxmlformats.org/officeDocument/2006/relationships/image" Target="../media/image21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1.wmf"/><Relationship Id="rId20" Type="http://schemas.openxmlformats.org/officeDocument/2006/relationships/oleObject" Target="../embeddings/oleObject319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06.wmf"/><Relationship Id="rId11" Type="http://schemas.openxmlformats.org/officeDocument/2006/relationships/oleObject" Target="../embeddings/oleObject314.bin"/><Relationship Id="rId24" Type="http://schemas.openxmlformats.org/officeDocument/2006/relationships/oleObject" Target="../embeddings/oleObject321.bin"/><Relationship Id="rId5" Type="http://schemas.openxmlformats.org/officeDocument/2006/relationships/oleObject" Target="../embeddings/oleObject311.bin"/><Relationship Id="rId15" Type="http://schemas.openxmlformats.org/officeDocument/2006/relationships/oleObject" Target="../embeddings/oleObject316.bin"/><Relationship Id="rId23" Type="http://schemas.openxmlformats.org/officeDocument/2006/relationships/image" Target="../media/image212.wmf"/><Relationship Id="rId28" Type="http://schemas.openxmlformats.org/officeDocument/2006/relationships/oleObject" Target="../embeddings/oleObject323.bin"/><Relationship Id="rId10" Type="http://schemas.openxmlformats.org/officeDocument/2006/relationships/image" Target="../media/image208.wmf"/><Relationship Id="rId19" Type="http://schemas.openxmlformats.org/officeDocument/2006/relationships/image" Target="../media/image20.wmf"/><Relationship Id="rId4" Type="http://schemas.openxmlformats.org/officeDocument/2006/relationships/image" Target="../media/image205.wmf"/><Relationship Id="rId9" Type="http://schemas.openxmlformats.org/officeDocument/2006/relationships/oleObject" Target="../embeddings/oleObject313.bin"/><Relationship Id="rId14" Type="http://schemas.openxmlformats.org/officeDocument/2006/relationships/image" Target="../media/image210.wmf"/><Relationship Id="rId22" Type="http://schemas.openxmlformats.org/officeDocument/2006/relationships/oleObject" Target="../embeddings/oleObject320.bin"/><Relationship Id="rId27" Type="http://schemas.openxmlformats.org/officeDocument/2006/relationships/image" Target="../media/image21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8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13" Type="http://schemas.openxmlformats.org/officeDocument/2006/relationships/oleObject" Target="../embeddings/oleObject329.bin"/><Relationship Id="rId18" Type="http://schemas.openxmlformats.org/officeDocument/2006/relationships/oleObject" Target="../embeddings/oleObject332.bin"/><Relationship Id="rId3" Type="http://schemas.openxmlformats.org/officeDocument/2006/relationships/oleObject" Target="../embeddings/oleObject324.bin"/><Relationship Id="rId21" Type="http://schemas.openxmlformats.org/officeDocument/2006/relationships/image" Target="../media/image216.wmf"/><Relationship Id="rId7" Type="http://schemas.openxmlformats.org/officeDocument/2006/relationships/oleObject" Target="../embeddings/oleObject326.bin"/><Relationship Id="rId12" Type="http://schemas.openxmlformats.org/officeDocument/2006/relationships/image" Target="../media/image209.wmf"/><Relationship Id="rId17" Type="http://schemas.openxmlformats.org/officeDocument/2006/relationships/oleObject" Target="../embeddings/oleObject331.bin"/><Relationship Id="rId25" Type="http://schemas.openxmlformats.org/officeDocument/2006/relationships/image" Target="../media/image21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wmf"/><Relationship Id="rId20" Type="http://schemas.openxmlformats.org/officeDocument/2006/relationships/oleObject" Target="../embeddings/oleObject333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06.wmf"/><Relationship Id="rId11" Type="http://schemas.openxmlformats.org/officeDocument/2006/relationships/oleObject" Target="../embeddings/oleObject328.bin"/><Relationship Id="rId24" Type="http://schemas.openxmlformats.org/officeDocument/2006/relationships/oleObject" Target="../embeddings/oleObject335.bin"/><Relationship Id="rId5" Type="http://schemas.openxmlformats.org/officeDocument/2006/relationships/oleObject" Target="../embeddings/oleObject325.bin"/><Relationship Id="rId15" Type="http://schemas.openxmlformats.org/officeDocument/2006/relationships/oleObject" Target="../embeddings/oleObject330.bin"/><Relationship Id="rId23" Type="http://schemas.openxmlformats.org/officeDocument/2006/relationships/image" Target="../media/image217.wmf"/><Relationship Id="rId10" Type="http://schemas.openxmlformats.org/officeDocument/2006/relationships/image" Target="../media/image208.wmf"/><Relationship Id="rId19" Type="http://schemas.openxmlformats.org/officeDocument/2006/relationships/image" Target="../media/image214.wmf"/><Relationship Id="rId4" Type="http://schemas.openxmlformats.org/officeDocument/2006/relationships/image" Target="../media/image215.wmf"/><Relationship Id="rId9" Type="http://schemas.openxmlformats.org/officeDocument/2006/relationships/oleObject" Target="../embeddings/oleObject327.bin"/><Relationship Id="rId14" Type="http://schemas.openxmlformats.org/officeDocument/2006/relationships/image" Target="../media/image177.wmf"/><Relationship Id="rId22" Type="http://schemas.openxmlformats.org/officeDocument/2006/relationships/oleObject" Target="../embeddings/oleObject334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wmf"/><Relationship Id="rId13" Type="http://schemas.openxmlformats.org/officeDocument/2006/relationships/oleObject" Target="../embeddings/oleObject341.bin"/><Relationship Id="rId3" Type="http://schemas.openxmlformats.org/officeDocument/2006/relationships/oleObject" Target="../embeddings/oleObject336.bin"/><Relationship Id="rId7" Type="http://schemas.openxmlformats.org/officeDocument/2006/relationships/oleObject" Target="../embeddings/oleObject338.bin"/><Relationship Id="rId12" Type="http://schemas.openxmlformats.org/officeDocument/2006/relationships/image" Target="../media/image21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2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20.wmf"/><Relationship Id="rId11" Type="http://schemas.openxmlformats.org/officeDocument/2006/relationships/oleObject" Target="../embeddings/oleObject340.bin"/><Relationship Id="rId5" Type="http://schemas.openxmlformats.org/officeDocument/2006/relationships/oleObject" Target="../embeddings/oleObject337.bin"/><Relationship Id="rId15" Type="http://schemas.openxmlformats.org/officeDocument/2006/relationships/oleObject" Target="../embeddings/oleObject342.bin"/><Relationship Id="rId10" Type="http://schemas.openxmlformats.org/officeDocument/2006/relationships/image" Target="../media/image217.wmf"/><Relationship Id="rId4" Type="http://schemas.openxmlformats.org/officeDocument/2006/relationships/image" Target="../media/image219.wmf"/><Relationship Id="rId9" Type="http://schemas.openxmlformats.org/officeDocument/2006/relationships/oleObject" Target="../embeddings/oleObject339.bin"/><Relationship Id="rId14" Type="http://schemas.openxmlformats.org/officeDocument/2006/relationships/image" Target="../media/image221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13" Type="http://schemas.openxmlformats.org/officeDocument/2006/relationships/image" Target="../media/image222.wmf"/><Relationship Id="rId3" Type="http://schemas.openxmlformats.org/officeDocument/2006/relationships/oleObject" Target="../embeddings/oleObject343.bin"/><Relationship Id="rId7" Type="http://schemas.openxmlformats.org/officeDocument/2006/relationships/oleObject" Target="../embeddings/oleObject345.bin"/><Relationship Id="rId12" Type="http://schemas.openxmlformats.org/officeDocument/2006/relationships/oleObject" Target="../embeddings/oleObject3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18.wmf"/><Relationship Id="rId11" Type="http://schemas.openxmlformats.org/officeDocument/2006/relationships/image" Target="../media/image221.wmf"/><Relationship Id="rId5" Type="http://schemas.openxmlformats.org/officeDocument/2006/relationships/oleObject" Target="../embeddings/oleObject344.bin"/><Relationship Id="rId10" Type="http://schemas.openxmlformats.org/officeDocument/2006/relationships/oleObject" Target="../embeddings/oleObject347.bin"/><Relationship Id="rId4" Type="http://schemas.openxmlformats.org/officeDocument/2006/relationships/image" Target="../media/image219.wmf"/><Relationship Id="rId9" Type="http://schemas.openxmlformats.org/officeDocument/2006/relationships/oleObject" Target="../embeddings/oleObject346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24.wmf"/><Relationship Id="rId5" Type="http://schemas.openxmlformats.org/officeDocument/2006/relationships/oleObject" Target="../embeddings/oleObject350.bin"/><Relationship Id="rId4" Type="http://schemas.openxmlformats.org/officeDocument/2006/relationships/image" Target="../media/image223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13" Type="http://schemas.openxmlformats.org/officeDocument/2006/relationships/oleObject" Target="../embeddings/oleObject356.bin"/><Relationship Id="rId3" Type="http://schemas.openxmlformats.org/officeDocument/2006/relationships/oleObject" Target="../embeddings/oleObject351.bin"/><Relationship Id="rId7" Type="http://schemas.openxmlformats.org/officeDocument/2006/relationships/oleObject" Target="../embeddings/oleObject353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26.wmf"/><Relationship Id="rId11" Type="http://schemas.openxmlformats.org/officeDocument/2006/relationships/oleObject" Target="../embeddings/oleObject355.bin"/><Relationship Id="rId5" Type="http://schemas.openxmlformats.org/officeDocument/2006/relationships/oleObject" Target="../embeddings/oleObject352.bin"/><Relationship Id="rId10" Type="http://schemas.openxmlformats.org/officeDocument/2006/relationships/image" Target="../media/image228.wmf"/><Relationship Id="rId4" Type="http://schemas.openxmlformats.org/officeDocument/2006/relationships/image" Target="../media/image225.wmf"/><Relationship Id="rId9" Type="http://schemas.openxmlformats.org/officeDocument/2006/relationships/oleObject" Target="../embeddings/oleObject354.bin"/><Relationship Id="rId14" Type="http://schemas.openxmlformats.org/officeDocument/2006/relationships/image" Target="../media/image229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13" Type="http://schemas.openxmlformats.org/officeDocument/2006/relationships/oleObject" Target="../embeddings/oleObject362.bin"/><Relationship Id="rId18" Type="http://schemas.openxmlformats.org/officeDocument/2006/relationships/image" Target="../media/image237.wmf"/><Relationship Id="rId26" Type="http://schemas.openxmlformats.org/officeDocument/2006/relationships/image" Target="../media/image118.wmf"/><Relationship Id="rId3" Type="http://schemas.openxmlformats.org/officeDocument/2006/relationships/oleObject" Target="../embeddings/oleObject357.bin"/><Relationship Id="rId21" Type="http://schemas.openxmlformats.org/officeDocument/2006/relationships/oleObject" Target="../embeddings/oleObject366.bin"/><Relationship Id="rId7" Type="http://schemas.openxmlformats.org/officeDocument/2006/relationships/oleObject" Target="../embeddings/oleObject359.bin"/><Relationship Id="rId12" Type="http://schemas.openxmlformats.org/officeDocument/2006/relationships/image" Target="../media/image234.wmf"/><Relationship Id="rId17" Type="http://schemas.openxmlformats.org/officeDocument/2006/relationships/oleObject" Target="../embeddings/oleObject364.bin"/><Relationship Id="rId25" Type="http://schemas.openxmlformats.org/officeDocument/2006/relationships/oleObject" Target="../embeddings/oleObject3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6.wmf"/><Relationship Id="rId20" Type="http://schemas.openxmlformats.org/officeDocument/2006/relationships/image" Target="../media/image225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31.wmf"/><Relationship Id="rId11" Type="http://schemas.openxmlformats.org/officeDocument/2006/relationships/oleObject" Target="../embeddings/oleObject361.bin"/><Relationship Id="rId24" Type="http://schemas.openxmlformats.org/officeDocument/2006/relationships/image" Target="../media/image227.wmf"/><Relationship Id="rId5" Type="http://schemas.openxmlformats.org/officeDocument/2006/relationships/oleObject" Target="../embeddings/oleObject358.bin"/><Relationship Id="rId15" Type="http://schemas.openxmlformats.org/officeDocument/2006/relationships/oleObject" Target="../embeddings/oleObject363.bin"/><Relationship Id="rId23" Type="http://schemas.openxmlformats.org/officeDocument/2006/relationships/oleObject" Target="../embeddings/oleObject367.bin"/><Relationship Id="rId10" Type="http://schemas.openxmlformats.org/officeDocument/2006/relationships/image" Target="../media/image233.wmf"/><Relationship Id="rId19" Type="http://schemas.openxmlformats.org/officeDocument/2006/relationships/oleObject" Target="../embeddings/oleObject365.bin"/><Relationship Id="rId4" Type="http://schemas.openxmlformats.org/officeDocument/2006/relationships/image" Target="../media/image230.wmf"/><Relationship Id="rId9" Type="http://schemas.openxmlformats.org/officeDocument/2006/relationships/oleObject" Target="../embeddings/oleObject360.bin"/><Relationship Id="rId14" Type="http://schemas.openxmlformats.org/officeDocument/2006/relationships/image" Target="../media/image235.wmf"/><Relationship Id="rId22" Type="http://schemas.openxmlformats.org/officeDocument/2006/relationships/image" Target="../media/image226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13" Type="http://schemas.openxmlformats.org/officeDocument/2006/relationships/oleObject" Target="../embeddings/oleObject374.bin"/><Relationship Id="rId3" Type="http://schemas.openxmlformats.org/officeDocument/2006/relationships/oleObject" Target="../embeddings/oleObject369.bin"/><Relationship Id="rId7" Type="http://schemas.openxmlformats.org/officeDocument/2006/relationships/oleObject" Target="../embeddings/oleObject371.bin"/><Relationship Id="rId12" Type="http://schemas.openxmlformats.org/officeDocument/2006/relationships/image" Target="../media/image23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9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26.wmf"/><Relationship Id="rId11" Type="http://schemas.openxmlformats.org/officeDocument/2006/relationships/oleObject" Target="../embeddings/oleObject373.bin"/><Relationship Id="rId5" Type="http://schemas.openxmlformats.org/officeDocument/2006/relationships/oleObject" Target="../embeddings/oleObject370.bin"/><Relationship Id="rId15" Type="http://schemas.openxmlformats.org/officeDocument/2006/relationships/oleObject" Target="../embeddings/oleObject375.bin"/><Relationship Id="rId10" Type="http://schemas.openxmlformats.org/officeDocument/2006/relationships/image" Target="../media/image238.wmf"/><Relationship Id="rId4" Type="http://schemas.openxmlformats.org/officeDocument/2006/relationships/image" Target="../media/image225.wmf"/><Relationship Id="rId9" Type="http://schemas.openxmlformats.org/officeDocument/2006/relationships/oleObject" Target="../embeddings/oleObject372.bin"/><Relationship Id="rId14" Type="http://schemas.openxmlformats.org/officeDocument/2006/relationships/image" Target="../media/image237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wmf"/><Relationship Id="rId3" Type="http://schemas.openxmlformats.org/officeDocument/2006/relationships/oleObject" Target="../embeddings/oleObject376.bin"/><Relationship Id="rId7" Type="http://schemas.openxmlformats.org/officeDocument/2006/relationships/oleObject" Target="../embeddings/oleObject378.bin"/><Relationship Id="rId12" Type="http://schemas.openxmlformats.org/officeDocument/2006/relationships/image" Target="../media/image2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40.wmf"/><Relationship Id="rId11" Type="http://schemas.openxmlformats.org/officeDocument/2006/relationships/oleObject" Target="../embeddings/oleObject380.bin"/><Relationship Id="rId5" Type="http://schemas.openxmlformats.org/officeDocument/2006/relationships/oleObject" Target="../embeddings/oleObject377.bin"/><Relationship Id="rId10" Type="http://schemas.openxmlformats.org/officeDocument/2006/relationships/image" Target="../media/image241.wmf"/><Relationship Id="rId4" Type="http://schemas.openxmlformats.org/officeDocument/2006/relationships/image" Target="../media/image225.wmf"/><Relationship Id="rId9" Type="http://schemas.openxmlformats.org/officeDocument/2006/relationships/oleObject" Target="../embeddings/oleObject37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wmf"/><Relationship Id="rId13" Type="http://schemas.openxmlformats.org/officeDocument/2006/relationships/oleObject" Target="../embeddings/oleObject386.bin"/><Relationship Id="rId18" Type="http://schemas.openxmlformats.org/officeDocument/2006/relationships/image" Target="../media/image249.wmf"/><Relationship Id="rId3" Type="http://schemas.openxmlformats.org/officeDocument/2006/relationships/oleObject" Target="../embeddings/oleObject381.bin"/><Relationship Id="rId7" Type="http://schemas.openxmlformats.org/officeDocument/2006/relationships/oleObject" Target="../embeddings/oleObject383.bin"/><Relationship Id="rId12" Type="http://schemas.openxmlformats.org/officeDocument/2006/relationships/image" Target="../media/image246.wmf"/><Relationship Id="rId17" Type="http://schemas.openxmlformats.org/officeDocument/2006/relationships/oleObject" Target="../embeddings/oleObject38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8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43.wmf"/><Relationship Id="rId11" Type="http://schemas.openxmlformats.org/officeDocument/2006/relationships/oleObject" Target="../embeddings/oleObject385.bin"/><Relationship Id="rId5" Type="http://schemas.openxmlformats.org/officeDocument/2006/relationships/oleObject" Target="../embeddings/oleObject382.bin"/><Relationship Id="rId15" Type="http://schemas.openxmlformats.org/officeDocument/2006/relationships/oleObject" Target="../embeddings/oleObject387.bin"/><Relationship Id="rId10" Type="http://schemas.openxmlformats.org/officeDocument/2006/relationships/image" Target="../media/image245.wmf"/><Relationship Id="rId4" Type="http://schemas.openxmlformats.org/officeDocument/2006/relationships/image" Target="../media/image242.wmf"/><Relationship Id="rId9" Type="http://schemas.openxmlformats.org/officeDocument/2006/relationships/oleObject" Target="../embeddings/oleObject384.bin"/><Relationship Id="rId14" Type="http://schemas.openxmlformats.org/officeDocument/2006/relationships/image" Target="../media/image247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43.wmf"/><Relationship Id="rId5" Type="http://schemas.openxmlformats.org/officeDocument/2006/relationships/oleObject" Target="../embeddings/oleObject390.bin"/><Relationship Id="rId4" Type="http://schemas.openxmlformats.org/officeDocument/2006/relationships/image" Target="../media/image250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243.wmf"/><Relationship Id="rId4" Type="http://schemas.openxmlformats.org/officeDocument/2006/relationships/oleObject" Target="../embeddings/oleObject391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wmf"/><Relationship Id="rId13" Type="http://schemas.openxmlformats.org/officeDocument/2006/relationships/oleObject" Target="../embeddings/oleObject397.bin"/><Relationship Id="rId18" Type="http://schemas.openxmlformats.org/officeDocument/2006/relationships/oleObject" Target="../embeddings/oleObject400.bin"/><Relationship Id="rId26" Type="http://schemas.openxmlformats.org/officeDocument/2006/relationships/image" Target="../media/image258.wmf"/><Relationship Id="rId3" Type="http://schemas.openxmlformats.org/officeDocument/2006/relationships/oleObject" Target="../embeddings/oleObject392.bin"/><Relationship Id="rId21" Type="http://schemas.openxmlformats.org/officeDocument/2006/relationships/oleObject" Target="../embeddings/oleObject402.bin"/><Relationship Id="rId7" Type="http://schemas.openxmlformats.org/officeDocument/2006/relationships/oleObject" Target="../embeddings/oleObject394.bin"/><Relationship Id="rId12" Type="http://schemas.openxmlformats.org/officeDocument/2006/relationships/image" Target="../media/image254.wmf"/><Relationship Id="rId17" Type="http://schemas.openxmlformats.org/officeDocument/2006/relationships/image" Target="../media/image256.wmf"/><Relationship Id="rId25" Type="http://schemas.openxmlformats.org/officeDocument/2006/relationships/oleObject" Target="../embeddings/oleObject40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99.bin"/><Relationship Id="rId20" Type="http://schemas.openxmlformats.org/officeDocument/2006/relationships/image" Target="../media/image171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51.wmf"/><Relationship Id="rId11" Type="http://schemas.openxmlformats.org/officeDocument/2006/relationships/oleObject" Target="../embeddings/oleObject396.bin"/><Relationship Id="rId24" Type="http://schemas.openxmlformats.org/officeDocument/2006/relationships/image" Target="../media/image257.wmf"/><Relationship Id="rId5" Type="http://schemas.openxmlformats.org/officeDocument/2006/relationships/oleObject" Target="../embeddings/oleObject393.bin"/><Relationship Id="rId15" Type="http://schemas.openxmlformats.org/officeDocument/2006/relationships/oleObject" Target="../embeddings/oleObject398.bin"/><Relationship Id="rId23" Type="http://schemas.openxmlformats.org/officeDocument/2006/relationships/oleObject" Target="../embeddings/oleObject403.bin"/><Relationship Id="rId28" Type="http://schemas.openxmlformats.org/officeDocument/2006/relationships/image" Target="../media/image259.wmf"/><Relationship Id="rId10" Type="http://schemas.openxmlformats.org/officeDocument/2006/relationships/image" Target="../media/image253.wmf"/><Relationship Id="rId19" Type="http://schemas.openxmlformats.org/officeDocument/2006/relationships/oleObject" Target="../embeddings/oleObject401.bin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395.bin"/><Relationship Id="rId14" Type="http://schemas.openxmlformats.org/officeDocument/2006/relationships/image" Target="../media/image255.wmf"/><Relationship Id="rId22" Type="http://schemas.openxmlformats.org/officeDocument/2006/relationships/image" Target="../media/image15.wmf"/><Relationship Id="rId27" Type="http://schemas.openxmlformats.org/officeDocument/2006/relationships/oleObject" Target="../embeddings/oleObject405.bin"/></Relationships>
</file>

<file path=ppt/slides/_rels/slide5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11.bin"/><Relationship Id="rId18" Type="http://schemas.openxmlformats.org/officeDocument/2006/relationships/image" Target="../media/image257.wmf"/><Relationship Id="rId26" Type="http://schemas.openxmlformats.org/officeDocument/2006/relationships/image" Target="../media/image261.wmf"/><Relationship Id="rId3" Type="http://schemas.openxmlformats.org/officeDocument/2006/relationships/oleObject" Target="../embeddings/oleObject406.bin"/><Relationship Id="rId21" Type="http://schemas.openxmlformats.org/officeDocument/2006/relationships/oleObject" Target="../embeddings/oleObject415.bin"/><Relationship Id="rId34" Type="http://schemas.openxmlformats.org/officeDocument/2006/relationships/image" Target="../media/image265.wmf"/><Relationship Id="rId7" Type="http://schemas.openxmlformats.org/officeDocument/2006/relationships/oleObject" Target="../embeddings/oleObject408.bin"/><Relationship Id="rId12" Type="http://schemas.openxmlformats.org/officeDocument/2006/relationships/image" Target="../media/image256.wmf"/><Relationship Id="rId17" Type="http://schemas.openxmlformats.org/officeDocument/2006/relationships/oleObject" Target="../embeddings/oleObject413.bin"/><Relationship Id="rId25" Type="http://schemas.openxmlformats.org/officeDocument/2006/relationships/oleObject" Target="../embeddings/oleObject417.bin"/><Relationship Id="rId33" Type="http://schemas.openxmlformats.org/officeDocument/2006/relationships/oleObject" Target="../embeddings/oleObject4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20" Type="http://schemas.openxmlformats.org/officeDocument/2006/relationships/image" Target="../media/image258.wmf"/><Relationship Id="rId29" Type="http://schemas.openxmlformats.org/officeDocument/2006/relationships/oleObject" Target="../embeddings/oleObject419.bin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55.wmf"/><Relationship Id="rId11" Type="http://schemas.openxmlformats.org/officeDocument/2006/relationships/oleObject" Target="../embeddings/oleObject410.bin"/><Relationship Id="rId24" Type="http://schemas.openxmlformats.org/officeDocument/2006/relationships/image" Target="../media/image260.wmf"/><Relationship Id="rId32" Type="http://schemas.openxmlformats.org/officeDocument/2006/relationships/image" Target="../media/image264.wmf"/><Relationship Id="rId5" Type="http://schemas.openxmlformats.org/officeDocument/2006/relationships/oleObject" Target="../embeddings/oleObject407.bin"/><Relationship Id="rId15" Type="http://schemas.openxmlformats.org/officeDocument/2006/relationships/oleObject" Target="../embeddings/oleObject412.bin"/><Relationship Id="rId23" Type="http://schemas.openxmlformats.org/officeDocument/2006/relationships/oleObject" Target="../embeddings/oleObject416.bin"/><Relationship Id="rId28" Type="http://schemas.openxmlformats.org/officeDocument/2006/relationships/image" Target="../media/image262.wmf"/><Relationship Id="rId10" Type="http://schemas.openxmlformats.org/officeDocument/2006/relationships/image" Target="../media/image251.wmf"/><Relationship Id="rId19" Type="http://schemas.openxmlformats.org/officeDocument/2006/relationships/oleObject" Target="../embeddings/oleObject414.bin"/><Relationship Id="rId31" Type="http://schemas.openxmlformats.org/officeDocument/2006/relationships/oleObject" Target="../embeddings/oleObject420.bin"/><Relationship Id="rId4" Type="http://schemas.openxmlformats.org/officeDocument/2006/relationships/image" Target="../media/image252.wmf"/><Relationship Id="rId9" Type="http://schemas.openxmlformats.org/officeDocument/2006/relationships/oleObject" Target="../embeddings/oleObject409.bin"/><Relationship Id="rId14" Type="http://schemas.openxmlformats.org/officeDocument/2006/relationships/image" Target="../media/image171.wmf"/><Relationship Id="rId22" Type="http://schemas.openxmlformats.org/officeDocument/2006/relationships/image" Target="../media/image259.wmf"/><Relationship Id="rId27" Type="http://schemas.openxmlformats.org/officeDocument/2006/relationships/oleObject" Target="../embeddings/oleObject418.bin"/><Relationship Id="rId30" Type="http://schemas.openxmlformats.org/officeDocument/2006/relationships/image" Target="../media/image263.wmf"/><Relationship Id="rId8" Type="http://schemas.openxmlformats.org/officeDocument/2006/relationships/image" Target="../media/image164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wmf"/><Relationship Id="rId13" Type="http://schemas.openxmlformats.org/officeDocument/2006/relationships/oleObject" Target="../embeddings/oleObject427.bin"/><Relationship Id="rId18" Type="http://schemas.openxmlformats.org/officeDocument/2006/relationships/image" Target="../media/image271.wmf"/><Relationship Id="rId3" Type="http://schemas.openxmlformats.org/officeDocument/2006/relationships/oleObject" Target="../embeddings/oleObject422.bin"/><Relationship Id="rId21" Type="http://schemas.openxmlformats.org/officeDocument/2006/relationships/oleObject" Target="../embeddings/oleObject432.bin"/><Relationship Id="rId7" Type="http://schemas.openxmlformats.org/officeDocument/2006/relationships/oleObject" Target="../embeddings/oleObject424.bin"/><Relationship Id="rId12" Type="http://schemas.openxmlformats.org/officeDocument/2006/relationships/image" Target="../media/image269.wmf"/><Relationship Id="rId17" Type="http://schemas.openxmlformats.org/officeDocument/2006/relationships/oleObject" Target="../embeddings/oleObject43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29.bin"/><Relationship Id="rId20" Type="http://schemas.openxmlformats.org/officeDocument/2006/relationships/image" Target="../media/image272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67.wmf"/><Relationship Id="rId11" Type="http://schemas.openxmlformats.org/officeDocument/2006/relationships/oleObject" Target="../embeddings/oleObject426.bin"/><Relationship Id="rId5" Type="http://schemas.openxmlformats.org/officeDocument/2006/relationships/oleObject" Target="../embeddings/oleObject423.bin"/><Relationship Id="rId15" Type="http://schemas.openxmlformats.org/officeDocument/2006/relationships/oleObject" Target="../embeddings/oleObject428.bin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431.bin"/><Relationship Id="rId4" Type="http://schemas.openxmlformats.org/officeDocument/2006/relationships/image" Target="../media/image266.wmf"/><Relationship Id="rId9" Type="http://schemas.openxmlformats.org/officeDocument/2006/relationships/oleObject" Target="../embeddings/oleObject425.bin"/><Relationship Id="rId14" Type="http://schemas.openxmlformats.org/officeDocument/2006/relationships/image" Target="../media/image270.wmf"/><Relationship Id="rId22" Type="http://schemas.openxmlformats.org/officeDocument/2006/relationships/image" Target="../media/image273.wmf"/></Relationships>
</file>

<file path=ppt/slides/_rels/slide5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38.bin"/><Relationship Id="rId18" Type="http://schemas.openxmlformats.org/officeDocument/2006/relationships/image" Target="../media/image171.wmf"/><Relationship Id="rId26" Type="http://schemas.openxmlformats.org/officeDocument/2006/relationships/image" Target="../media/image259.wmf"/><Relationship Id="rId3" Type="http://schemas.openxmlformats.org/officeDocument/2006/relationships/oleObject" Target="../embeddings/oleObject433.bin"/><Relationship Id="rId21" Type="http://schemas.openxmlformats.org/officeDocument/2006/relationships/oleObject" Target="../embeddings/oleObject443.bin"/><Relationship Id="rId34" Type="http://schemas.openxmlformats.org/officeDocument/2006/relationships/image" Target="../media/image264.wmf"/><Relationship Id="rId7" Type="http://schemas.openxmlformats.org/officeDocument/2006/relationships/oleObject" Target="../embeddings/oleObject435.bin"/><Relationship Id="rId12" Type="http://schemas.openxmlformats.org/officeDocument/2006/relationships/image" Target="../media/image255.wmf"/><Relationship Id="rId17" Type="http://schemas.openxmlformats.org/officeDocument/2006/relationships/oleObject" Target="../embeddings/oleObject441.bin"/><Relationship Id="rId25" Type="http://schemas.openxmlformats.org/officeDocument/2006/relationships/oleObject" Target="../embeddings/oleObject445.bin"/><Relationship Id="rId33" Type="http://schemas.openxmlformats.org/officeDocument/2006/relationships/oleObject" Target="../embeddings/oleObject44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40.bin"/><Relationship Id="rId20" Type="http://schemas.openxmlformats.org/officeDocument/2006/relationships/image" Target="../media/image15.wmf"/><Relationship Id="rId29" Type="http://schemas.openxmlformats.org/officeDocument/2006/relationships/oleObject" Target="../embeddings/oleObject447.bin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51.wmf"/><Relationship Id="rId11" Type="http://schemas.openxmlformats.org/officeDocument/2006/relationships/oleObject" Target="../embeddings/oleObject437.bin"/><Relationship Id="rId24" Type="http://schemas.openxmlformats.org/officeDocument/2006/relationships/image" Target="../media/image258.wmf"/><Relationship Id="rId32" Type="http://schemas.openxmlformats.org/officeDocument/2006/relationships/image" Target="../media/image275.wmf"/><Relationship Id="rId5" Type="http://schemas.openxmlformats.org/officeDocument/2006/relationships/oleObject" Target="../embeddings/oleObject434.bin"/><Relationship Id="rId15" Type="http://schemas.openxmlformats.org/officeDocument/2006/relationships/image" Target="../media/image256.wmf"/><Relationship Id="rId23" Type="http://schemas.openxmlformats.org/officeDocument/2006/relationships/oleObject" Target="../embeddings/oleObject444.bin"/><Relationship Id="rId28" Type="http://schemas.openxmlformats.org/officeDocument/2006/relationships/image" Target="../media/image261.wmf"/><Relationship Id="rId36" Type="http://schemas.openxmlformats.org/officeDocument/2006/relationships/image" Target="../media/image276.wmf"/><Relationship Id="rId10" Type="http://schemas.openxmlformats.org/officeDocument/2006/relationships/image" Target="../media/image253.wmf"/><Relationship Id="rId19" Type="http://schemas.openxmlformats.org/officeDocument/2006/relationships/oleObject" Target="../embeddings/oleObject442.bin"/><Relationship Id="rId31" Type="http://schemas.openxmlformats.org/officeDocument/2006/relationships/oleObject" Target="../embeddings/oleObject448.bin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436.bin"/><Relationship Id="rId14" Type="http://schemas.openxmlformats.org/officeDocument/2006/relationships/oleObject" Target="../embeddings/oleObject439.bin"/><Relationship Id="rId22" Type="http://schemas.openxmlformats.org/officeDocument/2006/relationships/image" Target="../media/image257.wmf"/><Relationship Id="rId27" Type="http://schemas.openxmlformats.org/officeDocument/2006/relationships/oleObject" Target="../embeddings/oleObject446.bin"/><Relationship Id="rId30" Type="http://schemas.openxmlformats.org/officeDocument/2006/relationships/image" Target="../media/image274.wmf"/><Relationship Id="rId35" Type="http://schemas.openxmlformats.org/officeDocument/2006/relationships/oleObject" Target="../embeddings/oleObject450.bin"/><Relationship Id="rId8" Type="http://schemas.openxmlformats.org/officeDocument/2006/relationships/image" Target="../media/image252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wmf"/><Relationship Id="rId13" Type="http://schemas.openxmlformats.org/officeDocument/2006/relationships/oleObject" Target="../embeddings/oleObject456.bin"/><Relationship Id="rId3" Type="http://schemas.openxmlformats.org/officeDocument/2006/relationships/oleObject" Target="../embeddings/oleObject451.bin"/><Relationship Id="rId7" Type="http://schemas.openxmlformats.org/officeDocument/2006/relationships/oleObject" Target="../embeddings/oleObject453.bin"/><Relationship Id="rId12" Type="http://schemas.openxmlformats.org/officeDocument/2006/relationships/image" Target="../media/image28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78.wmf"/><Relationship Id="rId11" Type="http://schemas.openxmlformats.org/officeDocument/2006/relationships/oleObject" Target="../embeddings/oleObject455.bin"/><Relationship Id="rId5" Type="http://schemas.openxmlformats.org/officeDocument/2006/relationships/oleObject" Target="../embeddings/oleObject452.bin"/><Relationship Id="rId10" Type="http://schemas.openxmlformats.org/officeDocument/2006/relationships/image" Target="../media/image280.wmf"/><Relationship Id="rId4" Type="http://schemas.openxmlformats.org/officeDocument/2006/relationships/image" Target="../media/image277.wmf"/><Relationship Id="rId9" Type="http://schemas.openxmlformats.org/officeDocument/2006/relationships/oleObject" Target="../embeddings/oleObject454.bin"/><Relationship Id="rId14" Type="http://schemas.openxmlformats.org/officeDocument/2006/relationships/image" Target="../media/image282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wmf"/><Relationship Id="rId13" Type="http://schemas.openxmlformats.org/officeDocument/2006/relationships/oleObject" Target="../embeddings/oleObject462.bin"/><Relationship Id="rId18" Type="http://schemas.openxmlformats.org/officeDocument/2006/relationships/oleObject" Target="../embeddings/oleObject465.bin"/><Relationship Id="rId26" Type="http://schemas.openxmlformats.org/officeDocument/2006/relationships/oleObject" Target="../embeddings/oleObject469.bin"/><Relationship Id="rId3" Type="http://schemas.openxmlformats.org/officeDocument/2006/relationships/oleObject" Target="../embeddings/oleObject457.bin"/><Relationship Id="rId21" Type="http://schemas.openxmlformats.org/officeDocument/2006/relationships/image" Target="../media/image291.wmf"/><Relationship Id="rId7" Type="http://schemas.openxmlformats.org/officeDocument/2006/relationships/oleObject" Target="../embeddings/oleObject459.bin"/><Relationship Id="rId12" Type="http://schemas.openxmlformats.org/officeDocument/2006/relationships/image" Target="../media/image287.wmf"/><Relationship Id="rId17" Type="http://schemas.openxmlformats.org/officeDocument/2006/relationships/image" Target="../media/image289.wmf"/><Relationship Id="rId25" Type="http://schemas.openxmlformats.org/officeDocument/2006/relationships/image" Target="../media/image29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64.bin"/><Relationship Id="rId20" Type="http://schemas.openxmlformats.org/officeDocument/2006/relationships/oleObject" Target="../embeddings/oleObject466.bin"/><Relationship Id="rId29" Type="http://schemas.openxmlformats.org/officeDocument/2006/relationships/image" Target="../media/image295.wmf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84.wmf"/><Relationship Id="rId11" Type="http://schemas.openxmlformats.org/officeDocument/2006/relationships/oleObject" Target="../embeddings/oleObject461.bin"/><Relationship Id="rId24" Type="http://schemas.openxmlformats.org/officeDocument/2006/relationships/oleObject" Target="../embeddings/oleObject468.bin"/><Relationship Id="rId5" Type="http://schemas.openxmlformats.org/officeDocument/2006/relationships/oleObject" Target="../embeddings/oleObject458.bin"/><Relationship Id="rId15" Type="http://schemas.openxmlformats.org/officeDocument/2006/relationships/image" Target="../media/image288.wmf"/><Relationship Id="rId23" Type="http://schemas.openxmlformats.org/officeDocument/2006/relationships/image" Target="../media/image292.wmf"/><Relationship Id="rId28" Type="http://schemas.openxmlformats.org/officeDocument/2006/relationships/oleObject" Target="../embeddings/oleObject470.bin"/><Relationship Id="rId10" Type="http://schemas.openxmlformats.org/officeDocument/2006/relationships/image" Target="../media/image286.wmf"/><Relationship Id="rId19" Type="http://schemas.openxmlformats.org/officeDocument/2006/relationships/image" Target="../media/image290.wmf"/><Relationship Id="rId4" Type="http://schemas.openxmlformats.org/officeDocument/2006/relationships/image" Target="../media/image283.wmf"/><Relationship Id="rId9" Type="http://schemas.openxmlformats.org/officeDocument/2006/relationships/oleObject" Target="../embeddings/oleObject460.bin"/><Relationship Id="rId14" Type="http://schemas.openxmlformats.org/officeDocument/2006/relationships/oleObject" Target="../embeddings/oleObject463.bin"/><Relationship Id="rId22" Type="http://schemas.openxmlformats.org/officeDocument/2006/relationships/oleObject" Target="../embeddings/oleObject467.bin"/><Relationship Id="rId27" Type="http://schemas.openxmlformats.org/officeDocument/2006/relationships/image" Target="../media/image294.wmf"/><Relationship Id="rId30" Type="http://schemas.openxmlformats.org/officeDocument/2006/relationships/oleObject" Target="../embeddings/oleObject471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wmf"/><Relationship Id="rId13" Type="http://schemas.openxmlformats.org/officeDocument/2006/relationships/oleObject" Target="../embeddings/oleObject477.bin"/><Relationship Id="rId18" Type="http://schemas.openxmlformats.org/officeDocument/2006/relationships/image" Target="../media/image294.wmf"/><Relationship Id="rId3" Type="http://schemas.openxmlformats.org/officeDocument/2006/relationships/oleObject" Target="../embeddings/oleObject472.bin"/><Relationship Id="rId21" Type="http://schemas.openxmlformats.org/officeDocument/2006/relationships/oleObject" Target="../embeddings/oleObject481.bin"/><Relationship Id="rId7" Type="http://schemas.openxmlformats.org/officeDocument/2006/relationships/oleObject" Target="../embeddings/oleObject474.bin"/><Relationship Id="rId12" Type="http://schemas.openxmlformats.org/officeDocument/2006/relationships/image" Target="../media/image291.wmf"/><Relationship Id="rId17" Type="http://schemas.openxmlformats.org/officeDocument/2006/relationships/oleObject" Target="../embeddings/oleObject47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9.wmf"/><Relationship Id="rId20" Type="http://schemas.openxmlformats.org/officeDocument/2006/relationships/image" Target="../media/image295.wmf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88.wmf"/><Relationship Id="rId11" Type="http://schemas.openxmlformats.org/officeDocument/2006/relationships/oleObject" Target="../embeddings/oleObject476.bin"/><Relationship Id="rId24" Type="http://schemas.openxmlformats.org/officeDocument/2006/relationships/oleObject" Target="../embeddings/oleObject484.bin"/><Relationship Id="rId5" Type="http://schemas.openxmlformats.org/officeDocument/2006/relationships/oleObject" Target="../embeddings/oleObject473.bin"/><Relationship Id="rId15" Type="http://schemas.openxmlformats.org/officeDocument/2006/relationships/oleObject" Target="../embeddings/oleObject478.bin"/><Relationship Id="rId23" Type="http://schemas.openxmlformats.org/officeDocument/2006/relationships/oleObject" Target="../embeddings/oleObject483.bin"/><Relationship Id="rId10" Type="http://schemas.openxmlformats.org/officeDocument/2006/relationships/image" Target="../media/image297.wmf"/><Relationship Id="rId19" Type="http://schemas.openxmlformats.org/officeDocument/2006/relationships/oleObject" Target="../embeddings/oleObject480.bin"/><Relationship Id="rId4" Type="http://schemas.openxmlformats.org/officeDocument/2006/relationships/image" Target="../media/image296.wmf"/><Relationship Id="rId9" Type="http://schemas.openxmlformats.org/officeDocument/2006/relationships/oleObject" Target="../embeddings/oleObject475.bin"/><Relationship Id="rId14" Type="http://schemas.openxmlformats.org/officeDocument/2006/relationships/image" Target="../media/image298.wmf"/><Relationship Id="rId22" Type="http://schemas.openxmlformats.org/officeDocument/2006/relationships/oleObject" Target="../embeddings/oleObject48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2.wmf"/><Relationship Id="rId13" Type="http://schemas.openxmlformats.org/officeDocument/2006/relationships/oleObject" Target="../embeddings/oleObject490.bin"/><Relationship Id="rId3" Type="http://schemas.openxmlformats.org/officeDocument/2006/relationships/oleObject" Target="../embeddings/oleObject485.bin"/><Relationship Id="rId7" Type="http://schemas.openxmlformats.org/officeDocument/2006/relationships/oleObject" Target="../embeddings/oleObject487.bin"/><Relationship Id="rId12" Type="http://schemas.openxmlformats.org/officeDocument/2006/relationships/image" Target="../media/image30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6.w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301.wmf"/><Relationship Id="rId11" Type="http://schemas.openxmlformats.org/officeDocument/2006/relationships/oleObject" Target="../embeddings/oleObject489.bin"/><Relationship Id="rId5" Type="http://schemas.openxmlformats.org/officeDocument/2006/relationships/oleObject" Target="../embeddings/oleObject486.bin"/><Relationship Id="rId15" Type="http://schemas.openxmlformats.org/officeDocument/2006/relationships/oleObject" Target="../embeddings/oleObject491.bin"/><Relationship Id="rId10" Type="http://schemas.openxmlformats.org/officeDocument/2006/relationships/image" Target="../media/image303.wmf"/><Relationship Id="rId4" Type="http://schemas.openxmlformats.org/officeDocument/2006/relationships/image" Target="../media/image300.wmf"/><Relationship Id="rId9" Type="http://schemas.openxmlformats.org/officeDocument/2006/relationships/oleObject" Target="../embeddings/oleObject488.bin"/><Relationship Id="rId14" Type="http://schemas.openxmlformats.org/officeDocument/2006/relationships/image" Target="../media/image305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wmf"/><Relationship Id="rId3" Type="http://schemas.openxmlformats.org/officeDocument/2006/relationships/oleObject" Target="../embeddings/oleObject492.bin"/><Relationship Id="rId7" Type="http://schemas.openxmlformats.org/officeDocument/2006/relationships/oleObject" Target="../embeddings/oleObject4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308.wmf"/><Relationship Id="rId5" Type="http://schemas.openxmlformats.org/officeDocument/2006/relationships/oleObject" Target="../embeddings/oleObject493.bin"/><Relationship Id="rId10" Type="http://schemas.openxmlformats.org/officeDocument/2006/relationships/image" Target="../media/image50.wmf"/><Relationship Id="rId4" Type="http://schemas.openxmlformats.org/officeDocument/2006/relationships/image" Target="../media/image307.wmf"/><Relationship Id="rId9" Type="http://schemas.openxmlformats.org/officeDocument/2006/relationships/oleObject" Target="../embeddings/oleObject495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wmf"/><Relationship Id="rId3" Type="http://schemas.openxmlformats.org/officeDocument/2006/relationships/oleObject" Target="../embeddings/oleObject496.bin"/><Relationship Id="rId7" Type="http://schemas.openxmlformats.org/officeDocument/2006/relationships/oleObject" Target="../embeddings/oleObject498.bin"/><Relationship Id="rId12" Type="http://schemas.openxmlformats.org/officeDocument/2006/relationships/image" Target="../media/image31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78.wmf"/><Relationship Id="rId11" Type="http://schemas.openxmlformats.org/officeDocument/2006/relationships/oleObject" Target="../embeddings/oleObject500.bin"/><Relationship Id="rId5" Type="http://schemas.openxmlformats.org/officeDocument/2006/relationships/oleObject" Target="../embeddings/oleObject497.bin"/><Relationship Id="rId10" Type="http://schemas.openxmlformats.org/officeDocument/2006/relationships/image" Target="../media/image310.wmf"/><Relationship Id="rId4" Type="http://schemas.openxmlformats.org/officeDocument/2006/relationships/image" Target="../media/image277.wmf"/><Relationship Id="rId9" Type="http://schemas.openxmlformats.org/officeDocument/2006/relationships/oleObject" Target="../embeddings/oleObject499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wmf"/><Relationship Id="rId13" Type="http://schemas.openxmlformats.org/officeDocument/2006/relationships/oleObject" Target="../embeddings/oleObject506.bin"/><Relationship Id="rId18" Type="http://schemas.openxmlformats.org/officeDocument/2006/relationships/image" Target="../media/image318.wmf"/><Relationship Id="rId26" Type="http://schemas.openxmlformats.org/officeDocument/2006/relationships/image" Target="../media/image322.wmf"/><Relationship Id="rId3" Type="http://schemas.openxmlformats.org/officeDocument/2006/relationships/oleObject" Target="../embeddings/oleObject501.bin"/><Relationship Id="rId21" Type="http://schemas.openxmlformats.org/officeDocument/2006/relationships/oleObject" Target="../embeddings/oleObject510.bin"/><Relationship Id="rId7" Type="http://schemas.openxmlformats.org/officeDocument/2006/relationships/oleObject" Target="../embeddings/oleObject503.bin"/><Relationship Id="rId12" Type="http://schemas.openxmlformats.org/officeDocument/2006/relationships/image" Target="../media/image315.wmf"/><Relationship Id="rId17" Type="http://schemas.openxmlformats.org/officeDocument/2006/relationships/oleObject" Target="../embeddings/oleObject508.bin"/><Relationship Id="rId25" Type="http://schemas.openxmlformats.org/officeDocument/2006/relationships/oleObject" Target="../embeddings/oleObject5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7.wmf"/><Relationship Id="rId20" Type="http://schemas.openxmlformats.org/officeDocument/2006/relationships/image" Target="../media/image319.wmf"/><Relationship Id="rId1" Type="http://schemas.openxmlformats.org/officeDocument/2006/relationships/vmlDrawing" Target="../drawings/vmlDrawing53.vml"/><Relationship Id="rId6" Type="http://schemas.openxmlformats.org/officeDocument/2006/relationships/image" Target="../media/image313.wmf"/><Relationship Id="rId11" Type="http://schemas.openxmlformats.org/officeDocument/2006/relationships/oleObject" Target="../embeddings/oleObject505.bin"/><Relationship Id="rId24" Type="http://schemas.openxmlformats.org/officeDocument/2006/relationships/image" Target="../media/image321.wmf"/><Relationship Id="rId5" Type="http://schemas.openxmlformats.org/officeDocument/2006/relationships/oleObject" Target="../embeddings/oleObject502.bin"/><Relationship Id="rId15" Type="http://schemas.openxmlformats.org/officeDocument/2006/relationships/oleObject" Target="../embeddings/oleObject507.bin"/><Relationship Id="rId23" Type="http://schemas.openxmlformats.org/officeDocument/2006/relationships/oleObject" Target="../embeddings/oleObject511.bin"/><Relationship Id="rId10" Type="http://schemas.openxmlformats.org/officeDocument/2006/relationships/image" Target="../media/image314.wmf"/><Relationship Id="rId19" Type="http://schemas.openxmlformats.org/officeDocument/2006/relationships/oleObject" Target="../embeddings/oleObject509.bin"/><Relationship Id="rId4" Type="http://schemas.openxmlformats.org/officeDocument/2006/relationships/image" Target="../media/image312.wmf"/><Relationship Id="rId9" Type="http://schemas.openxmlformats.org/officeDocument/2006/relationships/oleObject" Target="../embeddings/oleObject504.bin"/><Relationship Id="rId14" Type="http://schemas.openxmlformats.org/officeDocument/2006/relationships/image" Target="../media/image316.wmf"/><Relationship Id="rId22" Type="http://schemas.openxmlformats.org/officeDocument/2006/relationships/image" Target="../media/image320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3.wmf"/><Relationship Id="rId13" Type="http://schemas.openxmlformats.org/officeDocument/2006/relationships/oleObject" Target="../embeddings/oleObject518.bin"/><Relationship Id="rId18" Type="http://schemas.openxmlformats.org/officeDocument/2006/relationships/image" Target="../media/image317.wmf"/><Relationship Id="rId26" Type="http://schemas.openxmlformats.org/officeDocument/2006/relationships/image" Target="../media/image327.wmf"/><Relationship Id="rId3" Type="http://schemas.openxmlformats.org/officeDocument/2006/relationships/oleObject" Target="../embeddings/oleObject513.bin"/><Relationship Id="rId21" Type="http://schemas.openxmlformats.org/officeDocument/2006/relationships/oleObject" Target="../embeddings/oleObject522.bin"/><Relationship Id="rId7" Type="http://schemas.openxmlformats.org/officeDocument/2006/relationships/oleObject" Target="../embeddings/oleObject515.bin"/><Relationship Id="rId12" Type="http://schemas.openxmlformats.org/officeDocument/2006/relationships/image" Target="../media/image314.wmf"/><Relationship Id="rId17" Type="http://schemas.openxmlformats.org/officeDocument/2006/relationships/oleObject" Target="../embeddings/oleObject520.bin"/><Relationship Id="rId25" Type="http://schemas.openxmlformats.org/officeDocument/2006/relationships/oleObject" Target="../embeddings/oleObject5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6.wmf"/><Relationship Id="rId20" Type="http://schemas.openxmlformats.org/officeDocument/2006/relationships/image" Target="../media/image318.wmf"/><Relationship Id="rId1" Type="http://schemas.openxmlformats.org/officeDocument/2006/relationships/vmlDrawing" Target="../drawings/vmlDrawing54.vml"/><Relationship Id="rId6" Type="http://schemas.openxmlformats.org/officeDocument/2006/relationships/image" Target="../media/image324.wmf"/><Relationship Id="rId11" Type="http://schemas.openxmlformats.org/officeDocument/2006/relationships/oleObject" Target="../embeddings/oleObject517.bin"/><Relationship Id="rId24" Type="http://schemas.openxmlformats.org/officeDocument/2006/relationships/image" Target="../media/image326.wmf"/><Relationship Id="rId5" Type="http://schemas.openxmlformats.org/officeDocument/2006/relationships/oleObject" Target="../embeddings/oleObject514.bin"/><Relationship Id="rId15" Type="http://schemas.openxmlformats.org/officeDocument/2006/relationships/oleObject" Target="../embeddings/oleObject519.bin"/><Relationship Id="rId23" Type="http://schemas.openxmlformats.org/officeDocument/2006/relationships/oleObject" Target="../embeddings/oleObject523.bin"/><Relationship Id="rId10" Type="http://schemas.openxmlformats.org/officeDocument/2006/relationships/image" Target="../media/image279.wmf"/><Relationship Id="rId19" Type="http://schemas.openxmlformats.org/officeDocument/2006/relationships/oleObject" Target="../embeddings/oleObject521.bin"/><Relationship Id="rId4" Type="http://schemas.openxmlformats.org/officeDocument/2006/relationships/image" Target="../media/image323.wmf"/><Relationship Id="rId9" Type="http://schemas.openxmlformats.org/officeDocument/2006/relationships/oleObject" Target="../embeddings/oleObject516.bin"/><Relationship Id="rId14" Type="http://schemas.openxmlformats.org/officeDocument/2006/relationships/image" Target="../media/image315.wmf"/><Relationship Id="rId22" Type="http://schemas.openxmlformats.org/officeDocument/2006/relationships/image" Target="../media/image325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wmf"/><Relationship Id="rId13" Type="http://schemas.openxmlformats.org/officeDocument/2006/relationships/oleObject" Target="../embeddings/oleObject530.bin"/><Relationship Id="rId3" Type="http://schemas.openxmlformats.org/officeDocument/2006/relationships/oleObject" Target="../embeddings/oleObject525.bin"/><Relationship Id="rId7" Type="http://schemas.openxmlformats.org/officeDocument/2006/relationships/oleObject" Target="../embeddings/oleObject527.bin"/><Relationship Id="rId12" Type="http://schemas.openxmlformats.org/officeDocument/2006/relationships/image" Target="../media/image33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4.wmf"/><Relationship Id="rId1" Type="http://schemas.openxmlformats.org/officeDocument/2006/relationships/vmlDrawing" Target="../drawings/vmlDrawing55.vml"/><Relationship Id="rId6" Type="http://schemas.openxmlformats.org/officeDocument/2006/relationships/image" Target="../media/image329.wmf"/><Relationship Id="rId11" Type="http://schemas.openxmlformats.org/officeDocument/2006/relationships/oleObject" Target="../embeddings/oleObject529.bin"/><Relationship Id="rId5" Type="http://schemas.openxmlformats.org/officeDocument/2006/relationships/oleObject" Target="../embeddings/oleObject526.bin"/><Relationship Id="rId15" Type="http://schemas.openxmlformats.org/officeDocument/2006/relationships/oleObject" Target="../embeddings/oleObject531.bin"/><Relationship Id="rId10" Type="http://schemas.openxmlformats.org/officeDocument/2006/relationships/image" Target="../media/image331.wmf"/><Relationship Id="rId4" Type="http://schemas.openxmlformats.org/officeDocument/2006/relationships/image" Target="../media/image328.wmf"/><Relationship Id="rId9" Type="http://schemas.openxmlformats.org/officeDocument/2006/relationships/oleObject" Target="../embeddings/oleObject528.bin"/><Relationship Id="rId14" Type="http://schemas.openxmlformats.org/officeDocument/2006/relationships/image" Target="../media/image333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7.wmf"/><Relationship Id="rId13" Type="http://schemas.openxmlformats.org/officeDocument/2006/relationships/oleObject" Target="../embeddings/oleObject537.bin"/><Relationship Id="rId3" Type="http://schemas.openxmlformats.org/officeDocument/2006/relationships/oleObject" Target="../embeddings/oleObject532.bin"/><Relationship Id="rId7" Type="http://schemas.openxmlformats.org/officeDocument/2006/relationships/oleObject" Target="../embeddings/oleObject534.bin"/><Relationship Id="rId12" Type="http://schemas.openxmlformats.org/officeDocument/2006/relationships/image" Target="../media/image33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1.wmf"/><Relationship Id="rId1" Type="http://schemas.openxmlformats.org/officeDocument/2006/relationships/vmlDrawing" Target="../drawings/vmlDrawing56.vml"/><Relationship Id="rId6" Type="http://schemas.openxmlformats.org/officeDocument/2006/relationships/image" Target="../media/image336.wmf"/><Relationship Id="rId11" Type="http://schemas.openxmlformats.org/officeDocument/2006/relationships/oleObject" Target="../embeddings/oleObject536.bin"/><Relationship Id="rId5" Type="http://schemas.openxmlformats.org/officeDocument/2006/relationships/oleObject" Target="../embeddings/oleObject533.bin"/><Relationship Id="rId15" Type="http://schemas.openxmlformats.org/officeDocument/2006/relationships/oleObject" Target="../embeddings/oleObject538.bin"/><Relationship Id="rId10" Type="http://schemas.openxmlformats.org/officeDocument/2006/relationships/image" Target="../media/image338.wmf"/><Relationship Id="rId4" Type="http://schemas.openxmlformats.org/officeDocument/2006/relationships/image" Target="../media/image335.wmf"/><Relationship Id="rId9" Type="http://schemas.openxmlformats.org/officeDocument/2006/relationships/oleObject" Target="../embeddings/oleObject535.bin"/><Relationship Id="rId14" Type="http://schemas.openxmlformats.org/officeDocument/2006/relationships/image" Target="../media/image340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3.wmf"/><Relationship Id="rId13" Type="http://schemas.openxmlformats.org/officeDocument/2006/relationships/oleObject" Target="../embeddings/oleObject544.bin"/><Relationship Id="rId3" Type="http://schemas.openxmlformats.org/officeDocument/2006/relationships/oleObject" Target="../embeddings/oleObject539.bin"/><Relationship Id="rId7" Type="http://schemas.openxmlformats.org/officeDocument/2006/relationships/oleObject" Target="../embeddings/oleObject541.bin"/><Relationship Id="rId12" Type="http://schemas.openxmlformats.org/officeDocument/2006/relationships/image" Target="../media/image3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342.wmf"/><Relationship Id="rId11" Type="http://schemas.openxmlformats.org/officeDocument/2006/relationships/oleObject" Target="../embeddings/oleObject543.bin"/><Relationship Id="rId5" Type="http://schemas.openxmlformats.org/officeDocument/2006/relationships/oleObject" Target="../embeddings/oleObject540.bin"/><Relationship Id="rId10" Type="http://schemas.openxmlformats.org/officeDocument/2006/relationships/image" Target="../media/image344.wmf"/><Relationship Id="rId4" Type="http://schemas.openxmlformats.org/officeDocument/2006/relationships/image" Target="../media/image340.wmf"/><Relationship Id="rId9" Type="http://schemas.openxmlformats.org/officeDocument/2006/relationships/oleObject" Target="../embeddings/oleObject542.bin"/><Relationship Id="rId14" Type="http://schemas.openxmlformats.org/officeDocument/2006/relationships/image" Target="../media/image346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9.wmf"/><Relationship Id="rId13" Type="http://schemas.openxmlformats.org/officeDocument/2006/relationships/oleObject" Target="../embeddings/oleObject550.bin"/><Relationship Id="rId18" Type="http://schemas.openxmlformats.org/officeDocument/2006/relationships/image" Target="../media/image351.wmf"/><Relationship Id="rId3" Type="http://schemas.openxmlformats.org/officeDocument/2006/relationships/oleObject" Target="../embeddings/oleObject545.bin"/><Relationship Id="rId7" Type="http://schemas.openxmlformats.org/officeDocument/2006/relationships/oleObject" Target="../embeddings/oleObject547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55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0.wmf"/><Relationship Id="rId20" Type="http://schemas.openxmlformats.org/officeDocument/2006/relationships/image" Target="../media/image352.wmf"/><Relationship Id="rId1" Type="http://schemas.openxmlformats.org/officeDocument/2006/relationships/vmlDrawing" Target="../drawings/vmlDrawing58.vml"/><Relationship Id="rId6" Type="http://schemas.openxmlformats.org/officeDocument/2006/relationships/image" Target="../media/image348.wmf"/><Relationship Id="rId11" Type="http://schemas.openxmlformats.org/officeDocument/2006/relationships/oleObject" Target="../embeddings/oleObject549.bin"/><Relationship Id="rId5" Type="http://schemas.openxmlformats.org/officeDocument/2006/relationships/oleObject" Target="../embeddings/oleObject546.bin"/><Relationship Id="rId15" Type="http://schemas.openxmlformats.org/officeDocument/2006/relationships/oleObject" Target="../embeddings/oleObject552.bin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554.bin"/><Relationship Id="rId4" Type="http://schemas.openxmlformats.org/officeDocument/2006/relationships/image" Target="../media/image347.wmf"/><Relationship Id="rId9" Type="http://schemas.openxmlformats.org/officeDocument/2006/relationships/oleObject" Target="../embeddings/oleObject548.bin"/><Relationship Id="rId14" Type="http://schemas.openxmlformats.org/officeDocument/2006/relationships/oleObject" Target="../embeddings/oleObject55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6.wmf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7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2.wmf"/><Relationship Id="rId13" Type="http://schemas.openxmlformats.org/officeDocument/2006/relationships/oleObject" Target="../embeddings/oleObject560.bin"/><Relationship Id="rId18" Type="http://schemas.openxmlformats.org/officeDocument/2006/relationships/image" Target="../media/image356.wmf"/><Relationship Id="rId3" Type="http://schemas.openxmlformats.org/officeDocument/2006/relationships/oleObject" Target="../embeddings/oleObject555.bin"/><Relationship Id="rId7" Type="http://schemas.openxmlformats.org/officeDocument/2006/relationships/oleObject" Target="../embeddings/oleObject557.bin"/><Relationship Id="rId12" Type="http://schemas.openxmlformats.org/officeDocument/2006/relationships/image" Target="../media/image353.wmf"/><Relationship Id="rId17" Type="http://schemas.openxmlformats.org/officeDocument/2006/relationships/oleObject" Target="../embeddings/oleObject5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5.wmf"/><Relationship Id="rId1" Type="http://schemas.openxmlformats.org/officeDocument/2006/relationships/vmlDrawing" Target="../drawings/vmlDrawing59.vml"/><Relationship Id="rId6" Type="http://schemas.openxmlformats.org/officeDocument/2006/relationships/image" Target="../media/image351.wmf"/><Relationship Id="rId11" Type="http://schemas.openxmlformats.org/officeDocument/2006/relationships/oleObject" Target="../embeddings/oleObject559.bin"/><Relationship Id="rId5" Type="http://schemas.openxmlformats.org/officeDocument/2006/relationships/oleObject" Target="../embeddings/oleObject556.bin"/><Relationship Id="rId15" Type="http://schemas.openxmlformats.org/officeDocument/2006/relationships/oleObject" Target="../embeddings/oleObject561.bin"/><Relationship Id="rId10" Type="http://schemas.openxmlformats.org/officeDocument/2006/relationships/image" Target="../media/image347.wmf"/><Relationship Id="rId4" Type="http://schemas.openxmlformats.org/officeDocument/2006/relationships/image" Target="../media/image350.wmf"/><Relationship Id="rId9" Type="http://schemas.openxmlformats.org/officeDocument/2006/relationships/oleObject" Target="../embeddings/oleObject558.bin"/><Relationship Id="rId14" Type="http://schemas.openxmlformats.org/officeDocument/2006/relationships/image" Target="../media/image354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7.wmf"/><Relationship Id="rId3" Type="http://schemas.openxmlformats.org/officeDocument/2006/relationships/oleObject" Target="../embeddings/oleObject563.bin"/><Relationship Id="rId7" Type="http://schemas.openxmlformats.org/officeDocument/2006/relationships/oleObject" Target="../embeddings/oleObject5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350.wmf"/><Relationship Id="rId5" Type="http://schemas.openxmlformats.org/officeDocument/2006/relationships/oleObject" Target="../embeddings/oleObject564.bin"/><Relationship Id="rId4" Type="http://schemas.openxmlformats.org/officeDocument/2006/relationships/image" Target="../media/image356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9.wmf"/><Relationship Id="rId13" Type="http://schemas.openxmlformats.org/officeDocument/2006/relationships/oleObject" Target="../embeddings/oleObject571.bin"/><Relationship Id="rId18" Type="http://schemas.openxmlformats.org/officeDocument/2006/relationships/image" Target="../media/image359.wmf"/><Relationship Id="rId3" Type="http://schemas.openxmlformats.org/officeDocument/2006/relationships/oleObject" Target="../embeddings/oleObject566.bin"/><Relationship Id="rId7" Type="http://schemas.openxmlformats.org/officeDocument/2006/relationships/oleObject" Target="../embeddings/oleObject568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57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0.wmf"/><Relationship Id="rId20" Type="http://schemas.openxmlformats.org/officeDocument/2006/relationships/image" Target="../media/image360.wmf"/><Relationship Id="rId1" Type="http://schemas.openxmlformats.org/officeDocument/2006/relationships/vmlDrawing" Target="../drawings/vmlDrawing61.vml"/><Relationship Id="rId6" Type="http://schemas.openxmlformats.org/officeDocument/2006/relationships/image" Target="../media/image348.wmf"/><Relationship Id="rId11" Type="http://schemas.openxmlformats.org/officeDocument/2006/relationships/oleObject" Target="../embeddings/oleObject570.bin"/><Relationship Id="rId5" Type="http://schemas.openxmlformats.org/officeDocument/2006/relationships/oleObject" Target="../embeddings/oleObject567.bin"/><Relationship Id="rId15" Type="http://schemas.openxmlformats.org/officeDocument/2006/relationships/oleObject" Target="../embeddings/oleObject572.bin"/><Relationship Id="rId10" Type="http://schemas.openxmlformats.org/officeDocument/2006/relationships/image" Target="../media/image318.wmf"/><Relationship Id="rId19" Type="http://schemas.openxmlformats.org/officeDocument/2006/relationships/oleObject" Target="../embeddings/oleObject574.bin"/><Relationship Id="rId4" Type="http://schemas.openxmlformats.org/officeDocument/2006/relationships/image" Target="../media/image358.wmf"/><Relationship Id="rId9" Type="http://schemas.openxmlformats.org/officeDocument/2006/relationships/oleObject" Target="../embeddings/oleObject569.bin"/><Relationship Id="rId14" Type="http://schemas.openxmlformats.org/officeDocument/2006/relationships/image" Target="../media/image356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362.wmf"/><Relationship Id="rId5" Type="http://schemas.openxmlformats.org/officeDocument/2006/relationships/oleObject" Target="../embeddings/oleObject576.bin"/><Relationship Id="rId4" Type="http://schemas.openxmlformats.org/officeDocument/2006/relationships/image" Target="../media/image361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364.wmf"/><Relationship Id="rId5" Type="http://schemas.openxmlformats.org/officeDocument/2006/relationships/oleObject" Target="../embeddings/oleObject578.bin"/><Relationship Id="rId4" Type="http://schemas.openxmlformats.org/officeDocument/2006/relationships/image" Target="../media/image363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7.wmf"/><Relationship Id="rId13" Type="http://schemas.openxmlformats.org/officeDocument/2006/relationships/oleObject" Target="../embeddings/oleObject584.bin"/><Relationship Id="rId18" Type="http://schemas.openxmlformats.org/officeDocument/2006/relationships/image" Target="../media/image370.wmf"/><Relationship Id="rId3" Type="http://schemas.openxmlformats.org/officeDocument/2006/relationships/oleObject" Target="../embeddings/oleObject579.bin"/><Relationship Id="rId21" Type="http://schemas.openxmlformats.org/officeDocument/2006/relationships/oleObject" Target="../embeddings/oleObject588.bin"/><Relationship Id="rId7" Type="http://schemas.openxmlformats.org/officeDocument/2006/relationships/oleObject" Target="../embeddings/oleObject581.bin"/><Relationship Id="rId12" Type="http://schemas.openxmlformats.org/officeDocument/2006/relationships/image" Target="../media/image368.wmf"/><Relationship Id="rId17" Type="http://schemas.openxmlformats.org/officeDocument/2006/relationships/oleObject" Target="../embeddings/oleObject5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wmf"/><Relationship Id="rId20" Type="http://schemas.openxmlformats.org/officeDocument/2006/relationships/image" Target="../media/image371.wmf"/><Relationship Id="rId1" Type="http://schemas.openxmlformats.org/officeDocument/2006/relationships/vmlDrawing" Target="../drawings/vmlDrawing64.vml"/><Relationship Id="rId6" Type="http://schemas.openxmlformats.org/officeDocument/2006/relationships/image" Target="../media/image366.wmf"/><Relationship Id="rId11" Type="http://schemas.openxmlformats.org/officeDocument/2006/relationships/oleObject" Target="../embeddings/oleObject583.bin"/><Relationship Id="rId24" Type="http://schemas.openxmlformats.org/officeDocument/2006/relationships/image" Target="../media/image373.wmf"/><Relationship Id="rId5" Type="http://schemas.openxmlformats.org/officeDocument/2006/relationships/oleObject" Target="../embeddings/oleObject580.bin"/><Relationship Id="rId15" Type="http://schemas.openxmlformats.org/officeDocument/2006/relationships/oleObject" Target="../embeddings/oleObject585.bin"/><Relationship Id="rId23" Type="http://schemas.openxmlformats.org/officeDocument/2006/relationships/oleObject" Target="../embeddings/oleObject589.bin"/><Relationship Id="rId10" Type="http://schemas.openxmlformats.org/officeDocument/2006/relationships/image" Target="../media/image164.wmf"/><Relationship Id="rId19" Type="http://schemas.openxmlformats.org/officeDocument/2006/relationships/oleObject" Target="../embeddings/oleObject587.bin"/><Relationship Id="rId4" Type="http://schemas.openxmlformats.org/officeDocument/2006/relationships/image" Target="../media/image365.wmf"/><Relationship Id="rId9" Type="http://schemas.openxmlformats.org/officeDocument/2006/relationships/oleObject" Target="../embeddings/oleObject582.bin"/><Relationship Id="rId14" Type="http://schemas.openxmlformats.org/officeDocument/2006/relationships/image" Target="../media/image369.wmf"/><Relationship Id="rId22" Type="http://schemas.openxmlformats.org/officeDocument/2006/relationships/image" Target="../media/image372.w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6.wmf"/><Relationship Id="rId13" Type="http://schemas.openxmlformats.org/officeDocument/2006/relationships/oleObject" Target="../embeddings/oleObject595.bin"/><Relationship Id="rId18" Type="http://schemas.openxmlformats.org/officeDocument/2006/relationships/image" Target="../media/image15.wmf"/><Relationship Id="rId3" Type="http://schemas.openxmlformats.org/officeDocument/2006/relationships/oleObject" Target="../embeddings/oleObject590.bin"/><Relationship Id="rId21" Type="http://schemas.openxmlformats.org/officeDocument/2006/relationships/oleObject" Target="../embeddings/oleObject599.bin"/><Relationship Id="rId7" Type="http://schemas.openxmlformats.org/officeDocument/2006/relationships/oleObject" Target="../embeddings/oleObject592.bin"/><Relationship Id="rId12" Type="http://schemas.openxmlformats.org/officeDocument/2006/relationships/image" Target="../media/image171.wmf"/><Relationship Id="rId17" Type="http://schemas.openxmlformats.org/officeDocument/2006/relationships/oleObject" Target="../embeddings/oleObject59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8.wmf"/><Relationship Id="rId20" Type="http://schemas.openxmlformats.org/officeDocument/2006/relationships/image" Target="../media/image379.wmf"/><Relationship Id="rId1" Type="http://schemas.openxmlformats.org/officeDocument/2006/relationships/vmlDrawing" Target="../drawings/vmlDrawing65.vml"/><Relationship Id="rId6" Type="http://schemas.openxmlformats.org/officeDocument/2006/relationships/image" Target="../media/image375.wmf"/><Relationship Id="rId11" Type="http://schemas.openxmlformats.org/officeDocument/2006/relationships/oleObject" Target="../embeddings/oleObject594.bin"/><Relationship Id="rId5" Type="http://schemas.openxmlformats.org/officeDocument/2006/relationships/oleObject" Target="../embeddings/oleObject591.bin"/><Relationship Id="rId15" Type="http://schemas.openxmlformats.org/officeDocument/2006/relationships/oleObject" Target="../embeddings/oleObject596.bin"/><Relationship Id="rId10" Type="http://schemas.openxmlformats.org/officeDocument/2006/relationships/image" Target="../media/image164.wmf"/><Relationship Id="rId19" Type="http://schemas.openxmlformats.org/officeDocument/2006/relationships/oleObject" Target="../embeddings/oleObject598.bin"/><Relationship Id="rId4" Type="http://schemas.openxmlformats.org/officeDocument/2006/relationships/image" Target="../media/image374.wmf"/><Relationship Id="rId9" Type="http://schemas.openxmlformats.org/officeDocument/2006/relationships/oleObject" Target="../embeddings/oleObject593.bin"/><Relationship Id="rId14" Type="http://schemas.openxmlformats.org/officeDocument/2006/relationships/image" Target="../media/image377.wmf"/><Relationship Id="rId22" Type="http://schemas.openxmlformats.org/officeDocument/2006/relationships/image" Target="../media/image369.w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2.wmf"/><Relationship Id="rId13" Type="http://schemas.openxmlformats.org/officeDocument/2006/relationships/oleObject" Target="../embeddings/oleObject605.bin"/><Relationship Id="rId18" Type="http://schemas.openxmlformats.org/officeDocument/2006/relationships/image" Target="../media/image379.wmf"/><Relationship Id="rId3" Type="http://schemas.openxmlformats.org/officeDocument/2006/relationships/oleObject" Target="../embeddings/oleObject600.bin"/><Relationship Id="rId21" Type="http://schemas.openxmlformats.org/officeDocument/2006/relationships/oleObject" Target="../embeddings/oleObject609.bin"/><Relationship Id="rId7" Type="http://schemas.openxmlformats.org/officeDocument/2006/relationships/oleObject" Target="../embeddings/oleObject602.bin"/><Relationship Id="rId12" Type="http://schemas.openxmlformats.org/officeDocument/2006/relationships/image" Target="../media/image376.wmf"/><Relationship Id="rId17" Type="http://schemas.openxmlformats.org/officeDocument/2006/relationships/oleObject" Target="../embeddings/oleObject60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1.wmf"/><Relationship Id="rId20" Type="http://schemas.openxmlformats.org/officeDocument/2006/relationships/image" Target="../media/image369.wmf"/><Relationship Id="rId1" Type="http://schemas.openxmlformats.org/officeDocument/2006/relationships/vmlDrawing" Target="../drawings/vmlDrawing66.vml"/><Relationship Id="rId6" Type="http://schemas.openxmlformats.org/officeDocument/2006/relationships/image" Target="../media/image381.wmf"/><Relationship Id="rId11" Type="http://schemas.openxmlformats.org/officeDocument/2006/relationships/oleObject" Target="../embeddings/oleObject604.bin"/><Relationship Id="rId24" Type="http://schemas.openxmlformats.org/officeDocument/2006/relationships/image" Target="../media/image384.wmf"/><Relationship Id="rId5" Type="http://schemas.openxmlformats.org/officeDocument/2006/relationships/oleObject" Target="../embeddings/oleObject601.bin"/><Relationship Id="rId15" Type="http://schemas.openxmlformats.org/officeDocument/2006/relationships/oleObject" Target="../embeddings/oleObject606.bin"/><Relationship Id="rId23" Type="http://schemas.openxmlformats.org/officeDocument/2006/relationships/oleObject" Target="../embeddings/oleObject610.bin"/><Relationship Id="rId10" Type="http://schemas.openxmlformats.org/officeDocument/2006/relationships/image" Target="../media/image383.wmf"/><Relationship Id="rId19" Type="http://schemas.openxmlformats.org/officeDocument/2006/relationships/oleObject" Target="../embeddings/oleObject608.bin"/><Relationship Id="rId4" Type="http://schemas.openxmlformats.org/officeDocument/2006/relationships/image" Target="../media/image380.wmf"/><Relationship Id="rId9" Type="http://schemas.openxmlformats.org/officeDocument/2006/relationships/oleObject" Target="../embeddings/oleObject603.bin"/><Relationship Id="rId14" Type="http://schemas.openxmlformats.org/officeDocument/2006/relationships/image" Target="../media/image164.wmf"/><Relationship Id="rId22" Type="http://schemas.openxmlformats.org/officeDocument/2006/relationships/image" Target="../media/image15.w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6.wmf"/><Relationship Id="rId13" Type="http://schemas.openxmlformats.org/officeDocument/2006/relationships/oleObject" Target="../embeddings/oleObject616.bin"/><Relationship Id="rId18" Type="http://schemas.openxmlformats.org/officeDocument/2006/relationships/image" Target="../media/image256.wmf"/><Relationship Id="rId3" Type="http://schemas.openxmlformats.org/officeDocument/2006/relationships/oleObject" Target="../embeddings/oleObject611.bin"/><Relationship Id="rId7" Type="http://schemas.openxmlformats.org/officeDocument/2006/relationships/oleObject" Target="../embeddings/oleObject613.bin"/><Relationship Id="rId12" Type="http://schemas.openxmlformats.org/officeDocument/2006/relationships/image" Target="../media/image387.wmf"/><Relationship Id="rId17" Type="http://schemas.openxmlformats.org/officeDocument/2006/relationships/oleObject" Target="../embeddings/oleObject6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8.wmf"/><Relationship Id="rId1" Type="http://schemas.openxmlformats.org/officeDocument/2006/relationships/vmlDrawing" Target="../drawings/vmlDrawing67.vml"/><Relationship Id="rId6" Type="http://schemas.openxmlformats.org/officeDocument/2006/relationships/image" Target="../media/image378.wmf"/><Relationship Id="rId11" Type="http://schemas.openxmlformats.org/officeDocument/2006/relationships/oleObject" Target="../embeddings/oleObject615.bin"/><Relationship Id="rId5" Type="http://schemas.openxmlformats.org/officeDocument/2006/relationships/oleObject" Target="../embeddings/oleObject612.bin"/><Relationship Id="rId15" Type="http://schemas.openxmlformats.org/officeDocument/2006/relationships/oleObject" Target="../embeddings/oleObject617.bin"/><Relationship Id="rId10" Type="http://schemas.openxmlformats.org/officeDocument/2006/relationships/image" Target="../media/image383.wmf"/><Relationship Id="rId4" Type="http://schemas.openxmlformats.org/officeDocument/2006/relationships/image" Target="../media/image385.wmf"/><Relationship Id="rId9" Type="http://schemas.openxmlformats.org/officeDocument/2006/relationships/oleObject" Target="../embeddings/oleObject614.bin"/><Relationship Id="rId14" Type="http://schemas.openxmlformats.org/officeDocument/2006/relationships/image" Target="../media/image157.w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1.wmf"/><Relationship Id="rId13" Type="http://schemas.openxmlformats.org/officeDocument/2006/relationships/oleObject" Target="../embeddings/oleObject624.bin"/><Relationship Id="rId18" Type="http://schemas.openxmlformats.org/officeDocument/2006/relationships/oleObject" Target="../embeddings/oleObject627.bin"/><Relationship Id="rId3" Type="http://schemas.openxmlformats.org/officeDocument/2006/relationships/oleObject" Target="../embeddings/oleObject619.bin"/><Relationship Id="rId7" Type="http://schemas.openxmlformats.org/officeDocument/2006/relationships/oleObject" Target="../embeddings/oleObject621.bin"/><Relationship Id="rId12" Type="http://schemas.openxmlformats.org/officeDocument/2006/relationships/image" Target="../media/image393.wmf"/><Relationship Id="rId17" Type="http://schemas.openxmlformats.org/officeDocument/2006/relationships/image" Target="../media/image39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26.bin"/><Relationship Id="rId1" Type="http://schemas.openxmlformats.org/officeDocument/2006/relationships/vmlDrawing" Target="../drawings/vmlDrawing68.vml"/><Relationship Id="rId6" Type="http://schemas.openxmlformats.org/officeDocument/2006/relationships/image" Target="../media/image390.wmf"/><Relationship Id="rId11" Type="http://schemas.openxmlformats.org/officeDocument/2006/relationships/oleObject" Target="../embeddings/oleObject623.bin"/><Relationship Id="rId5" Type="http://schemas.openxmlformats.org/officeDocument/2006/relationships/oleObject" Target="../embeddings/oleObject620.bin"/><Relationship Id="rId15" Type="http://schemas.openxmlformats.org/officeDocument/2006/relationships/image" Target="../media/image171.wmf"/><Relationship Id="rId10" Type="http://schemas.openxmlformats.org/officeDocument/2006/relationships/image" Target="../media/image392.wmf"/><Relationship Id="rId4" Type="http://schemas.openxmlformats.org/officeDocument/2006/relationships/image" Target="../media/image389.wmf"/><Relationship Id="rId9" Type="http://schemas.openxmlformats.org/officeDocument/2006/relationships/oleObject" Target="../embeddings/oleObject622.bin"/><Relationship Id="rId14" Type="http://schemas.openxmlformats.org/officeDocument/2006/relationships/oleObject" Target="../embeddings/oleObject62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15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1.wmf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7.wmf"/><Relationship Id="rId13" Type="http://schemas.openxmlformats.org/officeDocument/2006/relationships/oleObject" Target="../embeddings/oleObject633.bin"/><Relationship Id="rId18" Type="http://schemas.openxmlformats.org/officeDocument/2006/relationships/image" Target="../media/image400.wmf"/><Relationship Id="rId3" Type="http://schemas.openxmlformats.org/officeDocument/2006/relationships/oleObject" Target="../embeddings/oleObject628.bin"/><Relationship Id="rId21" Type="http://schemas.openxmlformats.org/officeDocument/2006/relationships/oleObject" Target="../embeddings/oleObject637.bin"/><Relationship Id="rId7" Type="http://schemas.openxmlformats.org/officeDocument/2006/relationships/oleObject" Target="../embeddings/oleObject630.bin"/><Relationship Id="rId12" Type="http://schemas.openxmlformats.org/officeDocument/2006/relationships/image" Target="../media/image399.wmf"/><Relationship Id="rId17" Type="http://schemas.openxmlformats.org/officeDocument/2006/relationships/oleObject" Target="../embeddings/oleObject6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0.wmf"/><Relationship Id="rId20" Type="http://schemas.openxmlformats.org/officeDocument/2006/relationships/image" Target="../media/image401.wmf"/><Relationship Id="rId1" Type="http://schemas.openxmlformats.org/officeDocument/2006/relationships/vmlDrawing" Target="../drawings/vmlDrawing69.vml"/><Relationship Id="rId6" Type="http://schemas.openxmlformats.org/officeDocument/2006/relationships/image" Target="../media/image396.wmf"/><Relationship Id="rId11" Type="http://schemas.openxmlformats.org/officeDocument/2006/relationships/oleObject" Target="../embeddings/oleObject632.bin"/><Relationship Id="rId5" Type="http://schemas.openxmlformats.org/officeDocument/2006/relationships/oleObject" Target="../embeddings/oleObject629.bin"/><Relationship Id="rId15" Type="http://schemas.openxmlformats.org/officeDocument/2006/relationships/oleObject" Target="../embeddings/oleObject634.bin"/><Relationship Id="rId10" Type="http://schemas.openxmlformats.org/officeDocument/2006/relationships/image" Target="../media/image398.wmf"/><Relationship Id="rId19" Type="http://schemas.openxmlformats.org/officeDocument/2006/relationships/oleObject" Target="../embeddings/oleObject636.bin"/><Relationship Id="rId4" Type="http://schemas.openxmlformats.org/officeDocument/2006/relationships/image" Target="../media/image395.wmf"/><Relationship Id="rId9" Type="http://schemas.openxmlformats.org/officeDocument/2006/relationships/oleObject" Target="../embeddings/oleObject631.bin"/><Relationship Id="rId14" Type="http://schemas.openxmlformats.org/officeDocument/2006/relationships/image" Target="../media/image20.wmf"/><Relationship Id="rId22" Type="http://schemas.openxmlformats.org/officeDocument/2006/relationships/image" Target="../media/image402.wmf"/></Relationships>
</file>

<file path=ppt/slides/_rels/slide8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43.bin"/><Relationship Id="rId18" Type="http://schemas.openxmlformats.org/officeDocument/2006/relationships/image" Target="../media/image119.wmf"/><Relationship Id="rId26" Type="http://schemas.openxmlformats.org/officeDocument/2006/relationships/image" Target="../media/image125.wmf"/><Relationship Id="rId39" Type="http://schemas.openxmlformats.org/officeDocument/2006/relationships/oleObject" Target="../embeddings/oleObject656.bin"/><Relationship Id="rId21" Type="http://schemas.openxmlformats.org/officeDocument/2006/relationships/oleObject" Target="../embeddings/oleObject647.bin"/><Relationship Id="rId34" Type="http://schemas.openxmlformats.org/officeDocument/2006/relationships/image" Target="../media/image405.wmf"/><Relationship Id="rId7" Type="http://schemas.openxmlformats.org/officeDocument/2006/relationships/oleObject" Target="../embeddings/oleObject640.bin"/><Relationship Id="rId12" Type="http://schemas.openxmlformats.org/officeDocument/2006/relationships/image" Target="../media/image403.wmf"/><Relationship Id="rId17" Type="http://schemas.openxmlformats.org/officeDocument/2006/relationships/oleObject" Target="../embeddings/oleObject645.bin"/><Relationship Id="rId25" Type="http://schemas.openxmlformats.org/officeDocument/2006/relationships/oleObject" Target="../embeddings/oleObject649.bin"/><Relationship Id="rId33" Type="http://schemas.openxmlformats.org/officeDocument/2006/relationships/oleObject" Target="../embeddings/oleObject653.bin"/><Relationship Id="rId38" Type="http://schemas.openxmlformats.org/officeDocument/2006/relationships/image" Target="../media/image40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1.wmf"/><Relationship Id="rId20" Type="http://schemas.openxmlformats.org/officeDocument/2006/relationships/image" Target="../media/image122.wmf"/><Relationship Id="rId29" Type="http://schemas.openxmlformats.org/officeDocument/2006/relationships/oleObject" Target="../embeddings/oleObject651.bin"/><Relationship Id="rId1" Type="http://schemas.openxmlformats.org/officeDocument/2006/relationships/vmlDrawing" Target="../drawings/vmlDrawing70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642.bin"/><Relationship Id="rId24" Type="http://schemas.openxmlformats.org/officeDocument/2006/relationships/image" Target="../media/image124.wmf"/><Relationship Id="rId32" Type="http://schemas.openxmlformats.org/officeDocument/2006/relationships/image" Target="../media/image404.wmf"/><Relationship Id="rId37" Type="http://schemas.openxmlformats.org/officeDocument/2006/relationships/oleObject" Target="../embeddings/oleObject655.bin"/><Relationship Id="rId40" Type="http://schemas.openxmlformats.org/officeDocument/2006/relationships/image" Target="../media/image408.wmf"/><Relationship Id="rId5" Type="http://schemas.openxmlformats.org/officeDocument/2006/relationships/oleObject" Target="../embeddings/oleObject639.bin"/><Relationship Id="rId15" Type="http://schemas.openxmlformats.org/officeDocument/2006/relationships/oleObject" Target="../embeddings/oleObject644.bin"/><Relationship Id="rId23" Type="http://schemas.openxmlformats.org/officeDocument/2006/relationships/oleObject" Target="../embeddings/oleObject648.bin"/><Relationship Id="rId28" Type="http://schemas.openxmlformats.org/officeDocument/2006/relationships/image" Target="../media/image132.wmf"/><Relationship Id="rId36" Type="http://schemas.openxmlformats.org/officeDocument/2006/relationships/image" Target="../media/image406.wmf"/><Relationship Id="rId10" Type="http://schemas.openxmlformats.org/officeDocument/2006/relationships/image" Target="../media/image114.wmf"/><Relationship Id="rId19" Type="http://schemas.openxmlformats.org/officeDocument/2006/relationships/oleObject" Target="../embeddings/oleObject646.bin"/><Relationship Id="rId31" Type="http://schemas.openxmlformats.org/officeDocument/2006/relationships/oleObject" Target="../embeddings/oleObject652.bin"/><Relationship Id="rId4" Type="http://schemas.openxmlformats.org/officeDocument/2006/relationships/image" Target="../media/image94.wmf"/><Relationship Id="rId9" Type="http://schemas.openxmlformats.org/officeDocument/2006/relationships/oleObject" Target="../embeddings/oleObject641.bin"/><Relationship Id="rId14" Type="http://schemas.openxmlformats.org/officeDocument/2006/relationships/image" Target="../media/image118.wmf"/><Relationship Id="rId22" Type="http://schemas.openxmlformats.org/officeDocument/2006/relationships/image" Target="../media/image123.wmf"/><Relationship Id="rId27" Type="http://schemas.openxmlformats.org/officeDocument/2006/relationships/oleObject" Target="../embeddings/oleObject650.bin"/><Relationship Id="rId30" Type="http://schemas.openxmlformats.org/officeDocument/2006/relationships/image" Target="../media/image133.wmf"/><Relationship Id="rId35" Type="http://schemas.openxmlformats.org/officeDocument/2006/relationships/oleObject" Target="../embeddings/oleObject654.bin"/><Relationship Id="rId8" Type="http://schemas.openxmlformats.org/officeDocument/2006/relationships/image" Target="../media/image113.wmf"/><Relationship Id="rId3" Type="http://schemas.openxmlformats.org/officeDocument/2006/relationships/oleObject" Target="../embeddings/oleObject638.bin"/></Relationships>
</file>

<file path=ppt/slides/_rels/slide8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62.bin"/><Relationship Id="rId18" Type="http://schemas.openxmlformats.org/officeDocument/2006/relationships/image" Target="../media/image119.wmf"/><Relationship Id="rId26" Type="http://schemas.openxmlformats.org/officeDocument/2006/relationships/image" Target="../media/image125.wmf"/><Relationship Id="rId39" Type="http://schemas.openxmlformats.org/officeDocument/2006/relationships/oleObject" Target="../embeddings/oleObject675.bin"/><Relationship Id="rId21" Type="http://schemas.openxmlformats.org/officeDocument/2006/relationships/oleObject" Target="../embeddings/oleObject666.bin"/><Relationship Id="rId34" Type="http://schemas.openxmlformats.org/officeDocument/2006/relationships/image" Target="../media/image409.wmf"/><Relationship Id="rId7" Type="http://schemas.openxmlformats.org/officeDocument/2006/relationships/oleObject" Target="../embeddings/oleObject659.bin"/><Relationship Id="rId12" Type="http://schemas.openxmlformats.org/officeDocument/2006/relationships/image" Target="../media/image403.wmf"/><Relationship Id="rId17" Type="http://schemas.openxmlformats.org/officeDocument/2006/relationships/oleObject" Target="../embeddings/oleObject664.bin"/><Relationship Id="rId25" Type="http://schemas.openxmlformats.org/officeDocument/2006/relationships/oleObject" Target="../embeddings/oleObject668.bin"/><Relationship Id="rId33" Type="http://schemas.openxmlformats.org/officeDocument/2006/relationships/oleObject" Target="../embeddings/oleObject672.bin"/><Relationship Id="rId38" Type="http://schemas.openxmlformats.org/officeDocument/2006/relationships/image" Target="../media/image41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1.wmf"/><Relationship Id="rId20" Type="http://schemas.openxmlformats.org/officeDocument/2006/relationships/image" Target="../media/image122.wmf"/><Relationship Id="rId29" Type="http://schemas.openxmlformats.org/officeDocument/2006/relationships/oleObject" Target="../embeddings/oleObject670.bin"/><Relationship Id="rId1" Type="http://schemas.openxmlformats.org/officeDocument/2006/relationships/vmlDrawing" Target="../drawings/vmlDrawing71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661.bin"/><Relationship Id="rId24" Type="http://schemas.openxmlformats.org/officeDocument/2006/relationships/image" Target="../media/image124.wmf"/><Relationship Id="rId32" Type="http://schemas.openxmlformats.org/officeDocument/2006/relationships/image" Target="../media/image404.wmf"/><Relationship Id="rId37" Type="http://schemas.openxmlformats.org/officeDocument/2006/relationships/oleObject" Target="../embeddings/oleObject674.bin"/><Relationship Id="rId40" Type="http://schemas.openxmlformats.org/officeDocument/2006/relationships/image" Target="../media/image412.wmf"/><Relationship Id="rId5" Type="http://schemas.openxmlformats.org/officeDocument/2006/relationships/oleObject" Target="../embeddings/oleObject658.bin"/><Relationship Id="rId15" Type="http://schemas.openxmlformats.org/officeDocument/2006/relationships/oleObject" Target="../embeddings/oleObject663.bin"/><Relationship Id="rId23" Type="http://schemas.openxmlformats.org/officeDocument/2006/relationships/oleObject" Target="../embeddings/oleObject667.bin"/><Relationship Id="rId28" Type="http://schemas.openxmlformats.org/officeDocument/2006/relationships/image" Target="../media/image132.wmf"/><Relationship Id="rId36" Type="http://schemas.openxmlformats.org/officeDocument/2006/relationships/image" Target="../media/image410.wmf"/><Relationship Id="rId10" Type="http://schemas.openxmlformats.org/officeDocument/2006/relationships/image" Target="../media/image114.wmf"/><Relationship Id="rId19" Type="http://schemas.openxmlformats.org/officeDocument/2006/relationships/oleObject" Target="../embeddings/oleObject665.bin"/><Relationship Id="rId31" Type="http://schemas.openxmlformats.org/officeDocument/2006/relationships/oleObject" Target="../embeddings/oleObject671.bin"/><Relationship Id="rId4" Type="http://schemas.openxmlformats.org/officeDocument/2006/relationships/image" Target="../media/image94.wmf"/><Relationship Id="rId9" Type="http://schemas.openxmlformats.org/officeDocument/2006/relationships/oleObject" Target="../embeddings/oleObject660.bin"/><Relationship Id="rId14" Type="http://schemas.openxmlformats.org/officeDocument/2006/relationships/image" Target="../media/image118.wmf"/><Relationship Id="rId22" Type="http://schemas.openxmlformats.org/officeDocument/2006/relationships/image" Target="../media/image123.wmf"/><Relationship Id="rId27" Type="http://schemas.openxmlformats.org/officeDocument/2006/relationships/oleObject" Target="../embeddings/oleObject669.bin"/><Relationship Id="rId30" Type="http://schemas.openxmlformats.org/officeDocument/2006/relationships/image" Target="../media/image133.wmf"/><Relationship Id="rId35" Type="http://schemas.openxmlformats.org/officeDocument/2006/relationships/oleObject" Target="../embeddings/oleObject673.bin"/><Relationship Id="rId8" Type="http://schemas.openxmlformats.org/officeDocument/2006/relationships/image" Target="../media/image113.wmf"/><Relationship Id="rId3" Type="http://schemas.openxmlformats.org/officeDocument/2006/relationships/oleObject" Target="../embeddings/oleObject657.bin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681.bin"/><Relationship Id="rId18" Type="http://schemas.openxmlformats.org/officeDocument/2006/relationships/image" Target="../media/image411.wmf"/><Relationship Id="rId3" Type="http://schemas.openxmlformats.org/officeDocument/2006/relationships/oleObject" Target="../embeddings/oleObject676.bin"/><Relationship Id="rId21" Type="http://schemas.openxmlformats.org/officeDocument/2006/relationships/oleObject" Target="../embeddings/oleObject685.bin"/><Relationship Id="rId7" Type="http://schemas.openxmlformats.org/officeDocument/2006/relationships/oleObject" Target="../embeddings/oleObject678.bin"/><Relationship Id="rId12" Type="http://schemas.openxmlformats.org/officeDocument/2006/relationships/image" Target="../media/image124.wmf"/><Relationship Id="rId17" Type="http://schemas.openxmlformats.org/officeDocument/2006/relationships/oleObject" Target="../embeddings/oleObject68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4.wmf"/><Relationship Id="rId20" Type="http://schemas.openxmlformats.org/officeDocument/2006/relationships/image" Target="../media/image415.wmf"/><Relationship Id="rId1" Type="http://schemas.openxmlformats.org/officeDocument/2006/relationships/vmlDrawing" Target="../drawings/vmlDrawing72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680.bin"/><Relationship Id="rId24" Type="http://schemas.openxmlformats.org/officeDocument/2006/relationships/image" Target="../media/image417.wmf"/><Relationship Id="rId5" Type="http://schemas.openxmlformats.org/officeDocument/2006/relationships/oleObject" Target="../embeddings/oleObject677.bin"/><Relationship Id="rId15" Type="http://schemas.openxmlformats.org/officeDocument/2006/relationships/oleObject" Target="../embeddings/oleObject682.bin"/><Relationship Id="rId23" Type="http://schemas.openxmlformats.org/officeDocument/2006/relationships/oleObject" Target="../embeddings/oleObject686.bin"/><Relationship Id="rId10" Type="http://schemas.openxmlformats.org/officeDocument/2006/relationships/image" Target="../media/image114.wmf"/><Relationship Id="rId19" Type="http://schemas.openxmlformats.org/officeDocument/2006/relationships/oleObject" Target="../embeddings/oleObject684.bin"/><Relationship Id="rId4" Type="http://schemas.openxmlformats.org/officeDocument/2006/relationships/image" Target="../media/image413.wmf"/><Relationship Id="rId9" Type="http://schemas.openxmlformats.org/officeDocument/2006/relationships/oleObject" Target="../embeddings/oleObject679.bin"/><Relationship Id="rId14" Type="http://schemas.openxmlformats.org/officeDocument/2006/relationships/image" Target="../media/image125.wmf"/><Relationship Id="rId22" Type="http://schemas.openxmlformats.org/officeDocument/2006/relationships/image" Target="../media/image416.wmf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wmf"/><Relationship Id="rId13" Type="http://schemas.openxmlformats.org/officeDocument/2006/relationships/oleObject" Target="../embeddings/oleObject692.bin"/><Relationship Id="rId3" Type="http://schemas.openxmlformats.org/officeDocument/2006/relationships/oleObject" Target="../embeddings/oleObject687.bin"/><Relationship Id="rId7" Type="http://schemas.openxmlformats.org/officeDocument/2006/relationships/oleObject" Target="../embeddings/oleObject689.bin"/><Relationship Id="rId12" Type="http://schemas.openxmlformats.org/officeDocument/2006/relationships/image" Target="../media/image4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3.vml"/><Relationship Id="rId6" Type="http://schemas.openxmlformats.org/officeDocument/2006/relationships/image" Target="../media/image419.wmf"/><Relationship Id="rId11" Type="http://schemas.openxmlformats.org/officeDocument/2006/relationships/oleObject" Target="../embeddings/oleObject691.bin"/><Relationship Id="rId5" Type="http://schemas.openxmlformats.org/officeDocument/2006/relationships/oleObject" Target="../embeddings/oleObject688.bin"/><Relationship Id="rId10" Type="http://schemas.openxmlformats.org/officeDocument/2006/relationships/image" Target="../media/image421.wmf"/><Relationship Id="rId4" Type="http://schemas.openxmlformats.org/officeDocument/2006/relationships/image" Target="../media/image418.wmf"/><Relationship Id="rId9" Type="http://schemas.openxmlformats.org/officeDocument/2006/relationships/oleObject" Target="../embeddings/oleObject690.bin"/><Relationship Id="rId14" Type="http://schemas.openxmlformats.org/officeDocument/2006/relationships/image" Target="../media/image423.wmf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6.wmf"/><Relationship Id="rId13" Type="http://schemas.openxmlformats.org/officeDocument/2006/relationships/oleObject" Target="../embeddings/oleObject698.bin"/><Relationship Id="rId3" Type="http://schemas.openxmlformats.org/officeDocument/2006/relationships/oleObject" Target="../embeddings/oleObject693.bin"/><Relationship Id="rId7" Type="http://schemas.openxmlformats.org/officeDocument/2006/relationships/oleObject" Target="../embeddings/oleObject695.bin"/><Relationship Id="rId12" Type="http://schemas.openxmlformats.org/officeDocument/2006/relationships/image" Target="../media/image42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9.wmf"/><Relationship Id="rId1" Type="http://schemas.openxmlformats.org/officeDocument/2006/relationships/vmlDrawing" Target="../drawings/vmlDrawing74.vml"/><Relationship Id="rId6" Type="http://schemas.openxmlformats.org/officeDocument/2006/relationships/image" Target="../media/image425.wmf"/><Relationship Id="rId11" Type="http://schemas.openxmlformats.org/officeDocument/2006/relationships/oleObject" Target="../embeddings/oleObject697.bin"/><Relationship Id="rId5" Type="http://schemas.openxmlformats.org/officeDocument/2006/relationships/oleObject" Target="../embeddings/oleObject694.bin"/><Relationship Id="rId15" Type="http://schemas.openxmlformats.org/officeDocument/2006/relationships/oleObject" Target="../embeddings/oleObject699.bin"/><Relationship Id="rId10" Type="http://schemas.openxmlformats.org/officeDocument/2006/relationships/image" Target="../media/image189.wmf"/><Relationship Id="rId4" Type="http://schemas.openxmlformats.org/officeDocument/2006/relationships/image" Target="../media/image424.wmf"/><Relationship Id="rId9" Type="http://schemas.openxmlformats.org/officeDocument/2006/relationships/oleObject" Target="../embeddings/oleObject696.bin"/><Relationship Id="rId14" Type="http://schemas.openxmlformats.org/officeDocument/2006/relationships/image" Target="../media/image428.w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2.wmf"/><Relationship Id="rId13" Type="http://schemas.openxmlformats.org/officeDocument/2006/relationships/oleObject" Target="../embeddings/oleObject705.bin"/><Relationship Id="rId18" Type="http://schemas.openxmlformats.org/officeDocument/2006/relationships/oleObject" Target="../embeddings/oleObject708.bin"/><Relationship Id="rId3" Type="http://schemas.openxmlformats.org/officeDocument/2006/relationships/oleObject" Target="../embeddings/oleObject700.bin"/><Relationship Id="rId21" Type="http://schemas.openxmlformats.org/officeDocument/2006/relationships/image" Target="../media/image437.wmf"/><Relationship Id="rId7" Type="http://schemas.openxmlformats.org/officeDocument/2006/relationships/oleObject" Target="../embeddings/oleObject702.bin"/><Relationship Id="rId12" Type="http://schemas.openxmlformats.org/officeDocument/2006/relationships/image" Target="../media/image434.wmf"/><Relationship Id="rId17" Type="http://schemas.openxmlformats.org/officeDocument/2006/relationships/oleObject" Target="../embeddings/oleObject70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wmf"/><Relationship Id="rId20" Type="http://schemas.openxmlformats.org/officeDocument/2006/relationships/oleObject" Target="../embeddings/oleObject709.bin"/><Relationship Id="rId1" Type="http://schemas.openxmlformats.org/officeDocument/2006/relationships/vmlDrawing" Target="../drawings/vmlDrawing75.vml"/><Relationship Id="rId6" Type="http://schemas.openxmlformats.org/officeDocument/2006/relationships/image" Target="../media/image431.wmf"/><Relationship Id="rId11" Type="http://schemas.openxmlformats.org/officeDocument/2006/relationships/oleObject" Target="../embeddings/oleObject704.bin"/><Relationship Id="rId5" Type="http://schemas.openxmlformats.org/officeDocument/2006/relationships/oleObject" Target="../embeddings/oleObject701.bin"/><Relationship Id="rId15" Type="http://schemas.openxmlformats.org/officeDocument/2006/relationships/oleObject" Target="../embeddings/oleObject706.bin"/><Relationship Id="rId10" Type="http://schemas.openxmlformats.org/officeDocument/2006/relationships/image" Target="../media/image433.wmf"/><Relationship Id="rId19" Type="http://schemas.openxmlformats.org/officeDocument/2006/relationships/image" Target="../media/image436.wmf"/><Relationship Id="rId4" Type="http://schemas.openxmlformats.org/officeDocument/2006/relationships/image" Target="../media/image430.wmf"/><Relationship Id="rId9" Type="http://schemas.openxmlformats.org/officeDocument/2006/relationships/oleObject" Target="../embeddings/oleObject703.bin"/><Relationship Id="rId14" Type="http://schemas.openxmlformats.org/officeDocument/2006/relationships/image" Target="../media/image435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wmf"/><Relationship Id="rId13" Type="http://schemas.openxmlformats.org/officeDocument/2006/relationships/oleObject" Target="../embeddings/oleObject715.bin"/><Relationship Id="rId18" Type="http://schemas.openxmlformats.org/officeDocument/2006/relationships/image" Target="../media/image59.wmf"/><Relationship Id="rId26" Type="http://schemas.openxmlformats.org/officeDocument/2006/relationships/image" Target="../media/image7.wmf"/><Relationship Id="rId3" Type="http://schemas.openxmlformats.org/officeDocument/2006/relationships/oleObject" Target="../embeddings/oleObject710.bin"/><Relationship Id="rId21" Type="http://schemas.openxmlformats.org/officeDocument/2006/relationships/oleObject" Target="../embeddings/oleObject719.bin"/><Relationship Id="rId7" Type="http://schemas.openxmlformats.org/officeDocument/2006/relationships/oleObject" Target="../embeddings/oleObject712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717.bin"/><Relationship Id="rId25" Type="http://schemas.openxmlformats.org/officeDocument/2006/relationships/oleObject" Target="../embeddings/oleObject7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8.wmf"/><Relationship Id="rId20" Type="http://schemas.openxmlformats.org/officeDocument/2006/relationships/image" Target="../media/image60.wmf"/><Relationship Id="rId29" Type="http://schemas.openxmlformats.org/officeDocument/2006/relationships/oleObject" Target="../embeddings/oleObject723.bin"/><Relationship Id="rId1" Type="http://schemas.openxmlformats.org/officeDocument/2006/relationships/vmlDrawing" Target="../drawings/vmlDrawing76.vml"/><Relationship Id="rId6" Type="http://schemas.openxmlformats.org/officeDocument/2006/relationships/image" Target="../media/image439.wmf"/><Relationship Id="rId11" Type="http://schemas.openxmlformats.org/officeDocument/2006/relationships/oleObject" Target="../embeddings/oleObject714.bin"/><Relationship Id="rId24" Type="http://schemas.openxmlformats.org/officeDocument/2006/relationships/image" Target="../media/image66.wmf"/><Relationship Id="rId5" Type="http://schemas.openxmlformats.org/officeDocument/2006/relationships/oleObject" Target="../embeddings/oleObject711.bin"/><Relationship Id="rId15" Type="http://schemas.openxmlformats.org/officeDocument/2006/relationships/oleObject" Target="../embeddings/oleObject716.bin"/><Relationship Id="rId23" Type="http://schemas.openxmlformats.org/officeDocument/2006/relationships/oleObject" Target="../embeddings/oleObject720.bin"/><Relationship Id="rId28" Type="http://schemas.openxmlformats.org/officeDocument/2006/relationships/image" Target="../media/image442.wmf"/><Relationship Id="rId10" Type="http://schemas.openxmlformats.org/officeDocument/2006/relationships/image" Target="../media/image441.wmf"/><Relationship Id="rId19" Type="http://schemas.openxmlformats.org/officeDocument/2006/relationships/oleObject" Target="../embeddings/oleObject718.bin"/><Relationship Id="rId4" Type="http://schemas.openxmlformats.org/officeDocument/2006/relationships/image" Target="../media/image438.wmf"/><Relationship Id="rId9" Type="http://schemas.openxmlformats.org/officeDocument/2006/relationships/oleObject" Target="../embeddings/oleObject713.bin"/><Relationship Id="rId14" Type="http://schemas.openxmlformats.org/officeDocument/2006/relationships/image" Target="../media/image57.wmf"/><Relationship Id="rId22" Type="http://schemas.openxmlformats.org/officeDocument/2006/relationships/image" Target="../media/image15.wmf"/><Relationship Id="rId27" Type="http://schemas.openxmlformats.org/officeDocument/2006/relationships/oleObject" Target="../embeddings/oleObject722.bin"/><Relationship Id="rId30" Type="http://schemas.openxmlformats.org/officeDocument/2006/relationships/image" Target="../media/image443.w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6.wmf"/><Relationship Id="rId13" Type="http://schemas.openxmlformats.org/officeDocument/2006/relationships/oleObject" Target="../embeddings/oleObject729.bin"/><Relationship Id="rId3" Type="http://schemas.openxmlformats.org/officeDocument/2006/relationships/oleObject" Target="../embeddings/oleObject724.bin"/><Relationship Id="rId7" Type="http://schemas.openxmlformats.org/officeDocument/2006/relationships/oleObject" Target="../embeddings/oleObject726.bin"/><Relationship Id="rId12" Type="http://schemas.openxmlformats.org/officeDocument/2006/relationships/image" Target="../media/image44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7.vml"/><Relationship Id="rId6" Type="http://schemas.openxmlformats.org/officeDocument/2006/relationships/image" Target="../media/image445.wmf"/><Relationship Id="rId11" Type="http://schemas.openxmlformats.org/officeDocument/2006/relationships/oleObject" Target="../embeddings/oleObject728.bin"/><Relationship Id="rId5" Type="http://schemas.openxmlformats.org/officeDocument/2006/relationships/oleObject" Target="../embeddings/oleObject725.bin"/><Relationship Id="rId10" Type="http://schemas.openxmlformats.org/officeDocument/2006/relationships/image" Target="../media/image447.wmf"/><Relationship Id="rId4" Type="http://schemas.openxmlformats.org/officeDocument/2006/relationships/image" Target="../media/image444.wmf"/><Relationship Id="rId9" Type="http://schemas.openxmlformats.org/officeDocument/2006/relationships/oleObject" Target="../embeddings/oleObject727.bin"/><Relationship Id="rId14" Type="http://schemas.openxmlformats.org/officeDocument/2006/relationships/image" Target="../media/image449.wmf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2.wmf"/><Relationship Id="rId13" Type="http://schemas.openxmlformats.org/officeDocument/2006/relationships/oleObject" Target="../embeddings/oleObject735.bin"/><Relationship Id="rId3" Type="http://schemas.openxmlformats.org/officeDocument/2006/relationships/oleObject" Target="../embeddings/oleObject730.bin"/><Relationship Id="rId7" Type="http://schemas.openxmlformats.org/officeDocument/2006/relationships/oleObject" Target="../embeddings/oleObject732.bin"/><Relationship Id="rId12" Type="http://schemas.openxmlformats.org/officeDocument/2006/relationships/image" Target="../media/image45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8.vml"/><Relationship Id="rId6" Type="http://schemas.openxmlformats.org/officeDocument/2006/relationships/image" Target="../media/image451.wmf"/><Relationship Id="rId11" Type="http://schemas.openxmlformats.org/officeDocument/2006/relationships/oleObject" Target="../embeddings/oleObject734.bin"/><Relationship Id="rId5" Type="http://schemas.openxmlformats.org/officeDocument/2006/relationships/oleObject" Target="../embeddings/oleObject731.bin"/><Relationship Id="rId15" Type="http://schemas.openxmlformats.org/officeDocument/2006/relationships/image" Target="../media/image455.wmf"/><Relationship Id="rId10" Type="http://schemas.openxmlformats.org/officeDocument/2006/relationships/image" Target="../media/image453.wmf"/><Relationship Id="rId4" Type="http://schemas.openxmlformats.org/officeDocument/2006/relationships/image" Target="../media/image450.wmf"/><Relationship Id="rId9" Type="http://schemas.openxmlformats.org/officeDocument/2006/relationships/oleObject" Target="../embeddings/oleObject733.bin"/><Relationship Id="rId14" Type="http://schemas.openxmlformats.org/officeDocument/2006/relationships/oleObject" Target="../embeddings/oleObject73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7.wmf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81000" y="228600"/>
            <a:ext cx="8077200" cy="1324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宋体" pitchFamily="2" charset="-122"/>
              </a:rPr>
              <a:t>              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电磁学 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宋体" pitchFamily="2" charset="-122"/>
              </a:rPr>
              <a:t>          </a:t>
            </a:r>
            <a:r>
              <a:rPr lang="en-US" altLang="zh-CN" sz="3200" b="1" dirty="0">
                <a:solidFill>
                  <a:srgbClr val="CC3300"/>
                </a:solidFill>
                <a:latin typeface="宋体" pitchFamily="2" charset="-122"/>
              </a:rPr>
              <a:t>Electromagnetism </a:t>
            </a:r>
            <a:r>
              <a:rPr lang="en-US" altLang="zh-CN" sz="3200" b="1" dirty="0">
                <a:solidFill>
                  <a:schemeClr val="accent2"/>
                </a:solidFill>
                <a:latin typeface="宋体" pitchFamily="2" charset="-122"/>
              </a:rPr>
              <a:t>  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28600" y="1676400"/>
            <a:ext cx="44958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 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四种基本相互作用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电磁  引力   强   弱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334000" y="1676400"/>
            <a:ext cx="3276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990000"/>
                </a:solidFill>
                <a:latin typeface="宋体" pitchFamily="2" charset="-122"/>
              </a:rPr>
              <a:t> </a:t>
            </a:r>
            <a:r>
              <a:rPr lang="zh-CN" altLang="en-US" sz="3200" b="1">
                <a:solidFill>
                  <a:srgbClr val="990000"/>
                </a:solidFill>
                <a:latin typeface="宋体" pitchFamily="2" charset="-122"/>
              </a:rPr>
              <a:t>电磁相互作用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990000"/>
                </a:solidFill>
                <a:latin typeface="宋体" pitchFamily="2" charset="-122"/>
              </a:rPr>
              <a:t>  重要  清楚</a:t>
            </a:r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1371600" y="3276600"/>
            <a:ext cx="5943600" cy="277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宋体" pitchFamily="2" charset="-122"/>
              </a:rPr>
              <a:t>   </a:t>
            </a:r>
            <a:r>
              <a:rPr lang="zh-CN" altLang="en-US" sz="3200" b="1" dirty="0">
                <a:solidFill>
                  <a:schemeClr val="tx1"/>
                </a:solidFill>
                <a:latin typeface="宋体" pitchFamily="2" charset="-122"/>
              </a:rPr>
              <a:t>一</a:t>
            </a:r>
            <a:r>
              <a:rPr lang="en-US" altLang="zh-CN" sz="3200" b="1" dirty="0">
                <a:solidFill>
                  <a:schemeClr val="tx1"/>
                </a:solidFill>
                <a:latin typeface="宋体" pitchFamily="2" charset="-122"/>
              </a:rPr>
              <a:t>.</a:t>
            </a:r>
            <a:r>
              <a:rPr lang="zh-CN" altLang="en-US" sz="3200" b="1" dirty="0">
                <a:solidFill>
                  <a:schemeClr val="tx1"/>
                </a:solidFill>
                <a:latin typeface="宋体" pitchFamily="2" charset="-122"/>
              </a:rPr>
              <a:t>静电场及基本性质 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 dirty="0">
                <a:solidFill>
                  <a:schemeClr val="tx1"/>
                </a:solidFill>
                <a:latin typeface="宋体" pitchFamily="2" charset="-122"/>
              </a:rPr>
              <a:t>   二</a:t>
            </a:r>
            <a:r>
              <a:rPr lang="en-US" altLang="zh-CN" sz="3200" b="1" dirty="0">
                <a:solidFill>
                  <a:schemeClr val="tx1"/>
                </a:solidFill>
                <a:latin typeface="宋体" pitchFamily="2" charset="-122"/>
              </a:rPr>
              <a:t>.</a:t>
            </a:r>
            <a:r>
              <a:rPr lang="zh-CN" altLang="en-US" sz="3200" b="1" dirty="0">
                <a:solidFill>
                  <a:schemeClr val="tx1"/>
                </a:solidFill>
                <a:latin typeface="宋体" pitchFamily="2" charset="-122"/>
              </a:rPr>
              <a:t>稳恒磁场及基本性质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 dirty="0">
                <a:solidFill>
                  <a:schemeClr val="tx1"/>
                </a:solidFill>
                <a:latin typeface="宋体" pitchFamily="2" charset="-122"/>
              </a:rPr>
              <a:t>   三</a:t>
            </a:r>
            <a:r>
              <a:rPr lang="en-US" altLang="zh-CN" sz="3200" b="1" dirty="0">
                <a:solidFill>
                  <a:schemeClr val="tx1"/>
                </a:solidFill>
                <a:latin typeface="宋体" pitchFamily="2" charset="-122"/>
              </a:rPr>
              <a:t>.</a:t>
            </a:r>
            <a:r>
              <a:rPr lang="zh-CN" altLang="en-US" sz="3200" b="1" dirty="0">
                <a:solidFill>
                  <a:schemeClr val="tx1"/>
                </a:solidFill>
                <a:latin typeface="宋体" pitchFamily="2" charset="-122"/>
              </a:rPr>
              <a:t>电磁感应现象及规律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 dirty="0">
                <a:solidFill>
                  <a:schemeClr val="tx1"/>
                </a:solidFill>
                <a:latin typeface="宋体" pitchFamily="2" charset="-122"/>
              </a:rPr>
              <a:t>   四</a:t>
            </a:r>
            <a:r>
              <a:rPr lang="en-US" altLang="zh-CN" sz="3200" b="1" dirty="0">
                <a:solidFill>
                  <a:schemeClr val="tx1"/>
                </a:solidFill>
                <a:latin typeface="宋体" pitchFamily="2" charset="-122"/>
              </a:rPr>
              <a:t>.Maxwell </a:t>
            </a:r>
            <a:r>
              <a:rPr lang="zh-CN" altLang="en-US" sz="3200" b="1" dirty="0">
                <a:solidFill>
                  <a:schemeClr val="tx1"/>
                </a:solidFill>
                <a:latin typeface="宋体" pitchFamily="2" charset="-122"/>
              </a:rPr>
              <a:t>电磁场方程组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  <p:bldP spid="3075" grpId="0" build="p" autoUpdateAnimBg="0"/>
      <p:bldP spid="3076" grpId="0" build="p" autoUpdateAnimBg="0"/>
      <p:bldP spid="3085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81000" y="304800"/>
            <a:ext cx="3962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  <a:latin typeface="宋体" pitchFamily="2" charset="-122"/>
              </a:rPr>
              <a:t>2.</a:t>
            </a: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点电荷系的场强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graphicFrame>
        <p:nvGraphicFramePr>
          <p:cNvPr id="153600" name="Object 0"/>
          <p:cNvGraphicFramePr>
            <a:graphicFrameLocks/>
          </p:cNvGraphicFramePr>
          <p:nvPr/>
        </p:nvGraphicFramePr>
        <p:xfrm>
          <a:off x="4876800" y="4038600"/>
          <a:ext cx="26924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9" name="Equation" r:id="rId3" imgW="863280" imgH="444240" progId="Equation.3">
                  <p:embed/>
                </p:oleObj>
              </mc:Choice>
              <mc:Fallback>
                <p:oleObj name="Equation" r:id="rId3" imgW="863280" imgH="444240" progId="Equation.3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038600"/>
                        <a:ext cx="269240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228600" y="1066800"/>
            <a:ext cx="4343400" cy="1311275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如果带电体由 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1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个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点电荷系组成，如图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6553200" y="2133600"/>
            <a:ext cx="1676400" cy="1219200"/>
            <a:chOff x="4368" y="1104"/>
            <a:chExt cx="1056" cy="768"/>
          </a:xfrm>
        </p:grpSpPr>
        <p:sp>
          <p:nvSpPr>
            <p:cNvPr id="7194" name="Freeform 19"/>
            <p:cNvSpPr>
              <a:spLocks/>
            </p:cNvSpPr>
            <p:nvPr/>
          </p:nvSpPr>
          <p:spPr bwMode="auto">
            <a:xfrm>
              <a:off x="4368" y="1104"/>
              <a:ext cx="1056" cy="768"/>
            </a:xfrm>
            <a:custGeom>
              <a:avLst/>
              <a:gdLst>
                <a:gd name="T0" fmla="*/ 22982 w 406"/>
                <a:gd name="T1" fmla="*/ 3735 h 336"/>
                <a:gd name="T2" fmla="*/ 36424 w 406"/>
                <a:gd name="T3" fmla="*/ 1447 h 336"/>
                <a:gd name="T4" fmla="*/ 48337 w 406"/>
                <a:gd name="T5" fmla="*/ 10784 h 336"/>
                <a:gd name="T6" fmla="*/ 46768 w 406"/>
                <a:gd name="T7" fmla="*/ 16217 h 336"/>
                <a:gd name="T8" fmla="*/ 28928 w 406"/>
                <a:gd name="T9" fmla="*/ 20907 h 336"/>
                <a:gd name="T10" fmla="*/ 18584 w 406"/>
                <a:gd name="T11" fmla="*/ 20146 h 336"/>
                <a:gd name="T12" fmla="*/ 17034 w 406"/>
                <a:gd name="T13" fmla="*/ 17769 h 336"/>
                <a:gd name="T14" fmla="*/ 6685 w 406"/>
                <a:gd name="T15" fmla="*/ 12361 h 336"/>
                <a:gd name="T16" fmla="*/ 11067 w 406"/>
                <a:gd name="T17" fmla="*/ 2999 h 336"/>
                <a:gd name="T18" fmla="*/ 22982 w 406"/>
                <a:gd name="T19" fmla="*/ 3735 h 3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6"/>
                <a:gd name="T31" fmla="*/ 0 h 336"/>
                <a:gd name="T32" fmla="*/ 406 w 406"/>
                <a:gd name="T33" fmla="*/ 336 h 3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6" h="336">
                  <a:moveTo>
                    <a:pt x="193" y="60"/>
                  </a:moveTo>
                  <a:cubicBezTo>
                    <a:pt x="279" y="3"/>
                    <a:pt x="240" y="0"/>
                    <a:pt x="306" y="23"/>
                  </a:cubicBezTo>
                  <a:cubicBezTo>
                    <a:pt x="351" y="68"/>
                    <a:pt x="386" y="113"/>
                    <a:pt x="406" y="173"/>
                  </a:cubicBezTo>
                  <a:cubicBezTo>
                    <a:pt x="402" y="202"/>
                    <a:pt x="406" y="234"/>
                    <a:pt x="393" y="260"/>
                  </a:cubicBezTo>
                  <a:cubicBezTo>
                    <a:pt x="371" y="304"/>
                    <a:pt x="286" y="325"/>
                    <a:pt x="243" y="335"/>
                  </a:cubicBezTo>
                  <a:cubicBezTo>
                    <a:pt x="214" y="331"/>
                    <a:pt x="182" y="336"/>
                    <a:pt x="156" y="323"/>
                  </a:cubicBezTo>
                  <a:cubicBezTo>
                    <a:pt x="144" y="317"/>
                    <a:pt x="151" y="295"/>
                    <a:pt x="143" y="285"/>
                  </a:cubicBezTo>
                  <a:cubicBezTo>
                    <a:pt x="117" y="253"/>
                    <a:pt x="85" y="227"/>
                    <a:pt x="56" y="198"/>
                  </a:cubicBezTo>
                  <a:cubicBezTo>
                    <a:pt x="33" y="108"/>
                    <a:pt x="0" y="78"/>
                    <a:pt x="93" y="48"/>
                  </a:cubicBezTo>
                  <a:cubicBezTo>
                    <a:pt x="135" y="61"/>
                    <a:pt x="152" y="81"/>
                    <a:pt x="193" y="60"/>
                  </a:cubicBez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5" name="Oval 20"/>
            <p:cNvSpPr>
              <a:spLocks noChangeArrowheads="1"/>
            </p:cNvSpPr>
            <p:nvPr/>
          </p:nvSpPr>
          <p:spPr bwMode="auto">
            <a:xfrm>
              <a:off x="4608" y="1392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6" name="Oval 21"/>
            <p:cNvSpPr>
              <a:spLocks noChangeArrowheads="1"/>
            </p:cNvSpPr>
            <p:nvPr/>
          </p:nvSpPr>
          <p:spPr bwMode="auto">
            <a:xfrm>
              <a:off x="4896" y="1344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7" name="Oval 22"/>
            <p:cNvSpPr>
              <a:spLocks noChangeArrowheads="1"/>
            </p:cNvSpPr>
            <p:nvPr/>
          </p:nvSpPr>
          <p:spPr bwMode="auto">
            <a:xfrm>
              <a:off x="5232" y="1440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8" name="Oval 23"/>
            <p:cNvSpPr>
              <a:spLocks noChangeArrowheads="1"/>
            </p:cNvSpPr>
            <p:nvPr/>
          </p:nvSpPr>
          <p:spPr bwMode="auto">
            <a:xfrm>
              <a:off x="4848" y="1536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9" name="Oval 24"/>
            <p:cNvSpPr>
              <a:spLocks noChangeArrowheads="1"/>
            </p:cNvSpPr>
            <p:nvPr/>
          </p:nvSpPr>
          <p:spPr bwMode="auto">
            <a:xfrm>
              <a:off x="5040" y="1632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53601" name="Object 1"/>
          <p:cNvGraphicFramePr>
            <a:graphicFrameLocks noChangeAspect="1"/>
          </p:cNvGraphicFramePr>
          <p:nvPr/>
        </p:nvGraphicFramePr>
        <p:xfrm>
          <a:off x="7924800" y="1600200"/>
          <a:ext cx="47783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" name="公式" r:id="rId5" imgW="152280" imgH="228600" progId="Equation.3">
                  <p:embed/>
                </p:oleObj>
              </mc:Choice>
              <mc:Fallback>
                <p:oleObj name="公式" r:id="rId5" imgW="15228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1600200"/>
                        <a:ext cx="477838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2" name="Object 2"/>
          <p:cNvGraphicFramePr>
            <a:graphicFrameLocks noChangeAspect="1"/>
          </p:cNvGraphicFramePr>
          <p:nvPr/>
        </p:nvGraphicFramePr>
        <p:xfrm>
          <a:off x="2286000" y="3886200"/>
          <a:ext cx="2438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" name="公式" r:id="rId7" imgW="609480" imgH="431640" progId="Equation.3">
                  <p:embed/>
                </p:oleObj>
              </mc:Choice>
              <mc:Fallback>
                <p:oleObj name="公式" r:id="rId7" imgW="60948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886200"/>
                        <a:ext cx="2438400" cy="1219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3" name="Object 3"/>
          <p:cNvGraphicFramePr>
            <a:graphicFrameLocks noChangeAspect="1"/>
          </p:cNvGraphicFramePr>
          <p:nvPr/>
        </p:nvGraphicFramePr>
        <p:xfrm>
          <a:off x="5562600" y="2819400"/>
          <a:ext cx="409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" name="公式" r:id="rId9" imgW="126720" imgH="164880" progId="Equation.3">
                  <p:embed/>
                </p:oleObj>
              </mc:Choice>
              <mc:Fallback>
                <p:oleObj name="公式" r:id="rId9" imgW="126720" imgH="164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819400"/>
                        <a:ext cx="4095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3" name="Oval 29"/>
          <p:cNvSpPr>
            <a:spLocks noChangeArrowheads="1"/>
          </p:cNvSpPr>
          <p:nvPr/>
        </p:nvSpPr>
        <p:spPr bwMode="auto">
          <a:xfrm>
            <a:off x="6019800" y="3276600"/>
            <a:ext cx="76200" cy="76200"/>
          </a:xfrm>
          <a:prstGeom prst="ellipse">
            <a:avLst/>
          </a:prstGeom>
          <a:solidFill>
            <a:schemeClr val="tx1"/>
          </a:solidFill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6096000" y="2590800"/>
            <a:ext cx="1219200" cy="1143000"/>
            <a:chOff x="4176" y="1392"/>
            <a:chExt cx="768" cy="720"/>
          </a:xfrm>
        </p:grpSpPr>
        <p:sp>
          <p:nvSpPr>
            <p:cNvPr id="7193" name="Line 31"/>
            <p:cNvSpPr>
              <a:spLocks noChangeShapeType="1"/>
            </p:cNvSpPr>
            <p:nvPr/>
          </p:nvSpPr>
          <p:spPr bwMode="auto">
            <a:xfrm flipH="1">
              <a:off x="4176" y="1392"/>
              <a:ext cx="768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78" name="Object 8"/>
            <p:cNvGraphicFramePr>
              <a:graphicFrameLocks noChangeAspect="1"/>
            </p:cNvGraphicFramePr>
            <p:nvPr/>
          </p:nvGraphicFramePr>
          <p:xfrm>
            <a:off x="4416" y="1632"/>
            <a:ext cx="263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3" name="公式" r:id="rId11" imgW="126720" imgH="228600" progId="Equation.3">
                    <p:embed/>
                  </p:oleObj>
                </mc:Choice>
                <mc:Fallback>
                  <p:oleObj name="公式" r:id="rId11" imgW="12672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632"/>
                          <a:ext cx="263" cy="4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228600" y="4114800"/>
            <a:ext cx="2209800" cy="1160463"/>
            <a:chOff x="480" y="1776"/>
            <a:chExt cx="1392" cy="731"/>
          </a:xfrm>
        </p:grpSpPr>
        <p:sp>
          <p:nvSpPr>
            <p:cNvPr id="7191" name="Text Box 34"/>
            <p:cNvSpPr txBox="1">
              <a:spLocks noChangeArrowheads="1"/>
            </p:cNvSpPr>
            <p:nvPr/>
          </p:nvSpPr>
          <p:spPr bwMode="auto">
            <a:xfrm>
              <a:off x="480" y="1776"/>
              <a:ext cx="1392" cy="731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2800" b="1"/>
                <a:t>由电力叠</a:t>
              </a:r>
            </a:p>
            <a:p>
              <a:pPr defTabSz="762000">
                <a:spcBef>
                  <a:spcPct val="50000"/>
                </a:spcBef>
              </a:pPr>
              <a:r>
                <a:rPr lang="zh-CN" altLang="en-US" sz="2800" b="1"/>
                <a:t>加原理</a:t>
              </a:r>
            </a:p>
          </p:txBody>
        </p:sp>
        <p:sp>
          <p:nvSpPr>
            <p:cNvPr id="7192" name="AutoShape 35"/>
            <p:cNvSpPr>
              <a:spLocks noChangeArrowheads="1"/>
            </p:cNvSpPr>
            <p:nvPr/>
          </p:nvSpPr>
          <p:spPr bwMode="auto">
            <a:xfrm>
              <a:off x="608" y="2112"/>
              <a:ext cx="950" cy="96"/>
            </a:xfrm>
            <a:prstGeom prst="rightArrow">
              <a:avLst>
                <a:gd name="adj1" fmla="val 50000"/>
                <a:gd name="adj2" fmla="val 247396"/>
              </a:avLst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4495800" y="381000"/>
            <a:ext cx="4114800" cy="1357313"/>
            <a:chOff x="2928" y="191"/>
            <a:chExt cx="2592" cy="855"/>
          </a:xfrm>
        </p:grpSpPr>
        <p:sp>
          <p:nvSpPr>
            <p:cNvPr id="7189" name="Text Box 15"/>
            <p:cNvSpPr txBox="1">
              <a:spLocks noChangeArrowheads="1"/>
            </p:cNvSpPr>
            <p:nvPr/>
          </p:nvSpPr>
          <p:spPr bwMode="auto">
            <a:xfrm>
              <a:off x="3024" y="191"/>
              <a:ext cx="2448" cy="672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0000CC"/>
                  </a:solidFill>
                </a:rPr>
                <a:t>根据</a:t>
              </a:r>
              <a:r>
                <a:rPr lang="en-US" altLang="zh-CN" sz="3200" b="1">
                  <a:solidFill>
                    <a:srgbClr val="0000CC"/>
                  </a:solidFill>
                </a:rPr>
                <a:t>Coulomb</a:t>
              </a:r>
              <a:r>
                <a:rPr lang="zh-CN" altLang="en-US" sz="3200" b="1">
                  <a:solidFill>
                    <a:srgbClr val="0000CC"/>
                  </a:solidFill>
                </a:rPr>
                <a:t>力叠加原理和场强定义</a:t>
              </a:r>
            </a:p>
          </p:txBody>
        </p:sp>
        <p:sp>
          <p:nvSpPr>
            <p:cNvPr id="7190" name="Rectangle 49"/>
            <p:cNvSpPr>
              <a:spLocks noChangeArrowheads="1"/>
            </p:cNvSpPr>
            <p:nvPr/>
          </p:nvSpPr>
          <p:spPr bwMode="auto">
            <a:xfrm>
              <a:off x="2928" y="192"/>
              <a:ext cx="2592" cy="854"/>
            </a:xfrm>
            <a:prstGeom prst="rect">
              <a:avLst/>
            </a:prstGeom>
            <a:noFill/>
            <a:ln w="12699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53604" name="Object 4"/>
          <p:cNvGraphicFramePr>
            <a:graphicFrameLocks noChangeAspect="1"/>
          </p:cNvGraphicFramePr>
          <p:nvPr/>
        </p:nvGraphicFramePr>
        <p:xfrm>
          <a:off x="838200" y="2514600"/>
          <a:ext cx="2411413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" name="Equation" r:id="rId13" imgW="838080" imgH="431640" progId="Equation.3">
                  <p:embed/>
                </p:oleObj>
              </mc:Choice>
              <mc:Fallback>
                <p:oleObj name="Equation" r:id="rId13" imgW="83808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14600"/>
                        <a:ext cx="2411413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5" name="Object 5"/>
          <p:cNvGraphicFramePr>
            <a:graphicFrameLocks/>
          </p:cNvGraphicFramePr>
          <p:nvPr/>
        </p:nvGraphicFramePr>
        <p:xfrm>
          <a:off x="2286000" y="5257800"/>
          <a:ext cx="18859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" name="公式" r:id="rId15" imgW="457200" imgH="457200" progId="Equation.3">
                  <p:embed/>
                </p:oleObj>
              </mc:Choice>
              <mc:Fallback>
                <p:oleObj name="公式" r:id="rId15" imgW="457200" imgH="4572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257800"/>
                        <a:ext cx="1885950" cy="1295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73"/>
          <p:cNvGrpSpPr>
            <a:grpSpLocks/>
          </p:cNvGrpSpPr>
          <p:nvPr/>
        </p:nvGrpSpPr>
        <p:grpSpPr bwMode="auto">
          <a:xfrm>
            <a:off x="304800" y="5562600"/>
            <a:ext cx="2209800" cy="762000"/>
            <a:chOff x="336" y="2592"/>
            <a:chExt cx="1392" cy="480"/>
          </a:xfrm>
        </p:grpSpPr>
        <p:sp>
          <p:nvSpPr>
            <p:cNvPr id="7187" name="Text Box 74"/>
            <p:cNvSpPr txBox="1">
              <a:spLocks noChangeArrowheads="1"/>
            </p:cNvSpPr>
            <p:nvPr/>
          </p:nvSpPr>
          <p:spPr bwMode="auto">
            <a:xfrm>
              <a:off x="336" y="2592"/>
              <a:ext cx="1392" cy="327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2800" b="1"/>
                <a:t>由场强定义</a:t>
              </a:r>
            </a:p>
          </p:txBody>
        </p:sp>
        <p:sp>
          <p:nvSpPr>
            <p:cNvPr id="7188" name="AutoShape 75"/>
            <p:cNvSpPr>
              <a:spLocks noChangeArrowheads="1"/>
            </p:cNvSpPr>
            <p:nvPr/>
          </p:nvSpPr>
          <p:spPr bwMode="auto">
            <a:xfrm>
              <a:off x="480" y="2976"/>
              <a:ext cx="912" cy="96"/>
            </a:xfrm>
            <a:prstGeom prst="rightArrow">
              <a:avLst>
                <a:gd name="adj1" fmla="val 50000"/>
                <a:gd name="adj2" fmla="val 237500"/>
              </a:avLst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53606" name="Object 6"/>
          <p:cNvGraphicFramePr>
            <a:graphicFrameLocks noChangeAspect="1"/>
          </p:cNvGraphicFramePr>
          <p:nvPr/>
        </p:nvGraphicFramePr>
        <p:xfrm>
          <a:off x="4343400" y="5257800"/>
          <a:ext cx="2484438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" name="Equation" r:id="rId17" imgW="863280" imgH="444240" progId="Equation.3">
                  <p:embed/>
                </p:oleObj>
              </mc:Choice>
              <mc:Fallback>
                <p:oleObj name="Equation" r:id="rId17" imgW="86328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257800"/>
                        <a:ext cx="2484438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7" name="Object 7"/>
          <p:cNvGraphicFramePr>
            <a:graphicFrameLocks noChangeAspect="1"/>
          </p:cNvGraphicFramePr>
          <p:nvPr/>
        </p:nvGraphicFramePr>
        <p:xfrm>
          <a:off x="3962400" y="2590800"/>
          <a:ext cx="1350963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" name="Equation" r:id="rId19" imgW="469800" imgH="393480" progId="Equation.3">
                  <p:embed/>
                </p:oleObj>
              </mc:Choice>
              <mc:Fallback>
                <p:oleObj name="Equation" r:id="rId19" imgW="46980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590800"/>
                        <a:ext cx="1350963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utoUpdateAnimBg="0"/>
      <p:bldP spid="1129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5638800" y="685800"/>
            <a:ext cx="2667000" cy="1752600"/>
            <a:chOff x="3552" y="336"/>
            <a:chExt cx="1680" cy="1104"/>
          </a:xfrm>
        </p:grpSpPr>
        <p:grpSp>
          <p:nvGrpSpPr>
            <p:cNvPr id="8216" name="Group 9"/>
            <p:cNvGrpSpPr>
              <a:grpSpLocks/>
            </p:cNvGrpSpPr>
            <p:nvPr/>
          </p:nvGrpSpPr>
          <p:grpSpPr bwMode="auto">
            <a:xfrm>
              <a:off x="4176" y="432"/>
              <a:ext cx="1056" cy="768"/>
              <a:chOff x="4368" y="1104"/>
              <a:chExt cx="1056" cy="768"/>
            </a:xfrm>
          </p:grpSpPr>
          <p:sp>
            <p:nvSpPr>
              <p:cNvPr id="8220" name="Freeform 10"/>
              <p:cNvSpPr>
                <a:spLocks/>
              </p:cNvSpPr>
              <p:nvPr/>
            </p:nvSpPr>
            <p:spPr bwMode="auto">
              <a:xfrm>
                <a:off x="4368" y="1104"/>
                <a:ext cx="1056" cy="768"/>
              </a:xfrm>
              <a:custGeom>
                <a:avLst/>
                <a:gdLst>
                  <a:gd name="T0" fmla="*/ 22982 w 406"/>
                  <a:gd name="T1" fmla="*/ 3735 h 336"/>
                  <a:gd name="T2" fmla="*/ 36424 w 406"/>
                  <a:gd name="T3" fmla="*/ 1447 h 336"/>
                  <a:gd name="T4" fmla="*/ 48337 w 406"/>
                  <a:gd name="T5" fmla="*/ 10784 h 336"/>
                  <a:gd name="T6" fmla="*/ 46768 w 406"/>
                  <a:gd name="T7" fmla="*/ 16217 h 336"/>
                  <a:gd name="T8" fmla="*/ 28928 w 406"/>
                  <a:gd name="T9" fmla="*/ 20907 h 336"/>
                  <a:gd name="T10" fmla="*/ 18584 w 406"/>
                  <a:gd name="T11" fmla="*/ 20146 h 336"/>
                  <a:gd name="T12" fmla="*/ 17034 w 406"/>
                  <a:gd name="T13" fmla="*/ 17769 h 336"/>
                  <a:gd name="T14" fmla="*/ 6685 w 406"/>
                  <a:gd name="T15" fmla="*/ 12361 h 336"/>
                  <a:gd name="T16" fmla="*/ 11067 w 406"/>
                  <a:gd name="T17" fmla="*/ 2999 h 336"/>
                  <a:gd name="T18" fmla="*/ 22982 w 406"/>
                  <a:gd name="T19" fmla="*/ 3735 h 3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06"/>
                  <a:gd name="T31" fmla="*/ 0 h 336"/>
                  <a:gd name="T32" fmla="*/ 406 w 406"/>
                  <a:gd name="T33" fmla="*/ 336 h 3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06" h="336">
                    <a:moveTo>
                      <a:pt x="193" y="60"/>
                    </a:moveTo>
                    <a:cubicBezTo>
                      <a:pt x="279" y="3"/>
                      <a:pt x="240" y="0"/>
                      <a:pt x="306" y="23"/>
                    </a:cubicBezTo>
                    <a:cubicBezTo>
                      <a:pt x="351" y="68"/>
                      <a:pt x="386" y="113"/>
                      <a:pt x="406" y="173"/>
                    </a:cubicBezTo>
                    <a:cubicBezTo>
                      <a:pt x="402" y="202"/>
                      <a:pt x="406" y="234"/>
                      <a:pt x="393" y="260"/>
                    </a:cubicBezTo>
                    <a:cubicBezTo>
                      <a:pt x="371" y="304"/>
                      <a:pt x="286" y="325"/>
                      <a:pt x="243" y="335"/>
                    </a:cubicBezTo>
                    <a:cubicBezTo>
                      <a:pt x="214" y="331"/>
                      <a:pt x="182" y="336"/>
                      <a:pt x="156" y="323"/>
                    </a:cubicBezTo>
                    <a:cubicBezTo>
                      <a:pt x="144" y="317"/>
                      <a:pt x="151" y="295"/>
                      <a:pt x="143" y="285"/>
                    </a:cubicBezTo>
                    <a:cubicBezTo>
                      <a:pt x="117" y="253"/>
                      <a:pt x="85" y="227"/>
                      <a:pt x="56" y="198"/>
                    </a:cubicBezTo>
                    <a:cubicBezTo>
                      <a:pt x="33" y="108"/>
                      <a:pt x="0" y="78"/>
                      <a:pt x="93" y="48"/>
                    </a:cubicBezTo>
                    <a:cubicBezTo>
                      <a:pt x="135" y="61"/>
                      <a:pt x="152" y="81"/>
                      <a:pt x="193" y="60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1" name="Oval 11"/>
              <p:cNvSpPr>
                <a:spLocks noChangeArrowheads="1"/>
              </p:cNvSpPr>
              <p:nvPr/>
            </p:nvSpPr>
            <p:spPr bwMode="auto">
              <a:xfrm>
                <a:off x="4608" y="13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2" name="Oval 12"/>
              <p:cNvSpPr>
                <a:spLocks noChangeArrowheads="1"/>
              </p:cNvSpPr>
              <p:nvPr/>
            </p:nvSpPr>
            <p:spPr bwMode="auto">
              <a:xfrm>
                <a:off x="4896" y="134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3" name="Oval 13"/>
              <p:cNvSpPr>
                <a:spLocks noChangeArrowheads="1"/>
              </p:cNvSpPr>
              <p:nvPr/>
            </p:nvSpPr>
            <p:spPr bwMode="auto">
              <a:xfrm>
                <a:off x="5232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4" name="Oval 14"/>
              <p:cNvSpPr>
                <a:spLocks noChangeArrowheads="1"/>
              </p:cNvSpPr>
              <p:nvPr/>
            </p:nvSpPr>
            <p:spPr bwMode="auto">
              <a:xfrm>
                <a:off x="4848" y="153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5" name="Oval 15"/>
              <p:cNvSpPr>
                <a:spLocks noChangeArrowheads="1"/>
              </p:cNvSpPr>
              <p:nvPr/>
            </p:nvSpPr>
            <p:spPr bwMode="auto">
              <a:xfrm>
                <a:off x="5040" y="16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8200" name="Object 16"/>
            <p:cNvGraphicFramePr>
              <a:graphicFrameLocks noChangeAspect="1"/>
            </p:cNvGraphicFramePr>
            <p:nvPr/>
          </p:nvGraphicFramePr>
          <p:xfrm>
            <a:off x="4704" y="336"/>
            <a:ext cx="301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3" name="公式" r:id="rId3" imgW="152280" imgH="228600" progId="Equation.3">
                    <p:embed/>
                  </p:oleObj>
                </mc:Choice>
                <mc:Fallback>
                  <p:oleObj name="公式" r:id="rId3" imgW="152280" imgH="2286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336"/>
                          <a:ext cx="301" cy="4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1" name="Object 18"/>
            <p:cNvGraphicFramePr>
              <a:graphicFrameLocks noChangeAspect="1"/>
            </p:cNvGraphicFramePr>
            <p:nvPr/>
          </p:nvGraphicFramePr>
          <p:xfrm>
            <a:off x="3552" y="864"/>
            <a:ext cx="25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4" name="公式" r:id="rId5" imgW="126720" imgH="164880" progId="Equation.3">
                    <p:embed/>
                  </p:oleObj>
                </mc:Choice>
                <mc:Fallback>
                  <p:oleObj name="公式" r:id="rId5" imgW="126720" imgH="16488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864"/>
                          <a:ext cx="258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7" name="Oval 19"/>
            <p:cNvSpPr>
              <a:spLocks noChangeArrowheads="1"/>
            </p:cNvSpPr>
            <p:nvPr/>
          </p:nvSpPr>
          <p:spPr bwMode="auto">
            <a:xfrm>
              <a:off x="3840" y="1152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18" name="Group 20"/>
            <p:cNvGrpSpPr>
              <a:grpSpLocks/>
            </p:cNvGrpSpPr>
            <p:nvPr/>
          </p:nvGrpSpPr>
          <p:grpSpPr bwMode="auto">
            <a:xfrm>
              <a:off x="3888" y="720"/>
              <a:ext cx="768" cy="720"/>
              <a:chOff x="4176" y="1392"/>
              <a:chExt cx="768" cy="720"/>
            </a:xfrm>
          </p:grpSpPr>
          <p:sp>
            <p:nvSpPr>
              <p:cNvPr id="8219" name="Line 21"/>
              <p:cNvSpPr>
                <a:spLocks noChangeShapeType="1"/>
              </p:cNvSpPr>
              <p:nvPr/>
            </p:nvSpPr>
            <p:spPr bwMode="auto">
              <a:xfrm flipH="1">
                <a:off x="4176" y="1392"/>
                <a:ext cx="768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202" name="Object 22"/>
              <p:cNvGraphicFramePr>
                <a:graphicFrameLocks noChangeAspect="1"/>
              </p:cNvGraphicFramePr>
              <p:nvPr/>
            </p:nvGraphicFramePr>
            <p:xfrm>
              <a:off x="4416" y="1632"/>
              <a:ext cx="263" cy="4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95" name="公式" r:id="rId7" imgW="126720" imgH="228600" progId="Equation.3">
                      <p:embed/>
                    </p:oleObj>
                  </mc:Choice>
                  <mc:Fallback>
                    <p:oleObj name="公式" r:id="rId7" imgW="126720" imgH="228600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1632"/>
                            <a:ext cx="263" cy="4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77873" name="Object 49"/>
          <p:cNvGraphicFramePr>
            <a:graphicFrameLocks noChangeAspect="1"/>
          </p:cNvGraphicFramePr>
          <p:nvPr/>
        </p:nvGraphicFramePr>
        <p:xfrm>
          <a:off x="1371600" y="304800"/>
          <a:ext cx="2886075" cy="233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" name="Equation" r:id="rId9" imgW="1002960" imgH="812520" progId="Equation.3">
                  <p:embed/>
                </p:oleObj>
              </mc:Choice>
              <mc:Fallback>
                <p:oleObj name="Equation" r:id="rId9" imgW="1002960" imgH="81252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"/>
                        <a:ext cx="2886075" cy="233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74" name="Rectangle 50"/>
          <p:cNvSpPr>
            <a:spLocks noChangeArrowheads="1"/>
          </p:cNvSpPr>
          <p:nvPr/>
        </p:nvSpPr>
        <p:spPr bwMode="auto">
          <a:xfrm>
            <a:off x="457200" y="3048000"/>
            <a:ext cx="3962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  <a:latin typeface="宋体" pitchFamily="2" charset="-122"/>
              </a:rPr>
              <a:t>3.</a:t>
            </a: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连续带电体的场强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6477000" y="3810000"/>
            <a:ext cx="1676400" cy="1219200"/>
            <a:chOff x="4368" y="1104"/>
            <a:chExt cx="1056" cy="768"/>
          </a:xfrm>
        </p:grpSpPr>
        <p:sp>
          <p:nvSpPr>
            <p:cNvPr id="8210" name="Freeform 53"/>
            <p:cNvSpPr>
              <a:spLocks/>
            </p:cNvSpPr>
            <p:nvPr/>
          </p:nvSpPr>
          <p:spPr bwMode="auto">
            <a:xfrm>
              <a:off x="4368" y="1104"/>
              <a:ext cx="1056" cy="768"/>
            </a:xfrm>
            <a:custGeom>
              <a:avLst/>
              <a:gdLst>
                <a:gd name="T0" fmla="*/ 22982 w 406"/>
                <a:gd name="T1" fmla="*/ 3735 h 336"/>
                <a:gd name="T2" fmla="*/ 36424 w 406"/>
                <a:gd name="T3" fmla="*/ 1447 h 336"/>
                <a:gd name="T4" fmla="*/ 48337 w 406"/>
                <a:gd name="T5" fmla="*/ 10784 h 336"/>
                <a:gd name="T6" fmla="*/ 46768 w 406"/>
                <a:gd name="T7" fmla="*/ 16217 h 336"/>
                <a:gd name="T8" fmla="*/ 28928 w 406"/>
                <a:gd name="T9" fmla="*/ 20907 h 336"/>
                <a:gd name="T10" fmla="*/ 18584 w 406"/>
                <a:gd name="T11" fmla="*/ 20146 h 336"/>
                <a:gd name="T12" fmla="*/ 17034 w 406"/>
                <a:gd name="T13" fmla="*/ 17769 h 336"/>
                <a:gd name="T14" fmla="*/ 6685 w 406"/>
                <a:gd name="T15" fmla="*/ 12361 h 336"/>
                <a:gd name="T16" fmla="*/ 11067 w 406"/>
                <a:gd name="T17" fmla="*/ 2999 h 336"/>
                <a:gd name="T18" fmla="*/ 22982 w 406"/>
                <a:gd name="T19" fmla="*/ 3735 h 3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6"/>
                <a:gd name="T31" fmla="*/ 0 h 336"/>
                <a:gd name="T32" fmla="*/ 406 w 406"/>
                <a:gd name="T33" fmla="*/ 336 h 3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6" h="336">
                  <a:moveTo>
                    <a:pt x="193" y="60"/>
                  </a:moveTo>
                  <a:cubicBezTo>
                    <a:pt x="279" y="3"/>
                    <a:pt x="240" y="0"/>
                    <a:pt x="306" y="23"/>
                  </a:cubicBezTo>
                  <a:cubicBezTo>
                    <a:pt x="351" y="68"/>
                    <a:pt x="386" y="113"/>
                    <a:pt x="406" y="173"/>
                  </a:cubicBezTo>
                  <a:cubicBezTo>
                    <a:pt x="402" y="202"/>
                    <a:pt x="406" y="234"/>
                    <a:pt x="393" y="260"/>
                  </a:cubicBezTo>
                  <a:cubicBezTo>
                    <a:pt x="371" y="304"/>
                    <a:pt x="286" y="325"/>
                    <a:pt x="243" y="335"/>
                  </a:cubicBezTo>
                  <a:cubicBezTo>
                    <a:pt x="214" y="331"/>
                    <a:pt x="182" y="336"/>
                    <a:pt x="156" y="323"/>
                  </a:cubicBezTo>
                  <a:cubicBezTo>
                    <a:pt x="144" y="317"/>
                    <a:pt x="151" y="295"/>
                    <a:pt x="143" y="285"/>
                  </a:cubicBezTo>
                  <a:cubicBezTo>
                    <a:pt x="117" y="253"/>
                    <a:pt x="85" y="227"/>
                    <a:pt x="56" y="198"/>
                  </a:cubicBezTo>
                  <a:cubicBezTo>
                    <a:pt x="33" y="108"/>
                    <a:pt x="0" y="78"/>
                    <a:pt x="93" y="48"/>
                  </a:cubicBezTo>
                  <a:cubicBezTo>
                    <a:pt x="135" y="61"/>
                    <a:pt x="152" y="81"/>
                    <a:pt x="193" y="60"/>
                  </a:cubicBez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1" name="Oval 54"/>
            <p:cNvSpPr>
              <a:spLocks noChangeArrowheads="1"/>
            </p:cNvSpPr>
            <p:nvPr/>
          </p:nvSpPr>
          <p:spPr bwMode="auto">
            <a:xfrm>
              <a:off x="4608" y="1392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2" name="Oval 55"/>
            <p:cNvSpPr>
              <a:spLocks noChangeArrowheads="1"/>
            </p:cNvSpPr>
            <p:nvPr/>
          </p:nvSpPr>
          <p:spPr bwMode="auto">
            <a:xfrm>
              <a:off x="4896" y="1344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3" name="Oval 56"/>
            <p:cNvSpPr>
              <a:spLocks noChangeArrowheads="1"/>
            </p:cNvSpPr>
            <p:nvPr/>
          </p:nvSpPr>
          <p:spPr bwMode="auto">
            <a:xfrm>
              <a:off x="5232" y="1440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4" name="Oval 57"/>
            <p:cNvSpPr>
              <a:spLocks noChangeArrowheads="1"/>
            </p:cNvSpPr>
            <p:nvPr/>
          </p:nvSpPr>
          <p:spPr bwMode="auto">
            <a:xfrm>
              <a:off x="4848" y="1536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5" name="Oval 58"/>
            <p:cNvSpPr>
              <a:spLocks noChangeArrowheads="1"/>
            </p:cNvSpPr>
            <p:nvPr/>
          </p:nvSpPr>
          <p:spPr bwMode="auto">
            <a:xfrm>
              <a:off x="5040" y="1632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77883" name="Object 59"/>
          <p:cNvGraphicFramePr>
            <a:graphicFrameLocks noChangeAspect="1"/>
          </p:cNvGraphicFramePr>
          <p:nvPr/>
        </p:nvGraphicFramePr>
        <p:xfrm>
          <a:off x="7543800" y="3352800"/>
          <a:ext cx="67627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" name="Equation" r:id="rId11" imgW="215640" imgH="203040" progId="Equation.3">
                  <p:embed/>
                </p:oleObj>
              </mc:Choice>
              <mc:Fallback>
                <p:oleObj name="Equation" r:id="rId11" imgW="215640" imgH="20304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352800"/>
                        <a:ext cx="676275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84" name="Object 60"/>
          <p:cNvGraphicFramePr>
            <a:graphicFrameLocks noChangeAspect="1"/>
          </p:cNvGraphicFramePr>
          <p:nvPr/>
        </p:nvGraphicFramePr>
        <p:xfrm>
          <a:off x="5638800" y="4495800"/>
          <a:ext cx="409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" name="公式" r:id="rId13" imgW="126720" imgH="164880" progId="Equation.3">
                  <p:embed/>
                </p:oleObj>
              </mc:Choice>
              <mc:Fallback>
                <p:oleObj name="公式" r:id="rId13" imgW="126720" imgH="16488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495800"/>
                        <a:ext cx="4095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85" name="Oval 61"/>
          <p:cNvSpPr>
            <a:spLocks noChangeArrowheads="1"/>
          </p:cNvSpPr>
          <p:nvPr/>
        </p:nvSpPr>
        <p:spPr bwMode="auto">
          <a:xfrm>
            <a:off x="5638800" y="5257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7888" name="Object 64"/>
          <p:cNvGraphicFramePr>
            <a:graphicFrameLocks noChangeAspect="1"/>
          </p:cNvGraphicFramePr>
          <p:nvPr/>
        </p:nvGraphicFramePr>
        <p:xfrm>
          <a:off x="6380163" y="4932363"/>
          <a:ext cx="460375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" name="Equation" r:id="rId14" imgW="139680" imgH="241200" progId="Equation.DSMT4">
                  <p:embed/>
                </p:oleObj>
              </mc:Choice>
              <mc:Fallback>
                <p:oleObj name="Equation" r:id="rId14" imgW="139680" imgH="241200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0163" y="4932363"/>
                        <a:ext cx="460375" cy="804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90" name="Freeform 66"/>
          <p:cNvSpPr>
            <a:spLocks/>
          </p:cNvSpPr>
          <p:nvPr/>
        </p:nvSpPr>
        <p:spPr bwMode="auto">
          <a:xfrm>
            <a:off x="6477000" y="3810000"/>
            <a:ext cx="1676400" cy="1219200"/>
          </a:xfrm>
          <a:custGeom>
            <a:avLst/>
            <a:gdLst>
              <a:gd name="T0" fmla="*/ 2147483647 w 406"/>
              <a:gd name="T1" fmla="*/ 2147483647 h 336"/>
              <a:gd name="T2" fmla="*/ 2147483647 w 406"/>
              <a:gd name="T3" fmla="*/ 2147483647 h 336"/>
              <a:gd name="T4" fmla="*/ 2147483647 w 406"/>
              <a:gd name="T5" fmla="*/ 2147483647 h 336"/>
              <a:gd name="T6" fmla="*/ 2147483647 w 406"/>
              <a:gd name="T7" fmla="*/ 2147483647 h 336"/>
              <a:gd name="T8" fmla="*/ 2147483647 w 406"/>
              <a:gd name="T9" fmla="*/ 2147483647 h 336"/>
              <a:gd name="T10" fmla="*/ 2147483647 w 406"/>
              <a:gd name="T11" fmla="*/ 2147483647 h 336"/>
              <a:gd name="T12" fmla="*/ 2147483647 w 406"/>
              <a:gd name="T13" fmla="*/ 2147483647 h 336"/>
              <a:gd name="T14" fmla="*/ 2147483647 w 406"/>
              <a:gd name="T15" fmla="*/ 2147483647 h 336"/>
              <a:gd name="T16" fmla="*/ 2147483647 w 406"/>
              <a:gd name="T17" fmla="*/ 2147483647 h 336"/>
              <a:gd name="T18" fmla="*/ 2147483647 w 406"/>
              <a:gd name="T19" fmla="*/ 2147483647 h 3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06"/>
              <a:gd name="T31" fmla="*/ 0 h 336"/>
              <a:gd name="T32" fmla="*/ 406 w 406"/>
              <a:gd name="T33" fmla="*/ 336 h 3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06" h="336">
                <a:moveTo>
                  <a:pt x="193" y="60"/>
                </a:moveTo>
                <a:cubicBezTo>
                  <a:pt x="279" y="3"/>
                  <a:pt x="240" y="0"/>
                  <a:pt x="306" y="23"/>
                </a:cubicBezTo>
                <a:cubicBezTo>
                  <a:pt x="351" y="68"/>
                  <a:pt x="386" y="113"/>
                  <a:pt x="406" y="173"/>
                </a:cubicBezTo>
                <a:cubicBezTo>
                  <a:pt x="402" y="202"/>
                  <a:pt x="406" y="234"/>
                  <a:pt x="393" y="260"/>
                </a:cubicBezTo>
                <a:cubicBezTo>
                  <a:pt x="371" y="304"/>
                  <a:pt x="286" y="325"/>
                  <a:pt x="243" y="335"/>
                </a:cubicBezTo>
                <a:cubicBezTo>
                  <a:pt x="214" y="331"/>
                  <a:pt x="182" y="336"/>
                  <a:pt x="156" y="323"/>
                </a:cubicBezTo>
                <a:cubicBezTo>
                  <a:pt x="144" y="317"/>
                  <a:pt x="151" y="295"/>
                  <a:pt x="143" y="285"/>
                </a:cubicBezTo>
                <a:cubicBezTo>
                  <a:pt x="117" y="253"/>
                  <a:pt x="85" y="227"/>
                  <a:pt x="56" y="198"/>
                </a:cubicBezTo>
                <a:cubicBezTo>
                  <a:pt x="33" y="108"/>
                  <a:pt x="0" y="78"/>
                  <a:pt x="93" y="48"/>
                </a:cubicBezTo>
                <a:cubicBezTo>
                  <a:pt x="135" y="61"/>
                  <a:pt x="152" y="81"/>
                  <a:pt x="193" y="60"/>
                </a:cubicBezTo>
                <a:close/>
              </a:path>
            </a:pathLst>
          </a:custGeom>
          <a:solidFill>
            <a:srgbClr val="FFCC00"/>
          </a:solidFill>
          <a:ln w="381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96" name="Oval 72"/>
          <p:cNvSpPr>
            <a:spLocks noChangeArrowheads="1"/>
          </p:cNvSpPr>
          <p:nvPr/>
        </p:nvSpPr>
        <p:spPr bwMode="auto">
          <a:xfrm>
            <a:off x="7543800" y="4114800"/>
            <a:ext cx="152400" cy="228600"/>
          </a:xfrm>
          <a:prstGeom prst="ellipse">
            <a:avLst/>
          </a:prstGeom>
          <a:solidFill>
            <a:schemeClr val="tx1"/>
          </a:solidFill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97" name="Line 73"/>
          <p:cNvSpPr>
            <a:spLocks noChangeShapeType="1"/>
          </p:cNvSpPr>
          <p:nvPr/>
        </p:nvSpPr>
        <p:spPr bwMode="auto">
          <a:xfrm flipH="1">
            <a:off x="5715000" y="4191000"/>
            <a:ext cx="190500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7898" name="Object 74"/>
          <p:cNvGraphicFramePr>
            <a:graphicFrameLocks noChangeAspect="1"/>
          </p:cNvGraphicFramePr>
          <p:nvPr/>
        </p:nvGraphicFramePr>
        <p:xfrm>
          <a:off x="762000" y="3733800"/>
          <a:ext cx="4056063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" name="Equation" r:id="rId16" imgW="1409400" imgH="469800" progId="Equation.3">
                  <p:embed/>
                </p:oleObj>
              </mc:Choice>
              <mc:Fallback>
                <p:oleObj name="Equation" r:id="rId16" imgW="1409400" imgH="46980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733800"/>
                        <a:ext cx="4056063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900" name="Object 76"/>
          <p:cNvGraphicFramePr>
            <a:graphicFrameLocks noChangeAspect="1"/>
          </p:cNvGraphicFramePr>
          <p:nvPr/>
        </p:nvGraphicFramePr>
        <p:xfrm>
          <a:off x="838200" y="5029200"/>
          <a:ext cx="3800475" cy="13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" name="Equation" r:id="rId18" imgW="1320480" imgH="457200" progId="Equation.3">
                  <p:embed/>
                </p:oleObj>
              </mc:Choice>
              <mc:Fallback>
                <p:oleObj name="Equation" r:id="rId18" imgW="1320480" imgH="457200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029200"/>
                        <a:ext cx="3800475" cy="131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7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7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7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7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74" grpId="0" autoUpdateAnimBg="0"/>
      <p:bldP spid="77885" grpId="0" animBg="1"/>
      <p:bldP spid="77890" grpId="0" animBg="1"/>
      <p:bldP spid="77896" grpId="0" animBg="1"/>
      <p:bldP spid="7789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624" name="Object 0"/>
          <p:cNvGraphicFramePr>
            <a:graphicFrameLocks/>
          </p:cNvGraphicFramePr>
          <p:nvPr/>
        </p:nvGraphicFramePr>
        <p:xfrm>
          <a:off x="685800" y="685800"/>
          <a:ext cx="48768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" name="公式" r:id="rId3" imgW="1498320" imgH="469800" progId="Equation.3">
                  <p:embed/>
                </p:oleObj>
              </mc:Choice>
              <mc:Fallback>
                <p:oleObj name="公式" r:id="rId3" imgW="1498320" imgH="469800" progId="Equation.3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85800"/>
                        <a:ext cx="4876800" cy="1295400"/>
                      </a:xfrm>
                      <a:prstGeom prst="rect">
                        <a:avLst/>
                      </a:prstGeom>
                      <a:noFill/>
                      <a:ln w="12699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7315200" y="3581400"/>
            <a:ext cx="762000" cy="663575"/>
            <a:chOff x="5040" y="1632"/>
            <a:chExt cx="480" cy="418"/>
          </a:xfrm>
        </p:grpSpPr>
        <p:sp>
          <p:nvSpPr>
            <p:cNvPr id="9256" name="Line 9"/>
            <p:cNvSpPr>
              <a:spLocks noChangeShapeType="1"/>
            </p:cNvSpPr>
            <p:nvPr/>
          </p:nvSpPr>
          <p:spPr bwMode="auto">
            <a:xfrm>
              <a:off x="5328" y="1632"/>
              <a:ext cx="192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lg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28" name="Object 10"/>
            <p:cNvGraphicFramePr>
              <a:graphicFrameLocks/>
            </p:cNvGraphicFramePr>
            <p:nvPr/>
          </p:nvGraphicFramePr>
          <p:xfrm>
            <a:off x="5040" y="1680"/>
            <a:ext cx="384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0" name="公式" r:id="rId5" imgW="228600" imgH="190440" progId="Equation.3">
                    <p:embed/>
                  </p:oleObj>
                </mc:Choice>
                <mc:Fallback>
                  <p:oleObj name="公式" r:id="rId5" imgW="228600" imgH="190440" progId="Equation.3">
                    <p:embed/>
                    <p:pic>
                      <p:nvPicPr>
                        <p:cNvPr id="0" name="Object 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1680"/>
                          <a:ext cx="384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248400" y="1447800"/>
            <a:ext cx="1409700" cy="1358900"/>
            <a:chOff x="4512" y="288"/>
            <a:chExt cx="888" cy="856"/>
          </a:xfrm>
        </p:grpSpPr>
        <p:sp>
          <p:nvSpPr>
            <p:cNvPr id="9255" name="Oval 6" descr="轮廓式菱形"/>
            <p:cNvSpPr>
              <a:spLocks noChangeArrowheads="1"/>
            </p:cNvSpPr>
            <p:nvPr/>
          </p:nvSpPr>
          <p:spPr bwMode="auto">
            <a:xfrm>
              <a:off x="4512" y="624"/>
              <a:ext cx="768" cy="520"/>
            </a:xfrm>
            <a:prstGeom prst="ellipse">
              <a:avLst/>
            </a:prstGeom>
            <a:pattFill prst="openDmnd">
              <a:fgClr>
                <a:schemeClr val="accent1"/>
              </a:fgClr>
              <a:bgClr>
                <a:schemeClr val="bg1"/>
              </a:bgClr>
            </a:pattFill>
            <a:ln w="12699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27" name="Object 9"/>
            <p:cNvGraphicFramePr>
              <a:graphicFrameLocks noChangeAspect="1"/>
            </p:cNvGraphicFramePr>
            <p:nvPr/>
          </p:nvGraphicFramePr>
          <p:xfrm>
            <a:off x="5040" y="288"/>
            <a:ext cx="360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1" name="公式" r:id="rId7" imgW="152280" imgH="203040" progId="Equation.3">
                    <p:embed/>
                  </p:oleObj>
                </mc:Choice>
                <mc:Fallback>
                  <p:oleObj name="公式" r:id="rId7" imgW="152280" imgH="2030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288"/>
                          <a:ext cx="360" cy="4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4625" name="Object 1"/>
          <p:cNvGraphicFramePr>
            <a:graphicFrameLocks/>
          </p:cNvGraphicFramePr>
          <p:nvPr/>
        </p:nvGraphicFramePr>
        <p:xfrm>
          <a:off x="6324600" y="1447800"/>
          <a:ext cx="762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2" name="公式" r:id="rId9" imgW="203040" imgH="203040" progId="Equation.3">
                  <p:embed/>
                </p:oleObj>
              </mc:Choice>
              <mc:Fallback>
                <p:oleObj name="公式" r:id="rId9" imgW="203040" imgH="203040" progId="Equation.3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447800"/>
                        <a:ext cx="762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7620000" y="2971800"/>
            <a:ext cx="838200" cy="579438"/>
            <a:chOff x="5232" y="1200"/>
            <a:chExt cx="528" cy="365"/>
          </a:xfrm>
        </p:grpSpPr>
        <p:sp>
          <p:nvSpPr>
            <p:cNvPr id="9253" name="Oval 24"/>
            <p:cNvSpPr>
              <a:spLocks noChangeArrowheads="1"/>
            </p:cNvSpPr>
            <p:nvPr/>
          </p:nvSpPr>
          <p:spPr bwMode="auto">
            <a:xfrm>
              <a:off x="5232" y="1488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4" name="Text Box 25"/>
            <p:cNvSpPr txBox="1">
              <a:spLocks noChangeArrowheads="1"/>
            </p:cNvSpPr>
            <p:nvPr/>
          </p:nvSpPr>
          <p:spPr bwMode="auto">
            <a:xfrm>
              <a:off x="5376" y="1200"/>
              <a:ext cx="384" cy="365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P</a:t>
              </a: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6629400" y="2438400"/>
            <a:ext cx="990600" cy="990600"/>
            <a:chOff x="4608" y="912"/>
            <a:chExt cx="624" cy="624"/>
          </a:xfrm>
        </p:grpSpPr>
        <p:sp>
          <p:nvSpPr>
            <p:cNvPr id="9252" name="Line 27"/>
            <p:cNvSpPr>
              <a:spLocks noChangeShapeType="1"/>
            </p:cNvSpPr>
            <p:nvPr/>
          </p:nvSpPr>
          <p:spPr bwMode="auto">
            <a:xfrm>
              <a:off x="4704" y="912"/>
              <a:ext cx="528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26" name="Object 8"/>
            <p:cNvGraphicFramePr>
              <a:graphicFrameLocks noChangeAspect="1"/>
            </p:cNvGraphicFramePr>
            <p:nvPr/>
          </p:nvGraphicFramePr>
          <p:xfrm>
            <a:off x="4608" y="1104"/>
            <a:ext cx="298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3" name="公式" r:id="rId11" imgW="126720" imgH="164880" progId="Equation.3">
                    <p:embed/>
                  </p:oleObj>
                </mc:Choice>
                <mc:Fallback>
                  <p:oleObj name="公式" r:id="rId11" imgW="126720" imgH="1648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104"/>
                          <a:ext cx="298" cy="3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990600" y="2895600"/>
            <a:ext cx="2286000" cy="762000"/>
            <a:chOff x="144" y="2496"/>
            <a:chExt cx="1152" cy="480"/>
          </a:xfrm>
        </p:grpSpPr>
        <p:sp>
          <p:nvSpPr>
            <p:cNvPr id="9250" name="Rectangle 33"/>
            <p:cNvSpPr>
              <a:spLocks noChangeArrowheads="1"/>
            </p:cNvSpPr>
            <p:nvPr/>
          </p:nvSpPr>
          <p:spPr bwMode="auto">
            <a:xfrm>
              <a:off x="144" y="2496"/>
              <a:ext cx="1152" cy="480"/>
            </a:xfrm>
            <a:prstGeom prst="rect">
              <a:avLst/>
            </a:prstGeom>
            <a:solidFill>
              <a:srgbClr val="CCCCFF"/>
            </a:solidFill>
            <a:ln w="12699">
              <a:solidFill>
                <a:srgbClr val="CCCCFF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1" name="Text Box 34"/>
            <p:cNvSpPr txBox="1">
              <a:spLocks noChangeArrowheads="1"/>
            </p:cNvSpPr>
            <p:nvPr/>
          </p:nvSpPr>
          <p:spPr bwMode="auto">
            <a:xfrm>
              <a:off x="192" y="2592"/>
              <a:ext cx="1056" cy="365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1"/>
                  </a:solidFill>
                  <a:latin typeface="宋体" pitchFamily="2" charset="-122"/>
                </a:rPr>
                <a:t>电荷分布</a:t>
              </a:r>
            </a:p>
          </p:txBody>
        </p:sp>
      </p:grpSp>
      <p:sp>
        <p:nvSpPr>
          <p:cNvPr id="22564" name="Text Box 36"/>
          <p:cNvSpPr txBox="1">
            <a:spLocks noChangeArrowheads="1"/>
          </p:cNvSpPr>
          <p:nvPr/>
        </p:nvSpPr>
        <p:spPr bwMode="auto">
          <a:xfrm>
            <a:off x="990600" y="4038600"/>
            <a:ext cx="29718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  <a:sym typeface="Monotype Sorts" pitchFamily="2" charset="2"/>
              </a:rPr>
              <a:t> </a:t>
            </a:r>
            <a:r>
              <a:rPr lang="zh-CN" altLang="en-US" sz="3200" b="1">
                <a:solidFill>
                  <a:srgbClr val="990000"/>
                </a:solidFill>
                <a:latin typeface="宋体" pitchFamily="2" charset="-122"/>
                <a:sym typeface="Monotype Sorts" pitchFamily="2" charset="2"/>
              </a:rPr>
              <a:t>体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  <a:sym typeface="Monotype Sorts" pitchFamily="2" charset="2"/>
              </a:rPr>
              <a:t>电荷密度</a:t>
            </a:r>
          </a:p>
        </p:txBody>
      </p:sp>
      <p:sp>
        <p:nvSpPr>
          <p:cNvPr id="22565" name="AutoShape 37"/>
          <p:cNvSpPr>
            <a:spLocks/>
          </p:cNvSpPr>
          <p:nvPr/>
        </p:nvSpPr>
        <p:spPr bwMode="auto">
          <a:xfrm>
            <a:off x="533400" y="4267200"/>
            <a:ext cx="381000" cy="1600200"/>
          </a:xfrm>
          <a:prstGeom prst="leftBrace">
            <a:avLst>
              <a:gd name="adj1" fmla="val 3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4626" name="Object 2"/>
          <p:cNvGraphicFramePr>
            <a:graphicFrameLocks noChangeAspect="1"/>
          </p:cNvGraphicFramePr>
          <p:nvPr/>
        </p:nvGraphicFramePr>
        <p:xfrm>
          <a:off x="3886200" y="3276600"/>
          <a:ext cx="1828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4" name="公式" r:id="rId13" imgW="520560" imgH="393480" progId="Equation.3">
                  <p:embed/>
                </p:oleObj>
              </mc:Choice>
              <mc:Fallback>
                <p:oleObj name="公式" r:id="rId13" imgW="52056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276600"/>
                        <a:ext cx="1828800" cy="1066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27" name="Object 3"/>
          <p:cNvGraphicFramePr>
            <a:graphicFrameLocks noChangeAspect="1"/>
          </p:cNvGraphicFramePr>
          <p:nvPr/>
        </p:nvGraphicFramePr>
        <p:xfrm>
          <a:off x="3886200" y="4419600"/>
          <a:ext cx="1828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5" name="公式" r:id="rId15" imgW="482400" imgH="393480" progId="Equation.3">
                  <p:embed/>
                </p:oleObj>
              </mc:Choice>
              <mc:Fallback>
                <p:oleObj name="公式" r:id="rId15" imgW="48240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419600"/>
                        <a:ext cx="1828800" cy="1066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28" name="Object 4"/>
          <p:cNvGraphicFramePr>
            <a:graphicFrameLocks noChangeAspect="1"/>
          </p:cNvGraphicFramePr>
          <p:nvPr/>
        </p:nvGraphicFramePr>
        <p:xfrm>
          <a:off x="3886200" y="5486400"/>
          <a:ext cx="1828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6" name="公式" r:id="rId17" imgW="469800" imgH="393480" progId="Equation.3">
                  <p:embed/>
                </p:oleObj>
              </mc:Choice>
              <mc:Fallback>
                <p:oleObj name="公式" r:id="rId17" imgW="46980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486400"/>
                        <a:ext cx="1828800" cy="1143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6629400" y="2057400"/>
            <a:ext cx="838200" cy="533400"/>
            <a:chOff x="5040" y="768"/>
            <a:chExt cx="528" cy="336"/>
          </a:xfrm>
        </p:grpSpPr>
        <p:sp>
          <p:nvSpPr>
            <p:cNvPr id="9249" name="AutoShape 41"/>
            <p:cNvSpPr>
              <a:spLocks noChangeArrowheads="1"/>
            </p:cNvSpPr>
            <p:nvPr/>
          </p:nvSpPr>
          <p:spPr bwMode="auto">
            <a:xfrm>
              <a:off x="5040" y="864"/>
              <a:ext cx="96" cy="96"/>
            </a:xfrm>
            <a:prstGeom prst="cube">
              <a:avLst>
                <a:gd name="adj" fmla="val 25000"/>
              </a:avLst>
            </a:prstGeom>
            <a:solidFill>
              <a:srgbClr val="990000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25" name="Object 7"/>
            <p:cNvGraphicFramePr>
              <a:graphicFrameLocks noChangeAspect="1"/>
            </p:cNvGraphicFramePr>
            <p:nvPr/>
          </p:nvGraphicFramePr>
          <p:xfrm>
            <a:off x="5136" y="768"/>
            <a:ext cx="43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7" name="公式" r:id="rId19" imgW="241200" imgH="177480" progId="Equation.3">
                    <p:embed/>
                  </p:oleObj>
                </mc:Choice>
                <mc:Fallback>
                  <p:oleObj name="公式" r:id="rId19" imgW="241200" imgH="1774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768"/>
                          <a:ext cx="432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6248400" y="4648200"/>
            <a:ext cx="627063" cy="833438"/>
            <a:chOff x="5040" y="2887"/>
            <a:chExt cx="395" cy="525"/>
          </a:xfrm>
        </p:grpSpPr>
        <p:sp>
          <p:nvSpPr>
            <p:cNvPr id="9245" name="Freeform 44"/>
            <p:cNvSpPr>
              <a:spLocks/>
            </p:cNvSpPr>
            <p:nvPr/>
          </p:nvSpPr>
          <p:spPr bwMode="auto">
            <a:xfrm>
              <a:off x="5150" y="2887"/>
              <a:ext cx="275" cy="200"/>
            </a:xfrm>
            <a:custGeom>
              <a:avLst/>
              <a:gdLst>
                <a:gd name="T0" fmla="*/ 0 w 275"/>
                <a:gd name="T1" fmla="*/ 0 h 200"/>
                <a:gd name="T2" fmla="*/ 250 w 275"/>
                <a:gd name="T3" fmla="*/ 137 h 200"/>
                <a:gd name="T4" fmla="*/ 275 w 275"/>
                <a:gd name="T5" fmla="*/ 200 h 200"/>
                <a:gd name="T6" fmla="*/ 0 60000 65536"/>
                <a:gd name="T7" fmla="*/ 0 60000 65536"/>
                <a:gd name="T8" fmla="*/ 0 60000 65536"/>
                <a:gd name="T9" fmla="*/ 0 w 275"/>
                <a:gd name="T10" fmla="*/ 0 h 200"/>
                <a:gd name="T11" fmla="*/ 275 w 275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5" h="200">
                  <a:moveTo>
                    <a:pt x="0" y="0"/>
                  </a:moveTo>
                  <a:cubicBezTo>
                    <a:pt x="125" y="17"/>
                    <a:pt x="177" y="29"/>
                    <a:pt x="250" y="137"/>
                  </a:cubicBezTo>
                  <a:cubicBezTo>
                    <a:pt x="265" y="184"/>
                    <a:pt x="256" y="163"/>
                    <a:pt x="275" y="20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6" name="Freeform 45"/>
            <p:cNvSpPr>
              <a:spLocks/>
            </p:cNvSpPr>
            <p:nvPr/>
          </p:nvSpPr>
          <p:spPr bwMode="auto">
            <a:xfrm>
              <a:off x="5040" y="2928"/>
              <a:ext cx="88" cy="188"/>
            </a:xfrm>
            <a:custGeom>
              <a:avLst/>
              <a:gdLst>
                <a:gd name="T0" fmla="*/ 88 w 88"/>
                <a:gd name="T1" fmla="*/ 0 h 188"/>
                <a:gd name="T2" fmla="*/ 0 w 88"/>
                <a:gd name="T3" fmla="*/ 188 h 188"/>
                <a:gd name="T4" fmla="*/ 0 60000 65536"/>
                <a:gd name="T5" fmla="*/ 0 60000 65536"/>
                <a:gd name="T6" fmla="*/ 0 w 88"/>
                <a:gd name="T7" fmla="*/ 0 h 188"/>
                <a:gd name="T8" fmla="*/ 88 w 88"/>
                <a:gd name="T9" fmla="*/ 188 h 1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8" h="188">
                  <a:moveTo>
                    <a:pt x="88" y="0"/>
                  </a:moveTo>
                  <a:cubicBezTo>
                    <a:pt x="78" y="77"/>
                    <a:pt x="75" y="149"/>
                    <a:pt x="0" y="18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7" name="Freeform 46"/>
            <p:cNvSpPr>
              <a:spLocks/>
            </p:cNvSpPr>
            <p:nvPr/>
          </p:nvSpPr>
          <p:spPr bwMode="auto">
            <a:xfrm>
              <a:off x="5050" y="3124"/>
              <a:ext cx="134" cy="275"/>
            </a:xfrm>
            <a:custGeom>
              <a:avLst/>
              <a:gdLst>
                <a:gd name="T0" fmla="*/ 0 w 134"/>
                <a:gd name="T1" fmla="*/ 0 h 275"/>
                <a:gd name="T2" fmla="*/ 50 w 134"/>
                <a:gd name="T3" fmla="*/ 38 h 275"/>
                <a:gd name="T4" fmla="*/ 100 w 134"/>
                <a:gd name="T5" fmla="*/ 113 h 275"/>
                <a:gd name="T6" fmla="*/ 125 w 134"/>
                <a:gd name="T7" fmla="*/ 275 h 2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4"/>
                <a:gd name="T13" fmla="*/ 0 h 275"/>
                <a:gd name="T14" fmla="*/ 134 w 134"/>
                <a:gd name="T15" fmla="*/ 275 h 2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4" h="275">
                  <a:moveTo>
                    <a:pt x="0" y="0"/>
                  </a:moveTo>
                  <a:cubicBezTo>
                    <a:pt x="17" y="13"/>
                    <a:pt x="36" y="22"/>
                    <a:pt x="50" y="38"/>
                  </a:cubicBezTo>
                  <a:cubicBezTo>
                    <a:pt x="70" y="61"/>
                    <a:pt x="100" y="113"/>
                    <a:pt x="100" y="113"/>
                  </a:cubicBezTo>
                  <a:cubicBezTo>
                    <a:pt x="134" y="216"/>
                    <a:pt x="125" y="162"/>
                    <a:pt x="125" y="27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8" name="Freeform 47"/>
            <p:cNvSpPr>
              <a:spLocks/>
            </p:cNvSpPr>
            <p:nvPr/>
          </p:nvSpPr>
          <p:spPr bwMode="auto">
            <a:xfrm>
              <a:off x="5162" y="3062"/>
              <a:ext cx="273" cy="350"/>
            </a:xfrm>
            <a:custGeom>
              <a:avLst/>
              <a:gdLst>
                <a:gd name="T0" fmla="*/ 250 w 273"/>
                <a:gd name="T1" fmla="*/ 0 h 350"/>
                <a:gd name="T2" fmla="*/ 188 w 273"/>
                <a:gd name="T3" fmla="*/ 162 h 350"/>
                <a:gd name="T4" fmla="*/ 113 w 273"/>
                <a:gd name="T5" fmla="*/ 212 h 350"/>
                <a:gd name="T6" fmla="*/ 25 w 273"/>
                <a:gd name="T7" fmla="*/ 312 h 350"/>
                <a:gd name="T8" fmla="*/ 0 w 273"/>
                <a:gd name="T9" fmla="*/ 350 h 3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3"/>
                <a:gd name="T16" fmla="*/ 0 h 350"/>
                <a:gd name="T17" fmla="*/ 273 w 273"/>
                <a:gd name="T18" fmla="*/ 350 h 3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3" h="350">
                  <a:moveTo>
                    <a:pt x="250" y="0"/>
                  </a:moveTo>
                  <a:cubicBezTo>
                    <a:pt x="273" y="65"/>
                    <a:pt x="242" y="120"/>
                    <a:pt x="188" y="162"/>
                  </a:cubicBezTo>
                  <a:cubicBezTo>
                    <a:pt x="164" y="180"/>
                    <a:pt x="113" y="212"/>
                    <a:pt x="113" y="212"/>
                  </a:cubicBezTo>
                  <a:cubicBezTo>
                    <a:pt x="55" y="300"/>
                    <a:pt x="88" y="270"/>
                    <a:pt x="25" y="312"/>
                  </a:cubicBezTo>
                  <a:cubicBezTo>
                    <a:pt x="17" y="325"/>
                    <a:pt x="0" y="350"/>
                    <a:pt x="0" y="35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51"/>
          <p:cNvGrpSpPr>
            <a:grpSpLocks/>
          </p:cNvGrpSpPr>
          <p:nvPr/>
        </p:nvGrpSpPr>
        <p:grpSpPr bwMode="auto">
          <a:xfrm>
            <a:off x="6553200" y="4408488"/>
            <a:ext cx="457200" cy="533400"/>
            <a:chOff x="5232" y="2736"/>
            <a:chExt cx="288" cy="336"/>
          </a:xfrm>
        </p:grpSpPr>
        <p:sp>
          <p:nvSpPr>
            <p:cNvPr id="9244" name="Rectangle 49"/>
            <p:cNvSpPr>
              <a:spLocks noChangeArrowheads="1"/>
            </p:cNvSpPr>
            <p:nvPr/>
          </p:nvSpPr>
          <p:spPr bwMode="auto">
            <a:xfrm>
              <a:off x="5232" y="3024"/>
              <a:ext cx="48" cy="48"/>
            </a:xfrm>
            <a:prstGeom prst="rect">
              <a:avLst/>
            </a:prstGeom>
            <a:solidFill>
              <a:srgbClr val="990000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24" name="Object 6"/>
            <p:cNvGraphicFramePr>
              <a:graphicFrameLocks noChangeAspect="1"/>
            </p:cNvGraphicFramePr>
            <p:nvPr/>
          </p:nvGraphicFramePr>
          <p:xfrm>
            <a:off x="5232" y="2736"/>
            <a:ext cx="28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8" name="公式" r:id="rId21" imgW="190440" imgH="177480" progId="Equation.3">
                    <p:embed/>
                  </p:oleObj>
                </mc:Choice>
                <mc:Fallback>
                  <p:oleObj name="公式" r:id="rId21" imgW="190440" imgH="1774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2736"/>
                          <a:ext cx="288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80" name="Line 52"/>
          <p:cNvSpPr>
            <a:spLocks noChangeShapeType="1"/>
          </p:cNvSpPr>
          <p:nvPr/>
        </p:nvSpPr>
        <p:spPr bwMode="auto">
          <a:xfrm>
            <a:off x="6019800" y="5791200"/>
            <a:ext cx="1295400" cy="0"/>
          </a:xfrm>
          <a:prstGeom prst="line">
            <a:avLst/>
          </a:prstGeom>
          <a:noFill/>
          <a:ln w="57150">
            <a:solidFill>
              <a:srgbClr val="FF00CC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Group 55"/>
          <p:cNvGrpSpPr>
            <a:grpSpLocks/>
          </p:cNvGrpSpPr>
          <p:nvPr/>
        </p:nvGrpSpPr>
        <p:grpSpPr bwMode="auto">
          <a:xfrm>
            <a:off x="6324600" y="5791200"/>
            <a:ext cx="609600" cy="533400"/>
            <a:chOff x="5136" y="3840"/>
            <a:chExt cx="384" cy="336"/>
          </a:xfrm>
        </p:grpSpPr>
        <p:graphicFrame>
          <p:nvGraphicFramePr>
            <p:cNvPr id="9223" name="Object 5"/>
            <p:cNvGraphicFramePr>
              <a:graphicFrameLocks noChangeAspect="1"/>
            </p:cNvGraphicFramePr>
            <p:nvPr/>
          </p:nvGraphicFramePr>
          <p:xfrm>
            <a:off x="5184" y="3840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9" name="公式" r:id="rId23" imgW="177480" imgH="177480" progId="Equation.3">
                    <p:embed/>
                  </p:oleObj>
                </mc:Choice>
                <mc:Fallback>
                  <p:oleObj name="公式" r:id="rId23" imgW="177480" imgH="1774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3840"/>
                          <a:ext cx="3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3" name="Line 54"/>
            <p:cNvSpPr>
              <a:spLocks noChangeShapeType="1"/>
            </p:cNvSpPr>
            <p:nvPr/>
          </p:nvSpPr>
          <p:spPr bwMode="auto">
            <a:xfrm>
              <a:off x="5136" y="3840"/>
              <a:ext cx="14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584" name="Text Box 56"/>
          <p:cNvSpPr txBox="1">
            <a:spLocks noChangeArrowheads="1"/>
          </p:cNvSpPr>
          <p:nvPr/>
        </p:nvSpPr>
        <p:spPr bwMode="auto">
          <a:xfrm>
            <a:off x="990600" y="4724400"/>
            <a:ext cx="29718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  <a:sym typeface="Monotype Sorts" pitchFamily="2" charset="2"/>
              </a:rPr>
              <a:t> </a:t>
            </a:r>
            <a:r>
              <a:rPr lang="zh-CN" altLang="en-US" sz="3200" b="1">
                <a:solidFill>
                  <a:srgbClr val="990000"/>
                </a:solidFill>
                <a:latin typeface="宋体" pitchFamily="2" charset="-122"/>
                <a:sym typeface="Monotype Sorts" pitchFamily="2" charset="2"/>
              </a:rPr>
              <a:t>面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  <a:sym typeface="Monotype Sorts" pitchFamily="2" charset="2"/>
              </a:rPr>
              <a:t>电荷密度</a:t>
            </a:r>
            <a:endParaRPr lang="zh-CN" altLang="en-US" sz="3200" b="1">
              <a:solidFill>
                <a:srgbClr val="0000CC"/>
              </a:solidFill>
              <a:latin typeface="宋体" pitchFamily="2" charset="-122"/>
            </a:endParaRPr>
          </a:p>
        </p:txBody>
      </p:sp>
      <p:sp>
        <p:nvSpPr>
          <p:cNvPr id="22585" name="Text Box 57"/>
          <p:cNvSpPr txBox="1">
            <a:spLocks noChangeArrowheads="1"/>
          </p:cNvSpPr>
          <p:nvPr/>
        </p:nvSpPr>
        <p:spPr bwMode="auto">
          <a:xfrm>
            <a:off x="990600" y="5410200"/>
            <a:ext cx="29718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  <a:sym typeface="Monotype Sorts" pitchFamily="2" charset="2"/>
              </a:rPr>
              <a:t> </a:t>
            </a:r>
            <a:r>
              <a:rPr lang="zh-CN" altLang="en-US" sz="3200" b="1">
                <a:solidFill>
                  <a:srgbClr val="990000"/>
                </a:solidFill>
                <a:latin typeface="宋体" pitchFamily="2" charset="-122"/>
                <a:sym typeface="Monotype Sorts" pitchFamily="2" charset="2"/>
              </a:rPr>
              <a:t>线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  <a:sym typeface="Monotype Sorts" pitchFamily="2" charset="2"/>
              </a:rPr>
              <a:t>电荷密度</a:t>
            </a:r>
            <a:endParaRPr lang="zh-CN" altLang="en-US" sz="3200" b="1">
              <a:solidFill>
                <a:srgbClr val="0000CC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64" grpId="0" autoUpdateAnimBg="0"/>
      <p:bldP spid="22565" grpId="0" animBg="1"/>
      <p:bldP spid="22580" grpId="0" animBg="1"/>
      <p:bldP spid="22584" grpId="0" autoUpdateAnimBg="0"/>
      <p:bldP spid="2258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609600" y="685800"/>
            <a:ext cx="66294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四、电荷在外场中受的电场力 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graphicFrame>
        <p:nvGraphicFramePr>
          <p:cNvPr id="78853" name="Object 5"/>
          <p:cNvGraphicFramePr>
            <a:graphicFrameLocks noChangeAspect="1"/>
          </p:cNvGraphicFramePr>
          <p:nvPr/>
        </p:nvGraphicFramePr>
        <p:xfrm>
          <a:off x="3581400" y="1905000"/>
          <a:ext cx="1905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公式" r:id="rId3" imgW="482400" imgH="241200" progId="Equation.3">
                  <p:embed/>
                </p:oleObj>
              </mc:Choice>
              <mc:Fallback>
                <p:oleObj name="公式" r:id="rId3" imgW="48240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905000"/>
                        <a:ext cx="1905000" cy="838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1066800" y="1981200"/>
            <a:ext cx="19812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点电荷：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1143000" y="3657600"/>
            <a:ext cx="19812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带电体：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graphicFrame>
        <p:nvGraphicFramePr>
          <p:cNvPr id="78856" name="Object 8"/>
          <p:cNvGraphicFramePr>
            <a:graphicFrameLocks noChangeAspect="1"/>
          </p:cNvGraphicFramePr>
          <p:nvPr/>
        </p:nvGraphicFramePr>
        <p:xfrm>
          <a:off x="3403600" y="3565525"/>
          <a:ext cx="1982788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5" imgW="736560" imgH="291960" progId="Equation.3">
                  <p:embed/>
                </p:oleObj>
              </mc:Choice>
              <mc:Fallback>
                <p:oleObj name="Equation" r:id="rId5" imgW="736560" imgH="2919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3565525"/>
                        <a:ext cx="1982788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3124200" y="4724400"/>
            <a:ext cx="34290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还要分析力矩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 autoUpdateAnimBg="0"/>
      <p:bldP spid="78854" grpId="0" autoUpdateAnimBg="0"/>
      <p:bldP spid="78855" grpId="0" autoUpdateAnimBg="0"/>
      <p:bldP spid="7885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04800" y="228600"/>
            <a:ext cx="373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CC0000"/>
                </a:solidFill>
                <a:latin typeface="宋体" pitchFamily="2" charset="-122"/>
              </a:rPr>
              <a:t>五、应用举例</a:t>
            </a:r>
          </a:p>
        </p:txBody>
      </p:sp>
      <p:graphicFrame>
        <p:nvGraphicFramePr>
          <p:cNvPr id="12291" name="Object 3"/>
          <p:cNvGraphicFramePr>
            <a:graphicFrameLocks/>
          </p:cNvGraphicFramePr>
          <p:nvPr/>
        </p:nvGraphicFramePr>
        <p:xfrm>
          <a:off x="2438400" y="2438400"/>
          <a:ext cx="685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7" name="公式" r:id="rId3" imgW="88560" imgH="164880" progId="Equation.3">
                  <p:embed/>
                </p:oleObj>
              </mc:Choice>
              <mc:Fallback>
                <p:oleObj name="公式" r:id="rId3" imgW="88560" imgH="16488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438400"/>
                        <a:ext cx="685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4495800" y="2362200"/>
            <a:ext cx="4038600" cy="1096963"/>
            <a:chOff x="3024" y="1344"/>
            <a:chExt cx="2544" cy="691"/>
          </a:xfrm>
        </p:grpSpPr>
        <p:graphicFrame>
          <p:nvGraphicFramePr>
            <p:cNvPr id="11274" name="Object 6"/>
            <p:cNvGraphicFramePr>
              <a:graphicFrameLocks/>
            </p:cNvGraphicFramePr>
            <p:nvPr/>
          </p:nvGraphicFramePr>
          <p:xfrm>
            <a:off x="3024" y="1392"/>
            <a:ext cx="31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8" name="公式" r:id="rId5" imgW="241200" imgH="164880" progId="Equation.3">
                    <p:embed/>
                  </p:oleObj>
                </mc:Choice>
                <mc:Fallback>
                  <p:oleObj name="公式" r:id="rId5" imgW="241200" imgH="164880" progId="Equation.3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392"/>
                          <a:ext cx="319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5" name="Object 7"/>
            <p:cNvGraphicFramePr>
              <a:graphicFrameLocks/>
            </p:cNvGraphicFramePr>
            <p:nvPr/>
          </p:nvGraphicFramePr>
          <p:xfrm>
            <a:off x="5136" y="1344"/>
            <a:ext cx="432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9" name="公式" r:id="rId7" imgW="241200" imgH="177480" progId="Equation.3">
                    <p:embed/>
                  </p:oleObj>
                </mc:Choice>
                <mc:Fallback>
                  <p:oleObj name="公式" r:id="rId7" imgW="241200" imgH="177480" progId="Equation.3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1344"/>
                          <a:ext cx="432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91" name="Group 23"/>
            <p:cNvGrpSpPr>
              <a:grpSpLocks/>
            </p:cNvGrpSpPr>
            <p:nvPr/>
          </p:nvGrpSpPr>
          <p:grpSpPr bwMode="auto">
            <a:xfrm>
              <a:off x="3408" y="1632"/>
              <a:ext cx="1672" cy="403"/>
              <a:chOff x="3408" y="1632"/>
              <a:chExt cx="1672" cy="403"/>
            </a:xfrm>
          </p:grpSpPr>
          <p:graphicFrame>
            <p:nvGraphicFramePr>
              <p:cNvPr id="11276" name="Object 8"/>
              <p:cNvGraphicFramePr>
                <a:graphicFrameLocks/>
              </p:cNvGraphicFramePr>
              <p:nvPr/>
            </p:nvGraphicFramePr>
            <p:xfrm>
              <a:off x="4080" y="1680"/>
              <a:ext cx="336" cy="3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90" name="公式" r:id="rId9" imgW="126720" imgH="203040" progId="Equation.3">
                      <p:embed/>
                    </p:oleObj>
                  </mc:Choice>
                  <mc:Fallback>
                    <p:oleObj name="公式" r:id="rId9" imgW="126720" imgH="203040" progId="Equation.3">
                      <p:embed/>
                      <p:pic>
                        <p:nvPicPr>
                          <p:cNvPr id="0" name="Object 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1680"/>
                            <a:ext cx="336" cy="3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92" name="Line 9"/>
              <p:cNvSpPr>
                <a:spLocks noChangeShapeType="1"/>
              </p:cNvSpPr>
              <p:nvPr/>
            </p:nvSpPr>
            <p:spPr bwMode="auto">
              <a:xfrm>
                <a:off x="3504" y="1680"/>
                <a:ext cx="15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3" name="Oval 10"/>
              <p:cNvSpPr>
                <a:spLocks noChangeArrowheads="1"/>
              </p:cNvSpPr>
              <p:nvPr/>
            </p:nvSpPr>
            <p:spPr bwMode="auto">
              <a:xfrm>
                <a:off x="4992" y="1632"/>
                <a:ext cx="88" cy="88"/>
              </a:xfrm>
              <a:prstGeom prst="ellipse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4" name="Oval 11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88" cy="88"/>
              </a:xfrm>
              <a:prstGeom prst="ellipse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5334000" y="1524000"/>
            <a:ext cx="2590800" cy="1295400"/>
            <a:chOff x="3600" y="336"/>
            <a:chExt cx="1488" cy="768"/>
          </a:xfrm>
        </p:grpSpPr>
        <p:graphicFrame>
          <p:nvGraphicFramePr>
            <p:cNvPr id="11273" name="Object 15"/>
            <p:cNvGraphicFramePr>
              <a:graphicFrameLocks/>
            </p:cNvGraphicFramePr>
            <p:nvPr/>
          </p:nvGraphicFramePr>
          <p:xfrm>
            <a:off x="3787" y="432"/>
            <a:ext cx="33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1" name="公式" r:id="rId11" imgW="152280" imgH="203040" progId="Equation.3">
                    <p:embed/>
                  </p:oleObj>
                </mc:Choice>
                <mc:Fallback>
                  <p:oleObj name="公式" r:id="rId11" imgW="152280" imgH="203040" progId="Equation.3">
                    <p:embed/>
                    <p:pic>
                      <p:nvPicPr>
                        <p:cNvPr id="0" name="Object 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432"/>
                          <a:ext cx="336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0" name="Line 16"/>
            <p:cNvSpPr>
              <a:spLocks noChangeShapeType="1"/>
            </p:cNvSpPr>
            <p:nvPr/>
          </p:nvSpPr>
          <p:spPr bwMode="auto">
            <a:xfrm flipV="1">
              <a:off x="3600" y="336"/>
              <a:ext cx="1488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7696200" y="1524000"/>
            <a:ext cx="755650" cy="1295400"/>
            <a:chOff x="4896" y="336"/>
            <a:chExt cx="476" cy="816"/>
          </a:xfrm>
        </p:grpSpPr>
        <p:graphicFrame>
          <p:nvGraphicFramePr>
            <p:cNvPr id="11272" name="Object 14"/>
            <p:cNvGraphicFramePr>
              <a:graphicFrameLocks/>
            </p:cNvGraphicFramePr>
            <p:nvPr/>
          </p:nvGraphicFramePr>
          <p:xfrm>
            <a:off x="5040" y="528"/>
            <a:ext cx="33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2" name="公式" r:id="rId13" imgW="152280" imgH="203040" progId="Equation.3">
                    <p:embed/>
                  </p:oleObj>
                </mc:Choice>
                <mc:Fallback>
                  <p:oleObj name="公式" r:id="rId13" imgW="152280" imgH="203040" progId="Equation.3">
                    <p:embed/>
                    <p:pic>
                      <p:nvPicPr>
                        <p:cNvPr id="0" name="Object 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528"/>
                          <a:ext cx="332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9" name="Line 17"/>
            <p:cNvSpPr>
              <a:spLocks noChangeShapeType="1"/>
            </p:cNvSpPr>
            <p:nvPr/>
          </p:nvSpPr>
          <p:spPr bwMode="auto">
            <a:xfrm flipV="1">
              <a:off x="4896" y="336"/>
              <a:ext cx="192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2307" name="Object 19"/>
          <p:cNvGraphicFramePr>
            <a:graphicFrameLocks/>
          </p:cNvGraphicFramePr>
          <p:nvPr/>
        </p:nvGraphicFramePr>
        <p:xfrm>
          <a:off x="990600" y="3429000"/>
          <a:ext cx="263842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3" name="公式" r:id="rId15" imgW="825480" imgH="228600" progId="Equation.3">
                  <p:embed/>
                </p:oleObj>
              </mc:Choice>
              <mc:Fallback>
                <p:oleObj name="公式" r:id="rId15" imgW="825480" imgH="228600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429000"/>
                        <a:ext cx="2638425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9" name="Object 21"/>
          <p:cNvGraphicFramePr>
            <a:graphicFrameLocks/>
          </p:cNvGraphicFramePr>
          <p:nvPr/>
        </p:nvGraphicFramePr>
        <p:xfrm>
          <a:off x="838200" y="4343400"/>
          <a:ext cx="60198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4" name="公式" r:id="rId17" imgW="1676160" imgH="469800" progId="Equation.3">
                  <p:embed/>
                </p:oleObj>
              </mc:Choice>
              <mc:Fallback>
                <p:oleObj name="公式" r:id="rId17" imgW="1676160" imgH="469800" progId="Equation.3">
                  <p:embed/>
                  <p:pic>
                    <p:nvPicPr>
                      <p:cNvPr id="0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343400"/>
                        <a:ext cx="60198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7391400" y="1143000"/>
            <a:ext cx="609600" cy="461963"/>
            <a:chOff x="4752" y="144"/>
            <a:chExt cx="384" cy="291"/>
          </a:xfrm>
        </p:grpSpPr>
        <p:graphicFrame>
          <p:nvGraphicFramePr>
            <p:cNvPr id="11271" name="Object 25"/>
            <p:cNvGraphicFramePr>
              <a:graphicFrameLocks noChangeAspect="1"/>
            </p:cNvGraphicFramePr>
            <p:nvPr/>
          </p:nvGraphicFramePr>
          <p:xfrm>
            <a:off x="4752" y="144"/>
            <a:ext cx="268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5" name="公式" r:id="rId19" imgW="152280" imgH="164880" progId="Equation.3">
                    <p:embed/>
                  </p:oleObj>
                </mc:Choice>
                <mc:Fallback>
                  <p:oleObj name="公式" r:id="rId19" imgW="152280" imgH="16488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44"/>
                          <a:ext cx="268" cy="2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8" name="Oval 26"/>
            <p:cNvSpPr>
              <a:spLocks noChangeArrowheads="1"/>
            </p:cNvSpPr>
            <p:nvPr/>
          </p:nvSpPr>
          <p:spPr bwMode="auto">
            <a:xfrm>
              <a:off x="5088" y="336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914400" y="5791200"/>
            <a:ext cx="60960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一般方法：点电荷场叠加</a:t>
            </a:r>
          </a:p>
        </p:txBody>
      </p: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8001000" y="914400"/>
            <a:ext cx="688975" cy="652463"/>
            <a:chOff x="5136" y="0"/>
            <a:chExt cx="434" cy="459"/>
          </a:xfrm>
        </p:grpSpPr>
        <p:sp>
          <p:nvSpPr>
            <p:cNvPr id="11287" name="Line 34"/>
            <p:cNvSpPr>
              <a:spLocks noChangeShapeType="1"/>
            </p:cNvSpPr>
            <p:nvPr/>
          </p:nvSpPr>
          <p:spPr bwMode="auto">
            <a:xfrm flipV="1">
              <a:off x="5136" y="0"/>
              <a:ext cx="96" cy="432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70" name="Object 35"/>
            <p:cNvGraphicFramePr>
              <a:graphicFrameLocks noChangeAspect="1"/>
            </p:cNvGraphicFramePr>
            <p:nvPr/>
          </p:nvGraphicFramePr>
          <p:xfrm>
            <a:off x="5184" y="0"/>
            <a:ext cx="386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6" name="公式" r:id="rId21" imgW="203040" imgH="241200" progId="Equation.3">
                    <p:embed/>
                  </p:oleObj>
                </mc:Choice>
                <mc:Fallback>
                  <p:oleObj name="公式" r:id="rId21" imgW="203040" imgH="2412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0"/>
                          <a:ext cx="386" cy="4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7239000" y="1524000"/>
            <a:ext cx="685800" cy="1033463"/>
            <a:chOff x="4320" y="2256"/>
            <a:chExt cx="432" cy="651"/>
          </a:xfrm>
        </p:grpSpPr>
        <p:sp>
          <p:nvSpPr>
            <p:cNvPr id="11286" name="Line 37"/>
            <p:cNvSpPr>
              <a:spLocks noChangeShapeType="1"/>
            </p:cNvSpPr>
            <p:nvPr/>
          </p:nvSpPr>
          <p:spPr bwMode="auto">
            <a:xfrm flipH="1">
              <a:off x="4416" y="2256"/>
              <a:ext cx="336" cy="192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69" name="Object 38"/>
            <p:cNvGraphicFramePr>
              <a:graphicFrameLocks noChangeAspect="1"/>
            </p:cNvGraphicFramePr>
            <p:nvPr/>
          </p:nvGraphicFramePr>
          <p:xfrm>
            <a:off x="4320" y="2448"/>
            <a:ext cx="387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7" name="公式" r:id="rId23" imgW="203040" imgH="241200" progId="Equation.3">
                    <p:embed/>
                  </p:oleObj>
                </mc:Choice>
                <mc:Fallback>
                  <p:oleObj name="公式" r:id="rId23" imgW="203040" imgH="2412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448"/>
                          <a:ext cx="387" cy="4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29" name="Rectangle 41"/>
          <p:cNvSpPr>
            <a:spLocks noChangeArrowheads="1"/>
          </p:cNvSpPr>
          <p:nvPr/>
        </p:nvSpPr>
        <p:spPr bwMode="auto">
          <a:xfrm>
            <a:off x="381000" y="914400"/>
            <a:ext cx="5105400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例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1 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电偶极子的场  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   一对等量异号电荷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     </a:t>
            </a:r>
            <a:r>
              <a:rPr lang="zh-CN" altLang="en-US" sz="3200" b="1">
                <a:solidFill>
                  <a:srgbClr val="CC0000"/>
                </a:solidFill>
                <a:latin typeface="宋体" pitchFamily="2" charset="-122"/>
              </a:rPr>
              <a:t>相距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2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2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2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9" dur="500"/>
                                        <p:tgtEl>
                                          <p:spTgt spid="12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p" autoUpdateAnimBg="0"/>
      <p:bldP spid="12318" grpId="0" build="p" autoUpdateAnimBg="0"/>
      <p:bldP spid="1232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7" name="Object 5"/>
          <p:cNvGraphicFramePr>
            <a:graphicFrameLocks/>
          </p:cNvGraphicFramePr>
          <p:nvPr/>
        </p:nvGraphicFramePr>
        <p:xfrm>
          <a:off x="6629400" y="5410200"/>
          <a:ext cx="1600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0" name="公式" r:id="rId3" imgW="457200" imgH="241200" progId="Equation.3">
                  <p:embed/>
                </p:oleObj>
              </mc:Choice>
              <mc:Fallback>
                <p:oleObj name="公式" r:id="rId3" imgW="457200" imgH="2412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410200"/>
                        <a:ext cx="1600200" cy="762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3492500" y="1295400"/>
            <a:ext cx="4203700" cy="2544763"/>
            <a:chOff x="2200" y="816"/>
            <a:chExt cx="2648" cy="1603"/>
          </a:xfrm>
        </p:grpSpPr>
        <p:graphicFrame>
          <p:nvGraphicFramePr>
            <p:cNvPr id="12294" name="Object 6"/>
            <p:cNvGraphicFramePr>
              <a:graphicFrameLocks/>
            </p:cNvGraphicFramePr>
            <p:nvPr/>
          </p:nvGraphicFramePr>
          <p:xfrm>
            <a:off x="2200" y="1769"/>
            <a:ext cx="31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1" name="公式" r:id="rId5" imgW="241200" imgH="164880" progId="Equation.3">
                    <p:embed/>
                  </p:oleObj>
                </mc:Choice>
                <mc:Fallback>
                  <p:oleObj name="公式" r:id="rId5" imgW="241200" imgH="164880" progId="Equation.3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1769"/>
                          <a:ext cx="319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5" name="Object 7"/>
            <p:cNvGraphicFramePr>
              <a:graphicFrameLocks/>
            </p:cNvGraphicFramePr>
            <p:nvPr/>
          </p:nvGraphicFramePr>
          <p:xfrm>
            <a:off x="4343" y="1783"/>
            <a:ext cx="432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2" name="公式" r:id="rId7" imgW="241200" imgH="177480" progId="Equation.3">
                    <p:embed/>
                  </p:oleObj>
                </mc:Choice>
                <mc:Fallback>
                  <p:oleObj name="公式" r:id="rId7" imgW="241200" imgH="177480" progId="Equation.3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3" y="1783"/>
                          <a:ext cx="432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6" name="Object 8"/>
            <p:cNvGraphicFramePr>
              <a:graphicFrameLocks/>
            </p:cNvGraphicFramePr>
            <p:nvPr/>
          </p:nvGraphicFramePr>
          <p:xfrm>
            <a:off x="3287" y="2064"/>
            <a:ext cx="336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3" name="公式" r:id="rId9" imgW="126720" imgH="203040" progId="Equation.3">
                    <p:embed/>
                  </p:oleObj>
                </mc:Choice>
                <mc:Fallback>
                  <p:oleObj name="公式" r:id="rId9" imgW="126720" imgH="203040" progId="Equation.3">
                    <p:embed/>
                    <p:pic>
                      <p:nvPicPr>
                        <p:cNvPr id="0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7" y="2064"/>
                          <a:ext cx="336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1" name="Line 9"/>
            <p:cNvSpPr>
              <a:spLocks noChangeShapeType="1"/>
            </p:cNvSpPr>
            <p:nvPr/>
          </p:nvSpPr>
          <p:spPr bwMode="auto">
            <a:xfrm>
              <a:off x="2711" y="2016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2" name="Oval 10"/>
            <p:cNvSpPr>
              <a:spLocks noChangeArrowheads="1"/>
            </p:cNvSpPr>
            <p:nvPr/>
          </p:nvSpPr>
          <p:spPr bwMode="auto">
            <a:xfrm>
              <a:off x="4251" y="1972"/>
              <a:ext cx="88" cy="88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3" name="Oval 11"/>
            <p:cNvSpPr>
              <a:spLocks noChangeArrowheads="1"/>
            </p:cNvSpPr>
            <p:nvPr/>
          </p:nvSpPr>
          <p:spPr bwMode="auto">
            <a:xfrm>
              <a:off x="2667" y="1972"/>
              <a:ext cx="88" cy="88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297" name="Object 14"/>
            <p:cNvGraphicFramePr>
              <a:graphicFrameLocks/>
            </p:cNvGraphicFramePr>
            <p:nvPr/>
          </p:nvGraphicFramePr>
          <p:xfrm>
            <a:off x="4512" y="1344"/>
            <a:ext cx="33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4" name="公式" r:id="rId11" imgW="152280" imgH="203040" progId="Equation.3">
                    <p:embed/>
                  </p:oleObj>
                </mc:Choice>
                <mc:Fallback>
                  <p:oleObj name="公式" r:id="rId11" imgW="152280" imgH="203040" progId="Equation.3">
                    <p:embed/>
                    <p:pic>
                      <p:nvPicPr>
                        <p:cNvPr id="0" name="Object 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344"/>
                          <a:ext cx="332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8" name="Object 15"/>
            <p:cNvGraphicFramePr>
              <a:graphicFrameLocks/>
            </p:cNvGraphicFramePr>
            <p:nvPr/>
          </p:nvGraphicFramePr>
          <p:xfrm>
            <a:off x="2976" y="1296"/>
            <a:ext cx="336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5" name="公式" r:id="rId13" imgW="152280" imgH="203040" progId="Equation.3">
                    <p:embed/>
                  </p:oleObj>
                </mc:Choice>
                <mc:Fallback>
                  <p:oleObj name="公式" r:id="rId13" imgW="152280" imgH="203040" progId="Equation.3">
                    <p:embed/>
                    <p:pic>
                      <p:nvPicPr>
                        <p:cNvPr id="0" name="Object 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296"/>
                          <a:ext cx="336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4" name="Line 16"/>
            <p:cNvSpPr>
              <a:spLocks noChangeShapeType="1"/>
            </p:cNvSpPr>
            <p:nvPr/>
          </p:nvSpPr>
          <p:spPr bwMode="auto">
            <a:xfrm flipV="1">
              <a:off x="2711" y="1056"/>
              <a:ext cx="1776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5" name="Line 17"/>
            <p:cNvSpPr>
              <a:spLocks noChangeShapeType="1"/>
            </p:cNvSpPr>
            <p:nvPr/>
          </p:nvSpPr>
          <p:spPr bwMode="auto">
            <a:xfrm flipV="1">
              <a:off x="4295" y="1104"/>
              <a:ext cx="2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6" name="Oval 23"/>
            <p:cNvSpPr>
              <a:spLocks noChangeArrowheads="1"/>
            </p:cNvSpPr>
            <p:nvPr/>
          </p:nvSpPr>
          <p:spPr bwMode="auto">
            <a:xfrm>
              <a:off x="4487" y="1008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299" name="Object 24"/>
            <p:cNvGraphicFramePr>
              <a:graphicFrameLocks noChangeAspect="1"/>
            </p:cNvGraphicFramePr>
            <p:nvPr/>
          </p:nvGraphicFramePr>
          <p:xfrm>
            <a:off x="4583" y="816"/>
            <a:ext cx="26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6" name="公式" r:id="rId15" imgW="152280" imgH="164880" progId="Equation.3">
                    <p:embed/>
                  </p:oleObj>
                </mc:Choice>
                <mc:Fallback>
                  <p:oleObj name="公式" r:id="rId15" imgW="152280" imgH="16488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3" y="816"/>
                          <a:ext cx="265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533400" y="228600"/>
            <a:ext cx="7545388" cy="579438"/>
            <a:chOff x="0" y="192"/>
            <a:chExt cx="4753" cy="365"/>
          </a:xfrm>
        </p:grpSpPr>
        <p:sp>
          <p:nvSpPr>
            <p:cNvPr id="12310" name="Text Box 26"/>
            <p:cNvSpPr txBox="1">
              <a:spLocks noChangeArrowheads="1"/>
            </p:cNvSpPr>
            <p:nvPr/>
          </p:nvSpPr>
          <p:spPr bwMode="auto">
            <a:xfrm>
              <a:off x="0" y="192"/>
              <a:ext cx="4753" cy="365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1"/>
                  </a:solidFill>
                  <a:latin typeface="宋体" pitchFamily="2" charset="-122"/>
                </a:rPr>
                <a:t>从电荷连线的中点向场点</a:t>
              </a: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P</a:t>
              </a:r>
              <a:r>
                <a:rPr lang="zh-CN" altLang="en-US" sz="3200" b="1">
                  <a:solidFill>
                    <a:schemeClr val="tx1"/>
                  </a:solidFill>
                  <a:latin typeface="宋体" pitchFamily="2" charset="-122"/>
                </a:rPr>
                <a:t>画一位矢</a:t>
              </a:r>
            </a:p>
          </p:txBody>
        </p:sp>
        <p:graphicFrame>
          <p:nvGraphicFramePr>
            <p:cNvPr id="12293" name="Object 27"/>
            <p:cNvGraphicFramePr>
              <a:graphicFrameLocks/>
            </p:cNvGraphicFramePr>
            <p:nvPr/>
          </p:nvGraphicFramePr>
          <p:xfrm>
            <a:off x="4320" y="192"/>
            <a:ext cx="308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7" name="公式" r:id="rId17" imgW="126720" imgH="164880" progId="Equation.3">
                    <p:embed/>
                  </p:oleObj>
                </mc:Choice>
                <mc:Fallback>
                  <p:oleObj name="公式" r:id="rId17" imgW="126720" imgH="164880" progId="Equation.3">
                    <p:embed/>
                    <p:pic>
                      <p:nvPicPr>
                        <p:cNvPr id="0" name="Object 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92"/>
                          <a:ext cx="308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5562600" y="1676400"/>
            <a:ext cx="1600200" cy="1524000"/>
            <a:chOff x="4176" y="288"/>
            <a:chExt cx="1056" cy="912"/>
          </a:xfrm>
        </p:grpSpPr>
        <p:graphicFrame>
          <p:nvGraphicFramePr>
            <p:cNvPr id="12292" name="Object 13"/>
            <p:cNvGraphicFramePr>
              <a:graphicFrameLocks/>
            </p:cNvGraphicFramePr>
            <p:nvPr/>
          </p:nvGraphicFramePr>
          <p:xfrm>
            <a:off x="4512" y="768"/>
            <a:ext cx="252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8" name="公式" r:id="rId19" imgW="126720" imgH="164880" progId="Equation.3">
                    <p:embed/>
                  </p:oleObj>
                </mc:Choice>
                <mc:Fallback>
                  <p:oleObj name="公式" r:id="rId19" imgW="126720" imgH="164880" progId="Equation.3">
                    <p:embed/>
                    <p:pic>
                      <p:nvPicPr>
                        <p:cNvPr id="0" name="Object 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768"/>
                          <a:ext cx="252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9" name="Line 29"/>
            <p:cNvSpPr>
              <a:spLocks noChangeShapeType="1"/>
            </p:cNvSpPr>
            <p:nvPr/>
          </p:nvSpPr>
          <p:spPr bwMode="auto">
            <a:xfrm flipV="1">
              <a:off x="4176" y="288"/>
              <a:ext cx="1056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990600" y="990600"/>
            <a:ext cx="2439988" cy="685800"/>
            <a:chOff x="192" y="624"/>
            <a:chExt cx="1537" cy="432"/>
          </a:xfrm>
        </p:grpSpPr>
        <p:sp>
          <p:nvSpPr>
            <p:cNvPr id="12306" name="Text Box 31"/>
            <p:cNvSpPr txBox="1">
              <a:spLocks noChangeArrowheads="1"/>
            </p:cNvSpPr>
            <p:nvPr/>
          </p:nvSpPr>
          <p:spPr bwMode="auto">
            <a:xfrm>
              <a:off x="192" y="672"/>
              <a:ext cx="480" cy="365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1"/>
                  </a:solidFill>
                  <a:latin typeface="宋体" pitchFamily="2" charset="-122"/>
                </a:rPr>
                <a:t>若</a:t>
              </a:r>
            </a:p>
          </p:txBody>
        </p:sp>
        <p:grpSp>
          <p:nvGrpSpPr>
            <p:cNvPr id="12307" name="Group 33"/>
            <p:cNvGrpSpPr>
              <a:grpSpLocks/>
            </p:cNvGrpSpPr>
            <p:nvPr/>
          </p:nvGrpSpPr>
          <p:grpSpPr bwMode="auto">
            <a:xfrm>
              <a:off x="576" y="624"/>
              <a:ext cx="1153" cy="432"/>
              <a:chOff x="528" y="576"/>
              <a:chExt cx="1153" cy="432"/>
            </a:xfrm>
          </p:grpSpPr>
          <p:graphicFrame>
            <p:nvGraphicFramePr>
              <p:cNvPr id="12291" name="Object 4"/>
              <p:cNvGraphicFramePr>
                <a:graphicFrameLocks/>
              </p:cNvGraphicFramePr>
              <p:nvPr/>
            </p:nvGraphicFramePr>
            <p:xfrm>
              <a:off x="528" y="576"/>
              <a:ext cx="1153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09" name="公式" r:id="rId20" imgW="304560" imgH="203040" progId="Equation.3">
                      <p:embed/>
                    </p:oleObj>
                  </mc:Choice>
                  <mc:Fallback>
                    <p:oleObj name="公式" r:id="rId20" imgW="304560" imgH="203040" progId="Equation.3">
                      <p:embed/>
                      <p:pic>
                        <p:nvPicPr>
                          <p:cNvPr id="0" name="Object 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" y="576"/>
                            <a:ext cx="1153" cy="4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08" name="Text Box 32"/>
              <p:cNvSpPr txBox="1">
                <a:spLocks noChangeArrowheads="1"/>
              </p:cNvSpPr>
              <p:nvPr/>
            </p:nvSpPr>
            <p:spPr bwMode="auto">
              <a:xfrm>
                <a:off x="864" y="624"/>
                <a:ext cx="432" cy="365"/>
              </a:xfrm>
              <a:prstGeom prst="rect">
                <a:avLst/>
              </a:prstGeom>
              <a:noFill/>
              <a:ln w="12699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defTabSz="762000"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chemeClr val="tx1"/>
                    </a:solidFill>
                    <a:latin typeface="宋体" pitchFamily="2" charset="-122"/>
                  </a:rPr>
                  <a:t>&gt;&gt;</a:t>
                </a:r>
              </a:p>
            </p:txBody>
          </p:sp>
        </p:grpSp>
      </p:grpSp>
      <p:sp>
        <p:nvSpPr>
          <p:cNvPr id="23587" name="Text Box 35"/>
          <p:cNvSpPr txBox="1">
            <a:spLocks noChangeArrowheads="1"/>
          </p:cNvSpPr>
          <p:nvPr/>
        </p:nvSpPr>
        <p:spPr bwMode="auto">
          <a:xfrm>
            <a:off x="304800" y="3810000"/>
            <a:ext cx="6705600" cy="1311275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则这一对等量异号电荷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称为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电偶极子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(electric dipole)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381000" y="54864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电偶极矩 </a:t>
            </a: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(electric  moment)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87" grpId="0" build="p" autoUpdateAnimBg="0"/>
      <p:bldP spid="2357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10" name="Text Box 38"/>
          <p:cNvSpPr txBox="1">
            <a:spLocks noChangeArrowheads="1"/>
          </p:cNvSpPr>
          <p:nvPr/>
        </p:nvSpPr>
        <p:spPr bwMode="auto">
          <a:xfrm>
            <a:off x="609600" y="304800"/>
            <a:ext cx="78486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1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、连线上正电荷右侧一点 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P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的场强</a:t>
            </a:r>
            <a:endParaRPr lang="zh-CN" altLang="en-US" sz="3200">
              <a:solidFill>
                <a:schemeClr val="tx1"/>
              </a:solidFill>
              <a:latin typeface="宋体" pitchFamily="2" charset="-122"/>
            </a:endParaRPr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1524000" y="1371600"/>
            <a:ext cx="3581400" cy="1401763"/>
            <a:chOff x="960" y="864"/>
            <a:chExt cx="2256" cy="883"/>
          </a:xfrm>
        </p:grpSpPr>
        <p:graphicFrame>
          <p:nvGraphicFramePr>
            <p:cNvPr id="13322" name="Object 8"/>
            <p:cNvGraphicFramePr>
              <a:graphicFrameLocks/>
            </p:cNvGraphicFramePr>
            <p:nvPr/>
          </p:nvGraphicFramePr>
          <p:xfrm>
            <a:off x="960" y="864"/>
            <a:ext cx="31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5" name="公式" r:id="rId3" imgW="241200" imgH="164880" progId="Equation.3">
                    <p:embed/>
                  </p:oleObj>
                </mc:Choice>
                <mc:Fallback>
                  <p:oleObj name="公式" r:id="rId3" imgW="241200" imgH="164880" progId="Equation.3">
                    <p:embed/>
                    <p:pic>
                      <p:nvPicPr>
                        <p:cNvPr id="0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864"/>
                          <a:ext cx="319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3" name="Object 9"/>
            <p:cNvGraphicFramePr>
              <a:graphicFrameLocks/>
            </p:cNvGraphicFramePr>
            <p:nvPr/>
          </p:nvGraphicFramePr>
          <p:xfrm>
            <a:off x="2784" y="864"/>
            <a:ext cx="432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6" name="公式" r:id="rId5" imgW="241200" imgH="177480" progId="Equation.3">
                    <p:embed/>
                  </p:oleObj>
                </mc:Choice>
                <mc:Fallback>
                  <p:oleObj name="公式" r:id="rId5" imgW="241200" imgH="177480" progId="Equation.3">
                    <p:embed/>
                    <p:pic>
                      <p:nvPicPr>
                        <p:cNvPr id="0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864"/>
                          <a:ext cx="432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4" name="Object 10"/>
            <p:cNvGraphicFramePr>
              <a:graphicFrameLocks/>
            </p:cNvGraphicFramePr>
            <p:nvPr/>
          </p:nvGraphicFramePr>
          <p:xfrm>
            <a:off x="1968" y="1392"/>
            <a:ext cx="336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7" name="公式" r:id="rId7" imgW="126720" imgH="203040" progId="Equation.3">
                    <p:embed/>
                  </p:oleObj>
                </mc:Choice>
                <mc:Fallback>
                  <p:oleObj name="公式" r:id="rId7" imgW="126720" imgH="203040" progId="Equation.3">
                    <p:embed/>
                    <p:pic>
                      <p:nvPicPr>
                        <p:cNvPr id="0" name="Object 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392"/>
                          <a:ext cx="336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7" name="Line 44"/>
            <p:cNvSpPr>
              <a:spLocks noChangeShapeType="1"/>
            </p:cNvSpPr>
            <p:nvPr/>
          </p:nvSpPr>
          <p:spPr bwMode="auto">
            <a:xfrm>
              <a:off x="1423" y="1296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8" name="Oval 45"/>
            <p:cNvSpPr>
              <a:spLocks noChangeArrowheads="1"/>
            </p:cNvSpPr>
            <p:nvPr/>
          </p:nvSpPr>
          <p:spPr bwMode="auto">
            <a:xfrm>
              <a:off x="2963" y="1252"/>
              <a:ext cx="88" cy="88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9" name="Oval 46"/>
            <p:cNvSpPr>
              <a:spLocks noChangeArrowheads="1"/>
            </p:cNvSpPr>
            <p:nvPr/>
          </p:nvSpPr>
          <p:spPr bwMode="auto">
            <a:xfrm>
              <a:off x="1379" y="1252"/>
              <a:ext cx="88" cy="88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2286000" y="1066800"/>
            <a:ext cx="4370388" cy="914400"/>
            <a:chOff x="1440" y="2880"/>
            <a:chExt cx="2753" cy="576"/>
          </a:xfrm>
        </p:grpSpPr>
        <p:graphicFrame>
          <p:nvGraphicFramePr>
            <p:cNvPr id="13321" name="Object 7"/>
            <p:cNvGraphicFramePr>
              <a:graphicFrameLocks/>
            </p:cNvGraphicFramePr>
            <p:nvPr/>
          </p:nvGraphicFramePr>
          <p:xfrm>
            <a:off x="2016" y="2880"/>
            <a:ext cx="336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8" name="公式" r:id="rId9" imgW="152280" imgH="203040" progId="Equation.3">
                    <p:embed/>
                  </p:oleObj>
                </mc:Choice>
                <mc:Fallback>
                  <p:oleObj name="公式" r:id="rId9" imgW="152280" imgH="203040" progId="Equation.3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880"/>
                          <a:ext cx="336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6" name="Line 49"/>
            <p:cNvSpPr>
              <a:spLocks noChangeShapeType="1"/>
            </p:cNvSpPr>
            <p:nvPr/>
          </p:nvSpPr>
          <p:spPr bwMode="auto">
            <a:xfrm flipV="1">
              <a:off x="1440" y="3456"/>
              <a:ext cx="2753" cy="0"/>
            </a:xfrm>
            <a:prstGeom prst="line">
              <a:avLst/>
            </a:prstGeom>
            <a:noFill/>
            <a:ln w="38100">
              <a:solidFill>
                <a:srgbClr val="FF00CC"/>
              </a:solidFill>
              <a:prstDash val="dash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4800600" y="990600"/>
            <a:ext cx="1855788" cy="1066800"/>
            <a:chOff x="3168" y="1536"/>
            <a:chExt cx="1169" cy="672"/>
          </a:xfrm>
        </p:grpSpPr>
        <p:graphicFrame>
          <p:nvGraphicFramePr>
            <p:cNvPr id="13320" name="Object 6"/>
            <p:cNvGraphicFramePr>
              <a:graphicFrameLocks/>
            </p:cNvGraphicFramePr>
            <p:nvPr/>
          </p:nvGraphicFramePr>
          <p:xfrm>
            <a:off x="3600" y="1536"/>
            <a:ext cx="33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9" name="公式" r:id="rId11" imgW="152280" imgH="203040" progId="Equation.3">
                    <p:embed/>
                  </p:oleObj>
                </mc:Choice>
                <mc:Fallback>
                  <p:oleObj name="公式" r:id="rId11" imgW="152280" imgH="203040" progId="Equation.3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536"/>
                          <a:ext cx="332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5" name="Line 50"/>
            <p:cNvSpPr>
              <a:spLocks noChangeShapeType="1"/>
            </p:cNvSpPr>
            <p:nvPr/>
          </p:nvSpPr>
          <p:spPr bwMode="auto">
            <a:xfrm flipV="1">
              <a:off x="3168" y="2208"/>
              <a:ext cx="1169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prstDash val="dash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69"/>
          <p:cNvGrpSpPr>
            <a:grpSpLocks/>
          </p:cNvGrpSpPr>
          <p:nvPr/>
        </p:nvGrpSpPr>
        <p:grpSpPr bwMode="auto">
          <a:xfrm>
            <a:off x="6629400" y="1676400"/>
            <a:ext cx="573088" cy="457200"/>
            <a:chOff x="3439" y="864"/>
            <a:chExt cx="361" cy="288"/>
          </a:xfrm>
        </p:grpSpPr>
        <p:sp>
          <p:nvSpPr>
            <p:cNvPr id="13334" name="Oval 51"/>
            <p:cNvSpPr>
              <a:spLocks noChangeArrowheads="1"/>
            </p:cNvSpPr>
            <p:nvPr/>
          </p:nvSpPr>
          <p:spPr bwMode="auto">
            <a:xfrm>
              <a:off x="3439" y="1056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19" name="Object 5"/>
            <p:cNvGraphicFramePr>
              <a:graphicFrameLocks noChangeAspect="1"/>
            </p:cNvGraphicFramePr>
            <p:nvPr/>
          </p:nvGraphicFramePr>
          <p:xfrm>
            <a:off x="3535" y="864"/>
            <a:ext cx="26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40" name="公式" r:id="rId13" imgW="152280" imgH="164880" progId="Equation.3">
                    <p:embed/>
                  </p:oleObj>
                </mc:Choice>
                <mc:Fallback>
                  <p:oleObj name="公式" r:id="rId13" imgW="152280" imgH="1648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5" y="864"/>
                          <a:ext cx="265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70"/>
          <p:cNvGrpSpPr>
            <a:grpSpLocks/>
          </p:cNvGrpSpPr>
          <p:nvPr/>
        </p:nvGrpSpPr>
        <p:grpSpPr bwMode="auto">
          <a:xfrm>
            <a:off x="3276600" y="2133600"/>
            <a:ext cx="3352800" cy="754063"/>
            <a:chOff x="2400" y="2784"/>
            <a:chExt cx="2112" cy="475"/>
          </a:xfrm>
        </p:grpSpPr>
        <p:graphicFrame>
          <p:nvGraphicFramePr>
            <p:cNvPr id="13318" name="Object 4"/>
            <p:cNvGraphicFramePr>
              <a:graphicFrameLocks/>
            </p:cNvGraphicFramePr>
            <p:nvPr/>
          </p:nvGraphicFramePr>
          <p:xfrm>
            <a:off x="4032" y="2928"/>
            <a:ext cx="252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41" name="公式" r:id="rId15" imgW="126720" imgH="164880" progId="Equation.3">
                    <p:embed/>
                  </p:oleObj>
                </mc:Choice>
                <mc:Fallback>
                  <p:oleObj name="公式" r:id="rId15" imgW="126720" imgH="164880" progId="Equation.3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928"/>
                          <a:ext cx="252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3" name="Line 55"/>
            <p:cNvSpPr>
              <a:spLocks noChangeShapeType="1"/>
            </p:cNvSpPr>
            <p:nvPr/>
          </p:nvSpPr>
          <p:spPr bwMode="auto">
            <a:xfrm flipV="1">
              <a:off x="2400" y="2784"/>
              <a:ext cx="21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62"/>
          <p:cNvGrpSpPr>
            <a:grpSpLocks/>
          </p:cNvGrpSpPr>
          <p:nvPr/>
        </p:nvGrpSpPr>
        <p:grpSpPr bwMode="auto">
          <a:xfrm>
            <a:off x="7086600" y="1981200"/>
            <a:ext cx="914400" cy="677863"/>
            <a:chOff x="4896" y="2016"/>
            <a:chExt cx="576" cy="427"/>
          </a:xfrm>
        </p:grpSpPr>
        <p:graphicFrame>
          <p:nvGraphicFramePr>
            <p:cNvPr id="13317" name="Object 3"/>
            <p:cNvGraphicFramePr>
              <a:graphicFrameLocks/>
            </p:cNvGraphicFramePr>
            <p:nvPr/>
          </p:nvGraphicFramePr>
          <p:xfrm>
            <a:off x="5184" y="2016"/>
            <a:ext cx="288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42" name="公式" r:id="rId17" imgW="114120" imgH="164880" progId="Equation.3">
                    <p:embed/>
                  </p:oleObj>
                </mc:Choice>
                <mc:Fallback>
                  <p:oleObj name="公式" r:id="rId17" imgW="114120" imgH="164880" progId="Equation.3">
                    <p:embed/>
                    <p:pic>
                      <p:nvPicPr>
                        <p:cNvPr id="0" name="Object 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2016"/>
                          <a:ext cx="288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2" name="Line 64"/>
            <p:cNvSpPr>
              <a:spLocks noChangeShapeType="1"/>
            </p:cNvSpPr>
            <p:nvPr/>
          </p:nvSpPr>
          <p:spPr bwMode="auto">
            <a:xfrm flipV="1">
              <a:off x="4896" y="2064"/>
              <a:ext cx="384" cy="0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55648" name="Object 0"/>
          <p:cNvGraphicFramePr>
            <a:graphicFrameLocks/>
          </p:cNvGraphicFramePr>
          <p:nvPr/>
        </p:nvGraphicFramePr>
        <p:xfrm>
          <a:off x="1262063" y="2835275"/>
          <a:ext cx="6827837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3" name="Equation" r:id="rId19" imgW="2057400" imgH="520560" progId="Equation.3">
                  <p:embed/>
                </p:oleObj>
              </mc:Choice>
              <mc:Fallback>
                <p:oleObj name="Equation" r:id="rId19" imgW="2057400" imgH="520560" progId="Equation.3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2835275"/>
                        <a:ext cx="6827837" cy="126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49" name="Object 1"/>
          <p:cNvGraphicFramePr>
            <a:graphicFrameLocks noChangeAspect="1"/>
          </p:cNvGraphicFramePr>
          <p:nvPr/>
        </p:nvGraphicFramePr>
        <p:xfrm>
          <a:off x="749300" y="3975100"/>
          <a:ext cx="7200900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4" name="Equation" r:id="rId21" imgW="2006280" imgH="444240" progId="Equation.3">
                  <p:embed/>
                </p:oleObj>
              </mc:Choice>
              <mc:Fallback>
                <p:oleObj name="Equation" r:id="rId21" imgW="2006280" imgH="4442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3975100"/>
                        <a:ext cx="7200900" cy="11191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0" name="Object 2"/>
          <p:cNvGraphicFramePr>
            <a:graphicFrameLocks/>
          </p:cNvGraphicFramePr>
          <p:nvPr/>
        </p:nvGraphicFramePr>
        <p:xfrm>
          <a:off x="304800" y="5181600"/>
          <a:ext cx="8458200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5" name="Equation" r:id="rId23" imgW="3098520" imgH="495000" progId="Equation.3">
                  <p:embed/>
                </p:oleObj>
              </mc:Choice>
              <mc:Fallback>
                <p:oleObj name="Equation" r:id="rId23" imgW="3098520" imgH="49500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181600"/>
                        <a:ext cx="8458200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1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672" name="Object 0"/>
          <p:cNvGraphicFramePr>
            <a:graphicFrameLocks/>
          </p:cNvGraphicFramePr>
          <p:nvPr/>
        </p:nvGraphicFramePr>
        <p:xfrm>
          <a:off x="381000" y="228600"/>
          <a:ext cx="84582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3" name="Equation" r:id="rId3" imgW="3098520" imgH="495000" progId="Equation.3">
                  <p:embed/>
                </p:oleObj>
              </mc:Choice>
              <mc:Fallback>
                <p:oleObj name="Equation" r:id="rId3" imgW="3098520" imgH="495000" progId="Equation.3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8600"/>
                        <a:ext cx="8458200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3" name="Object 1"/>
          <p:cNvGraphicFramePr>
            <a:graphicFrameLocks/>
          </p:cNvGraphicFramePr>
          <p:nvPr/>
        </p:nvGraphicFramePr>
        <p:xfrm>
          <a:off x="792163" y="1389063"/>
          <a:ext cx="6684962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4" name="Equation" r:id="rId5" imgW="2120760" imgH="507960" progId="Equation.3">
                  <p:embed/>
                </p:oleObj>
              </mc:Choice>
              <mc:Fallback>
                <p:oleObj name="Equation" r:id="rId5" imgW="2120760" imgH="507960" progId="Equation.3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1389063"/>
                        <a:ext cx="6684962" cy="116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600200" y="2667000"/>
            <a:ext cx="3735388" cy="685800"/>
            <a:chOff x="816" y="1728"/>
            <a:chExt cx="2353" cy="432"/>
          </a:xfrm>
        </p:grpSpPr>
        <p:sp>
          <p:nvSpPr>
            <p:cNvPr id="14344" name="Text Box 7"/>
            <p:cNvSpPr txBox="1">
              <a:spLocks noChangeArrowheads="1"/>
            </p:cNvSpPr>
            <p:nvPr/>
          </p:nvSpPr>
          <p:spPr bwMode="auto">
            <a:xfrm>
              <a:off x="816" y="1776"/>
              <a:ext cx="1104" cy="365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1"/>
                  </a:solidFill>
                  <a:latin typeface="宋体" pitchFamily="2" charset="-122"/>
                </a:rPr>
                <a:t>考虑到</a:t>
              </a:r>
            </a:p>
          </p:txBody>
        </p:sp>
        <p:grpSp>
          <p:nvGrpSpPr>
            <p:cNvPr id="14345" name="Group 8"/>
            <p:cNvGrpSpPr>
              <a:grpSpLocks/>
            </p:cNvGrpSpPr>
            <p:nvPr/>
          </p:nvGrpSpPr>
          <p:grpSpPr bwMode="auto">
            <a:xfrm>
              <a:off x="2016" y="1728"/>
              <a:ext cx="1153" cy="432"/>
              <a:chOff x="528" y="576"/>
              <a:chExt cx="1153" cy="432"/>
            </a:xfrm>
          </p:grpSpPr>
          <p:graphicFrame>
            <p:nvGraphicFramePr>
              <p:cNvPr id="14342" name="Object 4"/>
              <p:cNvGraphicFramePr>
                <a:graphicFrameLocks/>
              </p:cNvGraphicFramePr>
              <p:nvPr/>
            </p:nvGraphicFramePr>
            <p:xfrm>
              <a:off x="528" y="576"/>
              <a:ext cx="1153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95" name="公式" r:id="rId7" imgW="304560" imgH="203040" progId="Equation.3">
                      <p:embed/>
                    </p:oleObj>
                  </mc:Choice>
                  <mc:Fallback>
                    <p:oleObj name="公式" r:id="rId7" imgW="304560" imgH="203040" progId="Equation.3">
                      <p:embed/>
                      <p:pic>
                        <p:nvPicPr>
                          <p:cNvPr id="0" name="Object 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" y="576"/>
                            <a:ext cx="1153" cy="4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46" name="Text Box 10"/>
              <p:cNvSpPr txBox="1">
                <a:spLocks noChangeArrowheads="1"/>
              </p:cNvSpPr>
              <p:nvPr/>
            </p:nvSpPr>
            <p:spPr bwMode="auto">
              <a:xfrm>
                <a:off x="864" y="624"/>
                <a:ext cx="432" cy="365"/>
              </a:xfrm>
              <a:prstGeom prst="rect">
                <a:avLst/>
              </a:prstGeom>
              <a:noFill/>
              <a:ln w="12699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defTabSz="762000"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chemeClr val="tx1"/>
                    </a:solidFill>
                    <a:latin typeface="宋体" pitchFamily="2" charset="-122"/>
                  </a:rPr>
                  <a:t>&gt;&gt;</a:t>
                </a:r>
              </a:p>
            </p:txBody>
          </p:sp>
        </p:grpSp>
      </p:grpSp>
      <p:graphicFrame>
        <p:nvGraphicFramePr>
          <p:cNvPr id="156674" name="Object 2"/>
          <p:cNvGraphicFramePr>
            <a:graphicFrameLocks noChangeAspect="1"/>
          </p:cNvGraphicFramePr>
          <p:nvPr/>
        </p:nvGraphicFramePr>
        <p:xfrm>
          <a:off x="1812925" y="3416300"/>
          <a:ext cx="3143250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6" name="Equation" r:id="rId9" imgW="1104840" imgH="495000" progId="Equation.3">
                  <p:embed/>
                </p:oleObj>
              </mc:Choice>
              <mc:Fallback>
                <p:oleObj name="Equation" r:id="rId9" imgW="1104840" imgH="495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5" y="3416300"/>
                        <a:ext cx="3143250" cy="14049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5" name="Object 3"/>
          <p:cNvGraphicFramePr>
            <a:graphicFrameLocks noChangeAspect="1"/>
          </p:cNvGraphicFramePr>
          <p:nvPr/>
        </p:nvGraphicFramePr>
        <p:xfrm>
          <a:off x="1830388" y="4940300"/>
          <a:ext cx="2894012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7" name="Equation" r:id="rId11" imgW="1015920" imgH="495000" progId="Equation.3">
                  <p:embed/>
                </p:oleObj>
              </mc:Choice>
              <mc:Fallback>
                <p:oleObj name="Equation" r:id="rId11" imgW="1015920" imgH="495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388" y="4940300"/>
                        <a:ext cx="2894012" cy="14049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4648200" y="3124200"/>
            <a:ext cx="4087813" cy="1031875"/>
            <a:chOff x="576" y="3065"/>
            <a:chExt cx="2575" cy="650"/>
          </a:xfrm>
        </p:grpSpPr>
        <p:graphicFrame>
          <p:nvGraphicFramePr>
            <p:cNvPr id="15375" name="Object 8"/>
            <p:cNvGraphicFramePr>
              <a:graphicFrameLocks/>
            </p:cNvGraphicFramePr>
            <p:nvPr/>
          </p:nvGraphicFramePr>
          <p:xfrm>
            <a:off x="576" y="3065"/>
            <a:ext cx="31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38" name="公式" r:id="rId3" imgW="241200" imgH="164880" progId="Equation.3">
                    <p:embed/>
                  </p:oleObj>
                </mc:Choice>
                <mc:Fallback>
                  <p:oleObj name="公式" r:id="rId3" imgW="241200" imgH="164880" progId="Equation.3">
                    <p:embed/>
                    <p:pic>
                      <p:nvPicPr>
                        <p:cNvPr id="0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065"/>
                          <a:ext cx="319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6" name="Object 9"/>
            <p:cNvGraphicFramePr>
              <a:graphicFrameLocks/>
            </p:cNvGraphicFramePr>
            <p:nvPr/>
          </p:nvGraphicFramePr>
          <p:xfrm>
            <a:off x="2719" y="3079"/>
            <a:ext cx="432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39" name="公式" r:id="rId5" imgW="241200" imgH="177480" progId="Equation.3">
                    <p:embed/>
                  </p:oleObj>
                </mc:Choice>
                <mc:Fallback>
                  <p:oleObj name="公式" r:id="rId5" imgW="241200" imgH="177480" progId="Equation.3">
                    <p:embed/>
                    <p:pic>
                      <p:nvPicPr>
                        <p:cNvPr id="0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9" y="3079"/>
                          <a:ext cx="432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7" name="Object 10"/>
            <p:cNvGraphicFramePr>
              <a:graphicFrameLocks/>
            </p:cNvGraphicFramePr>
            <p:nvPr/>
          </p:nvGraphicFramePr>
          <p:xfrm>
            <a:off x="1663" y="3360"/>
            <a:ext cx="336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40" name="公式" r:id="rId7" imgW="126720" imgH="203040" progId="Equation.3">
                    <p:embed/>
                  </p:oleObj>
                </mc:Choice>
                <mc:Fallback>
                  <p:oleObj name="公式" r:id="rId7" imgW="126720" imgH="203040" progId="Equation.3">
                    <p:embed/>
                    <p:pic>
                      <p:nvPicPr>
                        <p:cNvPr id="0" name="Object 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3" y="3360"/>
                          <a:ext cx="336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4" name="Line 11"/>
            <p:cNvSpPr>
              <a:spLocks noChangeShapeType="1"/>
            </p:cNvSpPr>
            <p:nvPr/>
          </p:nvSpPr>
          <p:spPr bwMode="auto">
            <a:xfrm>
              <a:off x="1087" y="3312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5" name="Oval 12"/>
            <p:cNvSpPr>
              <a:spLocks noChangeArrowheads="1"/>
            </p:cNvSpPr>
            <p:nvPr/>
          </p:nvSpPr>
          <p:spPr bwMode="auto">
            <a:xfrm>
              <a:off x="2627" y="3268"/>
              <a:ext cx="88" cy="88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6" name="Oval 13"/>
            <p:cNvSpPr>
              <a:spLocks noChangeArrowheads="1"/>
            </p:cNvSpPr>
            <p:nvPr/>
          </p:nvSpPr>
          <p:spPr bwMode="auto">
            <a:xfrm>
              <a:off x="1043" y="3268"/>
              <a:ext cx="88" cy="88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80"/>
          <p:cNvGrpSpPr>
            <a:grpSpLocks/>
          </p:cNvGrpSpPr>
          <p:nvPr/>
        </p:nvGrpSpPr>
        <p:grpSpPr bwMode="auto">
          <a:xfrm>
            <a:off x="6705600" y="1447800"/>
            <a:ext cx="1365250" cy="2057400"/>
            <a:chOff x="2448" y="2304"/>
            <a:chExt cx="860" cy="1296"/>
          </a:xfrm>
        </p:grpSpPr>
        <p:graphicFrame>
          <p:nvGraphicFramePr>
            <p:cNvPr id="15374" name="Object 14"/>
            <p:cNvGraphicFramePr>
              <a:graphicFrameLocks/>
            </p:cNvGraphicFramePr>
            <p:nvPr/>
          </p:nvGraphicFramePr>
          <p:xfrm>
            <a:off x="2976" y="2544"/>
            <a:ext cx="33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41" name="公式" r:id="rId9" imgW="152280" imgH="203040" progId="Equation.3">
                    <p:embed/>
                  </p:oleObj>
                </mc:Choice>
                <mc:Fallback>
                  <p:oleObj name="公式" r:id="rId9" imgW="152280" imgH="203040" progId="Equation.3">
                    <p:embed/>
                    <p:pic>
                      <p:nvPicPr>
                        <p:cNvPr id="0" name="Object 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544"/>
                          <a:ext cx="332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3" name="Line 17"/>
            <p:cNvSpPr>
              <a:spLocks noChangeShapeType="1"/>
            </p:cNvSpPr>
            <p:nvPr/>
          </p:nvSpPr>
          <p:spPr bwMode="auto">
            <a:xfrm flipH="1" flipV="1">
              <a:off x="2448" y="2304"/>
              <a:ext cx="816" cy="1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78"/>
          <p:cNvGrpSpPr>
            <a:grpSpLocks/>
          </p:cNvGrpSpPr>
          <p:nvPr/>
        </p:nvGrpSpPr>
        <p:grpSpPr bwMode="auto">
          <a:xfrm>
            <a:off x="6629400" y="914400"/>
            <a:ext cx="685800" cy="525463"/>
            <a:chOff x="2400" y="1968"/>
            <a:chExt cx="432" cy="331"/>
          </a:xfrm>
        </p:grpSpPr>
        <p:sp>
          <p:nvSpPr>
            <p:cNvPr id="15392" name="Oval 18"/>
            <p:cNvSpPr>
              <a:spLocks noChangeArrowheads="1"/>
            </p:cNvSpPr>
            <p:nvPr/>
          </p:nvSpPr>
          <p:spPr bwMode="auto">
            <a:xfrm>
              <a:off x="2400" y="2252"/>
              <a:ext cx="96" cy="47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73" name="Object 19"/>
            <p:cNvGraphicFramePr>
              <a:graphicFrameLocks noChangeAspect="1"/>
            </p:cNvGraphicFramePr>
            <p:nvPr/>
          </p:nvGraphicFramePr>
          <p:xfrm>
            <a:off x="2544" y="1968"/>
            <a:ext cx="288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42" name="公式" r:id="rId11" imgW="152280" imgH="164880" progId="Equation.3">
                    <p:embed/>
                  </p:oleObj>
                </mc:Choice>
                <mc:Fallback>
                  <p:oleObj name="公式" r:id="rId11" imgW="152280" imgH="1648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968"/>
                          <a:ext cx="288" cy="2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82"/>
          <p:cNvGrpSpPr>
            <a:grpSpLocks/>
          </p:cNvGrpSpPr>
          <p:nvPr/>
        </p:nvGrpSpPr>
        <p:grpSpPr bwMode="auto">
          <a:xfrm>
            <a:off x="5486400" y="1447800"/>
            <a:ext cx="1219200" cy="2057400"/>
            <a:chOff x="768" y="1872"/>
            <a:chExt cx="768" cy="1296"/>
          </a:xfrm>
        </p:grpSpPr>
        <p:graphicFrame>
          <p:nvGraphicFramePr>
            <p:cNvPr id="15372" name="Object 15"/>
            <p:cNvGraphicFramePr>
              <a:graphicFrameLocks/>
            </p:cNvGraphicFramePr>
            <p:nvPr/>
          </p:nvGraphicFramePr>
          <p:xfrm>
            <a:off x="768" y="2160"/>
            <a:ext cx="336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43" name="公式" r:id="rId13" imgW="152280" imgH="203040" progId="Equation.3">
                    <p:embed/>
                  </p:oleObj>
                </mc:Choice>
                <mc:Fallback>
                  <p:oleObj name="公式" r:id="rId13" imgW="152280" imgH="203040" progId="Equation.3">
                    <p:embed/>
                    <p:pic>
                      <p:nvPicPr>
                        <p:cNvPr id="0" name="Object 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160"/>
                          <a:ext cx="336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1" name="Line 16"/>
            <p:cNvSpPr>
              <a:spLocks noChangeShapeType="1"/>
            </p:cNvSpPr>
            <p:nvPr/>
          </p:nvSpPr>
          <p:spPr bwMode="auto">
            <a:xfrm flipV="1">
              <a:off x="768" y="1872"/>
              <a:ext cx="768" cy="1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6705600" y="1447800"/>
            <a:ext cx="476250" cy="2057400"/>
            <a:chOff x="4272" y="1152"/>
            <a:chExt cx="300" cy="1296"/>
          </a:xfrm>
        </p:grpSpPr>
        <p:graphicFrame>
          <p:nvGraphicFramePr>
            <p:cNvPr id="15371" name="Object 24"/>
            <p:cNvGraphicFramePr>
              <a:graphicFrameLocks/>
            </p:cNvGraphicFramePr>
            <p:nvPr/>
          </p:nvGraphicFramePr>
          <p:xfrm>
            <a:off x="4320" y="1632"/>
            <a:ext cx="252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44" name="公式" r:id="rId15" imgW="126720" imgH="164880" progId="Equation.3">
                    <p:embed/>
                  </p:oleObj>
                </mc:Choice>
                <mc:Fallback>
                  <p:oleObj name="公式" r:id="rId15" imgW="126720" imgH="164880" progId="Equation.3">
                    <p:embed/>
                    <p:pic>
                      <p:nvPicPr>
                        <p:cNvPr id="0" name="Object 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632"/>
                          <a:ext cx="252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0" name="Line 25"/>
            <p:cNvSpPr>
              <a:spLocks noChangeShapeType="1"/>
            </p:cNvSpPr>
            <p:nvPr/>
          </p:nvSpPr>
          <p:spPr bwMode="auto">
            <a:xfrm flipV="1">
              <a:off x="4272" y="1152"/>
              <a:ext cx="0" cy="1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27" name="Text Box 51"/>
          <p:cNvSpPr txBox="1">
            <a:spLocks noChangeArrowheads="1"/>
          </p:cNvSpPr>
          <p:nvPr/>
        </p:nvSpPr>
        <p:spPr bwMode="auto">
          <a:xfrm>
            <a:off x="381000" y="381000"/>
            <a:ext cx="58674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2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、垂直连线上的一点的场强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graphicFrame>
        <p:nvGraphicFramePr>
          <p:cNvPr id="24659" name="Object 83"/>
          <p:cNvGraphicFramePr>
            <a:graphicFrameLocks noChangeAspect="1"/>
          </p:cNvGraphicFramePr>
          <p:nvPr/>
        </p:nvGraphicFramePr>
        <p:xfrm>
          <a:off x="279400" y="1082675"/>
          <a:ext cx="4551363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5" name="Equation" r:id="rId17" imgW="1587240" imgH="533160" progId="Equation.3">
                  <p:embed/>
                </p:oleObj>
              </mc:Choice>
              <mc:Fallback>
                <p:oleObj name="Equation" r:id="rId17" imgW="1587240" imgH="533160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" y="1082675"/>
                        <a:ext cx="4551363" cy="1263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02"/>
          <p:cNvGrpSpPr>
            <a:grpSpLocks/>
          </p:cNvGrpSpPr>
          <p:nvPr/>
        </p:nvGrpSpPr>
        <p:grpSpPr bwMode="auto">
          <a:xfrm>
            <a:off x="5105400" y="1143000"/>
            <a:ext cx="1600200" cy="568325"/>
            <a:chOff x="3216" y="2943"/>
            <a:chExt cx="1008" cy="358"/>
          </a:xfrm>
        </p:grpSpPr>
        <p:sp>
          <p:nvSpPr>
            <p:cNvPr id="15389" name="Line 87"/>
            <p:cNvSpPr>
              <a:spLocks noChangeShapeType="1"/>
            </p:cNvSpPr>
            <p:nvPr/>
          </p:nvSpPr>
          <p:spPr bwMode="auto">
            <a:xfrm flipH="1">
              <a:off x="3648" y="3168"/>
              <a:ext cx="57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70" name="Object 92"/>
            <p:cNvGraphicFramePr>
              <a:graphicFrameLocks noChangeAspect="1"/>
            </p:cNvGraphicFramePr>
            <p:nvPr/>
          </p:nvGraphicFramePr>
          <p:xfrm>
            <a:off x="3216" y="2943"/>
            <a:ext cx="268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46" name="Equation" r:id="rId19" imgW="152280" imgH="203040" progId="Equation.3">
                    <p:embed/>
                  </p:oleObj>
                </mc:Choice>
                <mc:Fallback>
                  <p:oleObj name="Equation" r:id="rId19" imgW="152280" imgH="203040" progId="Equation.3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943"/>
                          <a:ext cx="268" cy="3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100"/>
          <p:cNvGrpSpPr>
            <a:grpSpLocks/>
          </p:cNvGrpSpPr>
          <p:nvPr/>
        </p:nvGrpSpPr>
        <p:grpSpPr bwMode="auto">
          <a:xfrm>
            <a:off x="6096000" y="304800"/>
            <a:ext cx="841375" cy="1071563"/>
            <a:chOff x="3840" y="240"/>
            <a:chExt cx="530" cy="675"/>
          </a:xfrm>
        </p:grpSpPr>
        <p:sp>
          <p:nvSpPr>
            <p:cNvPr id="15388" name="Line 95"/>
            <p:cNvSpPr>
              <a:spLocks noChangeShapeType="1"/>
            </p:cNvSpPr>
            <p:nvPr/>
          </p:nvSpPr>
          <p:spPr bwMode="auto">
            <a:xfrm flipH="1" flipV="1">
              <a:off x="3840" y="432"/>
              <a:ext cx="336" cy="483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69" name="Object 96"/>
            <p:cNvGraphicFramePr>
              <a:graphicFrameLocks noChangeAspect="1"/>
            </p:cNvGraphicFramePr>
            <p:nvPr/>
          </p:nvGraphicFramePr>
          <p:xfrm>
            <a:off x="3984" y="240"/>
            <a:ext cx="386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47" name="公式" r:id="rId21" imgW="203040" imgH="241200" progId="Equation.3">
                    <p:embed/>
                  </p:oleObj>
                </mc:Choice>
                <mc:Fallback>
                  <p:oleObj name="公式" r:id="rId21" imgW="203040" imgH="241200" progId="Equation.3">
                    <p:embed/>
                    <p:pic>
                      <p:nvPicPr>
                        <p:cNvPr id="0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40"/>
                          <a:ext cx="386" cy="4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101"/>
          <p:cNvGrpSpPr>
            <a:grpSpLocks/>
          </p:cNvGrpSpPr>
          <p:nvPr/>
        </p:nvGrpSpPr>
        <p:grpSpPr bwMode="auto">
          <a:xfrm>
            <a:off x="6019800" y="1447800"/>
            <a:ext cx="685800" cy="1643063"/>
            <a:chOff x="3792" y="912"/>
            <a:chExt cx="432" cy="1035"/>
          </a:xfrm>
        </p:grpSpPr>
        <p:sp>
          <p:nvSpPr>
            <p:cNvPr id="15387" name="Line 98"/>
            <p:cNvSpPr>
              <a:spLocks noChangeShapeType="1"/>
            </p:cNvSpPr>
            <p:nvPr/>
          </p:nvSpPr>
          <p:spPr bwMode="auto">
            <a:xfrm flipH="1">
              <a:off x="3888" y="912"/>
              <a:ext cx="336" cy="576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68" name="Object 99"/>
            <p:cNvGraphicFramePr>
              <a:graphicFrameLocks noChangeAspect="1"/>
            </p:cNvGraphicFramePr>
            <p:nvPr/>
          </p:nvGraphicFramePr>
          <p:xfrm>
            <a:off x="3792" y="1488"/>
            <a:ext cx="387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48" name="公式" r:id="rId23" imgW="203040" imgH="241200" progId="Equation.3">
                    <p:embed/>
                  </p:oleObj>
                </mc:Choice>
                <mc:Fallback>
                  <p:oleObj name="公式" r:id="rId23" imgW="203040" imgH="241200" progId="Equation.3">
                    <p:embed/>
                    <p:pic>
                      <p:nvPicPr>
                        <p:cNvPr id="0" name="Object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488"/>
                          <a:ext cx="387" cy="4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679" name="Object 103"/>
          <p:cNvGraphicFramePr>
            <a:graphicFrameLocks/>
          </p:cNvGraphicFramePr>
          <p:nvPr/>
        </p:nvGraphicFramePr>
        <p:xfrm>
          <a:off x="514350" y="2484438"/>
          <a:ext cx="21844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9" name="Equation" r:id="rId25" imgW="723600" imgH="241200" progId="Equation.3">
                  <p:embed/>
                </p:oleObj>
              </mc:Choice>
              <mc:Fallback>
                <p:oleObj name="Equation" r:id="rId25" imgW="723600" imgH="241200" progId="Equation.3">
                  <p:embed/>
                  <p:pic>
                    <p:nvPicPr>
                      <p:cNvPr id="0" name="Object 103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2484438"/>
                        <a:ext cx="21844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80" name="Object 104"/>
          <p:cNvGraphicFramePr>
            <a:graphicFrameLocks/>
          </p:cNvGraphicFramePr>
          <p:nvPr/>
        </p:nvGraphicFramePr>
        <p:xfrm>
          <a:off x="436563" y="4144963"/>
          <a:ext cx="490855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0" name="Equation" r:id="rId27" imgW="1625400" imgH="482400" progId="Equation.3">
                  <p:embed/>
                </p:oleObj>
              </mc:Choice>
              <mc:Fallback>
                <p:oleObj name="Equation" r:id="rId27" imgW="1625400" imgH="482400" progId="Equation.3">
                  <p:embed/>
                  <p:pic>
                    <p:nvPicPr>
                      <p:cNvPr id="0" name="Object 104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4144963"/>
                        <a:ext cx="4908550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81" name="Object 105"/>
          <p:cNvGraphicFramePr>
            <a:graphicFrameLocks/>
          </p:cNvGraphicFramePr>
          <p:nvPr/>
        </p:nvGraphicFramePr>
        <p:xfrm>
          <a:off x="5486400" y="4114800"/>
          <a:ext cx="2224088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1" name="Equation" r:id="rId29" imgW="736560" imgH="495000" progId="Equation.3">
                  <p:embed/>
                </p:oleObj>
              </mc:Choice>
              <mc:Fallback>
                <p:oleObj name="Equation" r:id="rId29" imgW="736560" imgH="495000" progId="Equation.3">
                  <p:embed/>
                  <p:pic>
                    <p:nvPicPr>
                      <p:cNvPr id="0" name="Object 105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114800"/>
                        <a:ext cx="2224088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83" name="Object 107"/>
          <p:cNvGraphicFramePr>
            <a:graphicFrameLocks/>
          </p:cNvGraphicFramePr>
          <p:nvPr/>
        </p:nvGraphicFramePr>
        <p:xfrm>
          <a:off x="1047750" y="5410200"/>
          <a:ext cx="2989263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2" name="Equation" r:id="rId31" imgW="990360" imgH="495000" progId="Equation.3">
                  <p:embed/>
                </p:oleObj>
              </mc:Choice>
              <mc:Fallback>
                <p:oleObj name="Equation" r:id="rId31" imgW="990360" imgH="495000" progId="Equation.3">
                  <p:embed/>
                  <p:pic>
                    <p:nvPicPr>
                      <p:cNvPr id="0" name="Object 107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5410200"/>
                        <a:ext cx="2989263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84" name="Object 108"/>
          <p:cNvGraphicFramePr>
            <a:graphicFrameLocks/>
          </p:cNvGraphicFramePr>
          <p:nvPr/>
        </p:nvGraphicFramePr>
        <p:xfrm>
          <a:off x="360363" y="3046413"/>
          <a:ext cx="4102100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3" name="Equation" r:id="rId33" imgW="1358640" imgH="495000" progId="Equation.3">
                  <p:embed/>
                </p:oleObj>
              </mc:Choice>
              <mc:Fallback>
                <p:oleObj name="Equation" r:id="rId33" imgW="1358640" imgH="495000" progId="Equation.3">
                  <p:embed/>
                  <p:pic>
                    <p:nvPicPr>
                      <p:cNvPr id="0" name="Object 108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3" y="3046413"/>
                        <a:ext cx="4102100" cy="1208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2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Line 2"/>
          <p:cNvSpPr>
            <a:spLocks noChangeShapeType="1"/>
          </p:cNvSpPr>
          <p:nvPr/>
        </p:nvSpPr>
        <p:spPr bwMode="auto">
          <a:xfrm>
            <a:off x="914400" y="56388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595" name="Line 3"/>
          <p:cNvSpPr>
            <a:spLocks noChangeShapeType="1"/>
          </p:cNvSpPr>
          <p:nvPr/>
        </p:nvSpPr>
        <p:spPr bwMode="auto">
          <a:xfrm flipV="1">
            <a:off x="1676400" y="2209800"/>
            <a:ext cx="1981200" cy="3429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596" name="Line 4"/>
          <p:cNvSpPr>
            <a:spLocks noChangeShapeType="1"/>
          </p:cNvSpPr>
          <p:nvPr/>
        </p:nvSpPr>
        <p:spPr bwMode="auto">
          <a:xfrm flipV="1">
            <a:off x="1676400" y="1981200"/>
            <a:ext cx="0" cy="36576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0597" name="Object 5"/>
          <p:cNvGraphicFramePr>
            <a:graphicFrameLocks noChangeAspect="1"/>
          </p:cNvGraphicFramePr>
          <p:nvPr/>
        </p:nvGraphicFramePr>
        <p:xfrm>
          <a:off x="1828800" y="4343400"/>
          <a:ext cx="3492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8" name="Equation" r:id="rId3" imgW="139680" imgH="190440" progId="Equation.3">
                  <p:embed/>
                </p:oleObj>
              </mc:Choice>
              <mc:Fallback>
                <p:oleObj name="Equation" r:id="rId3" imgW="139680" imgH="1904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343400"/>
                        <a:ext cx="34925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8" name="Line 6"/>
          <p:cNvSpPr>
            <a:spLocks noChangeShapeType="1"/>
          </p:cNvSpPr>
          <p:nvPr/>
        </p:nvSpPr>
        <p:spPr bwMode="auto">
          <a:xfrm>
            <a:off x="914400" y="5638800"/>
            <a:ext cx="1371600" cy="533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599" name="Line 7"/>
          <p:cNvSpPr>
            <a:spLocks noChangeShapeType="1"/>
          </p:cNvSpPr>
          <p:nvPr/>
        </p:nvSpPr>
        <p:spPr bwMode="auto">
          <a:xfrm flipV="1">
            <a:off x="2286000" y="5638800"/>
            <a:ext cx="228600" cy="533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0600" name="Object 8"/>
          <p:cNvGraphicFramePr>
            <a:graphicFrameLocks noChangeAspect="1"/>
          </p:cNvGraphicFramePr>
          <p:nvPr/>
        </p:nvGraphicFramePr>
        <p:xfrm>
          <a:off x="1069975" y="5962650"/>
          <a:ext cx="5397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9" name="Equation" r:id="rId5" imgW="215640" imgH="241200" progId="Equation.3">
                  <p:embed/>
                </p:oleObj>
              </mc:Choice>
              <mc:Fallback>
                <p:oleObj name="Equation" r:id="rId5" imgW="21564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5962650"/>
                        <a:ext cx="53975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1" name="Object 9"/>
          <p:cNvGraphicFramePr>
            <a:graphicFrameLocks noChangeAspect="1"/>
          </p:cNvGraphicFramePr>
          <p:nvPr/>
        </p:nvGraphicFramePr>
        <p:xfrm>
          <a:off x="2517775" y="5715000"/>
          <a:ext cx="4127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0" name="Equation" r:id="rId7" imgW="164880" imgH="253800" progId="Equation.DSMT4">
                  <p:embed/>
                </p:oleObj>
              </mc:Choice>
              <mc:Fallback>
                <p:oleObj name="Equation" r:id="rId7" imgW="164880" imgH="253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5715000"/>
                        <a:ext cx="41275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2" name="Object 10"/>
          <p:cNvGraphicFramePr>
            <a:graphicFrameLocks noChangeAspect="1"/>
          </p:cNvGraphicFramePr>
          <p:nvPr/>
        </p:nvGraphicFramePr>
        <p:xfrm>
          <a:off x="2667000" y="5105400"/>
          <a:ext cx="412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1" name="Equation" r:id="rId9" imgW="164880" imgH="228600" progId="Equation.3">
                  <p:embed/>
                </p:oleObj>
              </mc:Choice>
              <mc:Fallback>
                <p:oleObj name="Equation" r:id="rId9" imgW="16488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105400"/>
                        <a:ext cx="4127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3" name="Object 11"/>
          <p:cNvGraphicFramePr>
            <a:graphicFrameLocks noChangeAspect="1"/>
          </p:cNvGraphicFramePr>
          <p:nvPr/>
        </p:nvGraphicFramePr>
        <p:xfrm>
          <a:off x="3733800" y="2362200"/>
          <a:ext cx="4778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2" name="Equation" r:id="rId11" imgW="139680" imgH="177480" progId="Equation.3">
                  <p:embed/>
                </p:oleObj>
              </mc:Choice>
              <mc:Fallback>
                <p:oleObj name="Equation" r:id="rId11" imgW="139680" imgH="177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362200"/>
                        <a:ext cx="477838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4" name="Line 12"/>
          <p:cNvSpPr>
            <a:spLocks noChangeShapeType="1"/>
          </p:cNvSpPr>
          <p:nvPr/>
        </p:nvSpPr>
        <p:spPr bwMode="auto">
          <a:xfrm flipH="1" flipV="1">
            <a:off x="3073400" y="1924050"/>
            <a:ext cx="576263" cy="2889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05" name="Line 13"/>
          <p:cNvSpPr>
            <a:spLocks noChangeShapeType="1"/>
          </p:cNvSpPr>
          <p:nvPr/>
        </p:nvSpPr>
        <p:spPr bwMode="auto">
          <a:xfrm flipV="1">
            <a:off x="3621088" y="1622425"/>
            <a:ext cx="360362" cy="647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0606" name="Object 14"/>
          <p:cNvGraphicFramePr>
            <a:graphicFrameLocks noChangeAspect="1"/>
          </p:cNvGraphicFramePr>
          <p:nvPr/>
        </p:nvGraphicFramePr>
        <p:xfrm>
          <a:off x="2587625" y="1438275"/>
          <a:ext cx="444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3" name="公式" r:id="rId13" imgW="177480" imgH="215640" progId="Equation.3">
                  <p:embed/>
                </p:oleObj>
              </mc:Choice>
              <mc:Fallback>
                <p:oleObj name="公式" r:id="rId13" imgW="177480" imgH="215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25" y="1438275"/>
                        <a:ext cx="4445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7" name="Object 15"/>
          <p:cNvGraphicFramePr>
            <a:graphicFrameLocks noChangeAspect="1"/>
          </p:cNvGraphicFramePr>
          <p:nvPr/>
        </p:nvGraphicFramePr>
        <p:xfrm>
          <a:off x="3965575" y="1117600"/>
          <a:ext cx="4762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4" name="公式" r:id="rId15" imgW="190440" imgH="215640" progId="Equation.3">
                  <p:embed/>
                </p:oleObj>
              </mc:Choice>
              <mc:Fallback>
                <p:oleObj name="公式" r:id="rId15" imgW="190440" imgH="215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575" y="1117600"/>
                        <a:ext cx="47625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8" name="Object 16"/>
          <p:cNvGraphicFramePr>
            <a:graphicFrameLocks noChangeAspect="1"/>
          </p:cNvGraphicFramePr>
          <p:nvPr/>
        </p:nvGraphicFramePr>
        <p:xfrm>
          <a:off x="5724525" y="476250"/>
          <a:ext cx="1968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5" name="公式" r:id="rId17" imgW="787320" imgH="228600" progId="Equation.3">
                  <p:embed/>
                </p:oleObj>
              </mc:Choice>
              <mc:Fallback>
                <p:oleObj name="公式" r:id="rId17" imgW="78732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476250"/>
                        <a:ext cx="19685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9" name="Object 17"/>
          <p:cNvGraphicFramePr>
            <a:graphicFrameLocks noChangeAspect="1"/>
          </p:cNvGraphicFramePr>
          <p:nvPr/>
        </p:nvGraphicFramePr>
        <p:xfrm>
          <a:off x="5803900" y="1309688"/>
          <a:ext cx="18097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6" name="Equation" r:id="rId19" imgW="723600" imgH="253800" progId="Equation.DSMT4">
                  <p:embed/>
                </p:oleObj>
              </mc:Choice>
              <mc:Fallback>
                <p:oleObj name="Equation" r:id="rId19" imgW="723600" imgH="253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1309688"/>
                        <a:ext cx="180975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0" name="Object 18"/>
          <p:cNvGraphicFramePr>
            <a:graphicFrameLocks noGrp="1"/>
          </p:cNvGraphicFramePr>
          <p:nvPr>
            <p:ph/>
          </p:nvPr>
        </p:nvGraphicFramePr>
        <p:xfrm>
          <a:off x="5435600" y="2349500"/>
          <a:ext cx="23114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7" name="公式" r:id="rId21" imgW="761760" imgH="431640" progId="Equation.3">
                  <p:embed/>
                </p:oleObj>
              </mc:Choice>
              <mc:Fallback>
                <p:oleObj name="公式" r:id="rId21" imgW="761760" imgH="431640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349500"/>
                        <a:ext cx="23114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1" name="Object 19"/>
          <p:cNvGraphicFramePr>
            <a:graphicFrameLocks/>
          </p:cNvGraphicFramePr>
          <p:nvPr/>
        </p:nvGraphicFramePr>
        <p:xfrm>
          <a:off x="5416550" y="3640138"/>
          <a:ext cx="23495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8" name="Equation" r:id="rId23" imgW="774360" imgH="482400" progId="Equation.DSMT4">
                  <p:embed/>
                </p:oleObj>
              </mc:Choice>
              <mc:Fallback>
                <p:oleObj name="Equation" r:id="rId23" imgW="774360" imgH="482400" progId="Equation.DSMT4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6550" y="3640138"/>
                        <a:ext cx="23495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2" name="Object 20"/>
          <p:cNvGraphicFramePr>
            <a:graphicFrameLocks/>
          </p:cNvGraphicFramePr>
          <p:nvPr/>
        </p:nvGraphicFramePr>
        <p:xfrm>
          <a:off x="5148263" y="5373688"/>
          <a:ext cx="26193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9" name="公式" r:id="rId25" imgW="863280" imgH="279360" progId="Equation.3">
                  <p:embed/>
                </p:oleObj>
              </mc:Choice>
              <mc:Fallback>
                <p:oleObj name="公式" r:id="rId25" imgW="863280" imgH="279360" progId="Equation.3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373688"/>
                        <a:ext cx="26193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13" name="Text Box 21"/>
          <p:cNvSpPr txBox="1">
            <a:spLocks noChangeArrowheads="1"/>
          </p:cNvSpPr>
          <p:nvPr/>
        </p:nvSpPr>
        <p:spPr bwMode="auto">
          <a:xfrm>
            <a:off x="381000" y="381000"/>
            <a:ext cx="47244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3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、任意位置的场强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1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1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1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1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0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animBg="1"/>
      <p:bldP spid="110595" grpId="0" animBg="1"/>
      <p:bldP spid="110596" grpId="0" animBg="1"/>
      <p:bldP spid="110598" grpId="0" animBg="1"/>
      <p:bldP spid="110599" grpId="0" animBg="1"/>
      <p:bldP spid="110604" grpId="0" animBg="1"/>
      <p:bldP spid="110605" grpId="0" animBg="1"/>
      <p:bldP spid="11061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04800" y="2590800"/>
            <a:ext cx="7772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 1.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电荷量子化 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(charge quantization)</a:t>
            </a:r>
          </a:p>
        </p:txBody>
      </p:sp>
      <p:graphicFrame>
        <p:nvGraphicFramePr>
          <p:cNvPr id="5126" name="Object 6"/>
          <p:cNvGraphicFramePr>
            <a:graphicFrameLocks/>
          </p:cNvGraphicFramePr>
          <p:nvPr/>
        </p:nvGraphicFramePr>
        <p:xfrm>
          <a:off x="2971800" y="3200400"/>
          <a:ext cx="18875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公式" r:id="rId3" imgW="507960" imgH="190440" progId="Equation.3">
                  <p:embed/>
                </p:oleObj>
              </mc:Choice>
              <mc:Fallback>
                <p:oleObj name="公式" r:id="rId3" imgW="507960" imgH="19044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200400"/>
                        <a:ext cx="1887538" cy="685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1600200" y="304800"/>
            <a:ext cx="57150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第五章 真空中的静电场 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1371600" y="914400"/>
            <a:ext cx="54864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  </a:t>
            </a:r>
            <a:r>
              <a:rPr lang="en-US" altLang="zh-CN" sz="3200" b="1">
                <a:solidFill>
                  <a:srgbClr val="CC3300"/>
                </a:solidFill>
                <a:latin typeface="宋体" pitchFamily="2" charset="-122"/>
              </a:rPr>
              <a:t>Electrostatic  field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04800" y="1447800"/>
            <a:ext cx="76962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§1 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库仑定律</a:t>
            </a: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(Coulomb Law)</a:t>
            </a:r>
          </a:p>
        </p:txBody>
      </p:sp>
      <p:sp>
        <p:nvSpPr>
          <p:cNvPr id="1032" name="Rectangle 12"/>
          <p:cNvSpPr>
            <a:spLocks noChangeArrowheads="1"/>
          </p:cNvSpPr>
          <p:nvPr/>
        </p:nvSpPr>
        <p:spPr bwMode="auto">
          <a:xfrm>
            <a:off x="304800" y="1295400"/>
            <a:ext cx="5410200" cy="91440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304800" y="2057400"/>
            <a:ext cx="53340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一</a:t>
            </a: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.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基本概念</a:t>
            </a: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:</a:t>
            </a:r>
          </a:p>
        </p:txBody>
      </p:sp>
      <p:sp>
        <p:nvSpPr>
          <p:cNvPr id="5139" name="Text Box 19"/>
          <p:cNvSpPr txBox="1">
            <a:spLocks noChangeArrowheads="1"/>
          </p:cNvSpPr>
          <p:nvPr/>
        </p:nvSpPr>
        <p:spPr bwMode="auto">
          <a:xfrm>
            <a:off x="381000" y="3886200"/>
            <a:ext cx="73152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2.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电荷守恒 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(charge conservation)</a:t>
            </a:r>
            <a:endParaRPr lang="en-US" altLang="zh-CN" sz="3200" b="1">
              <a:solidFill>
                <a:schemeClr val="tx1"/>
              </a:solidFill>
              <a:latin typeface="宋体" pitchFamily="2" charset="-122"/>
            </a:endParaRPr>
          </a:p>
        </p:txBody>
      </p:sp>
      <p:graphicFrame>
        <p:nvGraphicFramePr>
          <p:cNvPr id="5140" name="Object 20"/>
          <p:cNvGraphicFramePr>
            <a:graphicFrameLocks/>
          </p:cNvGraphicFramePr>
          <p:nvPr/>
        </p:nvGraphicFramePr>
        <p:xfrm>
          <a:off x="3124200" y="4419600"/>
          <a:ext cx="1828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公式" r:id="rId5" imgW="622080" imgH="253800" progId="Equation.3">
                  <p:embed/>
                </p:oleObj>
              </mc:Choice>
              <mc:Fallback>
                <p:oleObj name="公式" r:id="rId5" imgW="622080" imgH="253800" progId="Equation.3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419600"/>
                        <a:ext cx="1828800" cy="762000"/>
                      </a:xfrm>
                      <a:prstGeom prst="rect">
                        <a:avLst/>
                      </a:prstGeom>
                      <a:noFill/>
                      <a:ln w="12699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4" name="Text Box 24"/>
          <p:cNvSpPr txBox="1">
            <a:spLocks noChangeArrowheads="1"/>
          </p:cNvSpPr>
          <p:nvPr/>
        </p:nvSpPr>
        <p:spPr bwMode="auto">
          <a:xfrm>
            <a:off x="457200" y="5638800"/>
            <a:ext cx="46482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3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点电荷划分的相对性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  <p:bldP spid="5128" grpId="0" autoUpdateAnimBg="0"/>
      <p:bldP spid="5129" grpId="0" autoUpdateAnimBg="0"/>
      <p:bldP spid="5122" grpId="0" build="p" autoUpdateAnimBg="0"/>
      <p:bldP spid="5134" grpId="0" autoUpdateAnimBg="0"/>
      <p:bldP spid="5139" grpId="0" build="p" autoUpdateAnimBg="0"/>
      <p:bldP spid="5144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/>
          <p:cNvSpPr>
            <a:spLocks noChangeShapeType="1"/>
          </p:cNvSpPr>
          <p:nvPr/>
        </p:nvSpPr>
        <p:spPr bwMode="auto">
          <a:xfrm>
            <a:off x="4876800" y="2514600"/>
            <a:ext cx="2209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318" name="Object 6"/>
          <p:cNvGraphicFramePr>
            <a:graphicFrameLocks/>
          </p:cNvGraphicFramePr>
          <p:nvPr/>
        </p:nvGraphicFramePr>
        <p:xfrm>
          <a:off x="6858000" y="2438400"/>
          <a:ext cx="3492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6" name="公式" r:id="rId3" imgW="88560" imgH="164880" progId="Equation.3">
                  <p:embed/>
                </p:oleObj>
              </mc:Choice>
              <mc:Fallback>
                <p:oleObj name="公式" r:id="rId3" imgW="88560" imgH="16488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438400"/>
                        <a:ext cx="3492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15"/>
          <p:cNvGraphicFramePr>
            <a:graphicFrameLocks/>
          </p:cNvGraphicFramePr>
          <p:nvPr/>
        </p:nvGraphicFramePr>
        <p:xfrm>
          <a:off x="4572000" y="2590800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7" name="公式" r:id="rId5" imgW="126720" imgH="126720" progId="Equation.3">
                  <p:embed/>
                </p:oleObj>
              </mc:Choice>
              <mc:Fallback>
                <p:oleObj name="公式" r:id="rId5" imgW="126720" imgH="126720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590800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Object 16"/>
          <p:cNvGraphicFramePr>
            <a:graphicFrameLocks/>
          </p:cNvGraphicFramePr>
          <p:nvPr/>
        </p:nvGraphicFramePr>
        <p:xfrm>
          <a:off x="7924800" y="2514600"/>
          <a:ext cx="379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8" name="公式" r:id="rId7" imgW="139680" imgH="164880" progId="Equation.3">
                  <p:embed/>
                </p:oleObj>
              </mc:Choice>
              <mc:Fallback>
                <p:oleObj name="公式" r:id="rId7" imgW="139680" imgH="164880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2514600"/>
                        <a:ext cx="3794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5" name="Object 23"/>
          <p:cNvGraphicFramePr>
            <a:graphicFrameLocks/>
          </p:cNvGraphicFramePr>
          <p:nvPr/>
        </p:nvGraphicFramePr>
        <p:xfrm>
          <a:off x="2133600" y="2362200"/>
          <a:ext cx="18288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9" name="公式" r:id="rId9" imgW="634680" imgH="203040" progId="Equation.3">
                  <p:embed/>
                </p:oleObj>
              </mc:Choice>
              <mc:Fallback>
                <p:oleObj name="公式" r:id="rId9" imgW="634680" imgH="203040" progId="Equation.3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362200"/>
                        <a:ext cx="1828800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6" name="Object 24"/>
          <p:cNvGraphicFramePr>
            <a:graphicFrameLocks/>
          </p:cNvGraphicFramePr>
          <p:nvPr/>
        </p:nvGraphicFramePr>
        <p:xfrm>
          <a:off x="1447800" y="3886200"/>
          <a:ext cx="2819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0" name="公式" r:id="rId11" imgW="965160" imgH="431640" progId="Equation.3">
                  <p:embed/>
                </p:oleObj>
              </mc:Choice>
              <mc:Fallback>
                <p:oleObj name="公式" r:id="rId11" imgW="965160" imgH="431640" progId="Equation.3">
                  <p:embed/>
                  <p:pic>
                    <p:nvPicPr>
                      <p:cNvPr id="0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86200"/>
                        <a:ext cx="28194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0" name="Object 28"/>
          <p:cNvGraphicFramePr>
            <a:graphicFrameLocks/>
          </p:cNvGraphicFramePr>
          <p:nvPr/>
        </p:nvGraphicFramePr>
        <p:xfrm>
          <a:off x="4495800" y="3733800"/>
          <a:ext cx="38100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1" name="公式" r:id="rId13" imgW="1307880" imgH="431640" progId="Equation.3">
                  <p:embed/>
                </p:oleObj>
              </mc:Choice>
              <mc:Fallback>
                <p:oleObj name="公式" r:id="rId13" imgW="1307880" imgH="431640" progId="Equation.3">
                  <p:embed/>
                  <p:pic>
                    <p:nvPicPr>
                      <p:cNvPr id="0" name="Object 2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733800"/>
                        <a:ext cx="38100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1" name="Object 29"/>
          <p:cNvGraphicFramePr>
            <a:graphicFrameLocks/>
          </p:cNvGraphicFramePr>
          <p:nvPr/>
        </p:nvGraphicFramePr>
        <p:xfrm>
          <a:off x="6172200" y="5638800"/>
          <a:ext cx="16795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2" name="公式" r:id="rId15" imgW="571320" imgH="279360" progId="Equation.3">
                  <p:embed/>
                </p:oleObj>
              </mc:Choice>
              <mc:Fallback>
                <p:oleObj name="公式" r:id="rId15" imgW="571320" imgH="279360" progId="Equation.3">
                  <p:embed/>
                  <p:pic>
                    <p:nvPicPr>
                      <p:cNvPr id="0" name="Object 29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638800"/>
                        <a:ext cx="16795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4572000" y="304800"/>
            <a:ext cx="2757488" cy="519113"/>
            <a:chOff x="2880" y="192"/>
            <a:chExt cx="1737" cy="327"/>
          </a:xfrm>
        </p:grpSpPr>
        <p:graphicFrame>
          <p:nvGraphicFramePr>
            <p:cNvPr id="17425" name="Object 5"/>
            <p:cNvGraphicFramePr>
              <a:graphicFrameLocks/>
            </p:cNvGraphicFramePr>
            <p:nvPr/>
          </p:nvGraphicFramePr>
          <p:xfrm>
            <a:off x="4272" y="240"/>
            <a:ext cx="329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93" name="公式" r:id="rId17" imgW="139680" imgH="177480" progId="Equation.3">
                    <p:embed/>
                  </p:oleObj>
                </mc:Choice>
                <mc:Fallback>
                  <p:oleObj name="公式" r:id="rId17" imgW="139680" imgH="177480" progId="Equation.3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40"/>
                          <a:ext cx="329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54" name="Text Box 36"/>
            <p:cNvSpPr txBox="1">
              <a:spLocks noChangeArrowheads="1"/>
            </p:cNvSpPr>
            <p:nvPr/>
          </p:nvSpPr>
          <p:spPr bwMode="auto">
            <a:xfrm>
              <a:off x="2880" y="192"/>
              <a:ext cx="1737" cy="327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1"/>
                  </a:solidFill>
                  <a:latin typeface="宋体" pitchFamily="2" charset="-122"/>
                </a:rPr>
                <a:t>电荷线密度为</a:t>
              </a:r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228600" y="990600"/>
            <a:ext cx="5562600" cy="528638"/>
            <a:chOff x="288" y="672"/>
            <a:chExt cx="3504" cy="333"/>
          </a:xfrm>
        </p:grpSpPr>
        <p:graphicFrame>
          <p:nvGraphicFramePr>
            <p:cNvPr id="17424" name="Object 25"/>
            <p:cNvGraphicFramePr>
              <a:graphicFrameLocks/>
            </p:cNvGraphicFramePr>
            <p:nvPr/>
          </p:nvGraphicFramePr>
          <p:xfrm>
            <a:off x="1776" y="720"/>
            <a:ext cx="239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94" name="公式" r:id="rId19" imgW="139680" imgH="164880" progId="Equation.3">
                    <p:embed/>
                  </p:oleObj>
                </mc:Choice>
                <mc:Fallback>
                  <p:oleObj name="公式" r:id="rId19" imgW="139680" imgH="164880" progId="Equation.3">
                    <p:embed/>
                    <p:pic>
                      <p:nvPicPr>
                        <p:cNvPr id="0" name="Object 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720"/>
                          <a:ext cx="239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53" name="Text Box 38"/>
            <p:cNvSpPr txBox="1">
              <a:spLocks noChangeArrowheads="1"/>
            </p:cNvSpPr>
            <p:nvPr/>
          </p:nvSpPr>
          <p:spPr bwMode="auto">
            <a:xfrm>
              <a:off x="288" y="672"/>
              <a:ext cx="3504" cy="327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1"/>
                  </a:solidFill>
                  <a:latin typeface="宋体" pitchFamily="2" charset="-122"/>
                </a:rPr>
                <a:t>求：如图所示   点的电场强度</a:t>
              </a:r>
            </a:p>
          </p:txBody>
        </p: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7010400" y="1981200"/>
            <a:ext cx="2133600" cy="533400"/>
            <a:chOff x="4416" y="1248"/>
            <a:chExt cx="1147" cy="336"/>
          </a:xfrm>
        </p:grpSpPr>
        <p:graphicFrame>
          <p:nvGraphicFramePr>
            <p:cNvPr id="17423" name="Object 14"/>
            <p:cNvGraphicFramePr>
              <a:graphicFrameLocks/>
            </p:cNvGraphicFramePr>
            <p:nvPr/>
          </p:nvGraphicFramePr>
          <p:xfrm>
            <a:off x="5328" y="1248"/>
            <a:ext cx="235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95" name="公式" r:id="rId20" imgW="126720" imgH="126720" progId="Equation.3">
                    <p:embed/>
                  </p:oleObj>
                </mc:Choice>
                <mc:Fallback>
                  <p:oleObj name="公式" r:id="rId20" imgW="126720" imgH="126720" progId="Equation.3">
                    <p:embed/>
                    <p:pic>
                      <p:nvPicPr>
                        <p:cNvPr id="0" name="Object 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1248"/>
                          <a:ext cx="235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52" name="Line 42"/>
            <p:cNvSpPr>
              <a:spLocks noChangeShapeType="1"/>
            </p:cNvSpPr>
            <p:nvPr/>
          </p:nvSpPr>
          <p:spPr bwMode="auto">
            <a:xfrm>
              <a:off x="4416" y="1584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7010400" y="1752600"/>
            <a:ext cx="1295400" cy="762000"/>
            <a:chOff x="4416" y="1104"/>
            <a:chExt cx="816" cy="480"/>
          </a:xfrm>
        </p:grpSpPr>
        <p:grpSp>
          <p:nvGrpSpPr>
            <p:cNvPr id="17448" name="Group 40"/>
            <p:cNvGrpSpPr>
              <a:grpSpLocks/>
            </p:cNvGrpSpPr>
            <p:nvPr/>
          </p:nvGrpSpPr>
          <p:grpSpPr bwMode="auto">
            <a:xfrm>
              <a:off x="4416" y="1104"/>
              <a:ext cx="816" cy="384"/>
              <a:chOff x="1728" y="960"/>
              <a:chExt cx="816" cy="384"/>
            </a:xfrm>
          </p:grpSpPr>
          <p:graphicFrame>
            <p:nvGraphicFramePr>
              <p:cNvPr id="17422" name="Object 7"/>
              <p:cNvGraphicFramePr>
                <a:graphicFrameLocks/>
              </p:cNvGraphicFramePr>
              <p:nvPr/>
            </p:nvGraphicFramePr>
            <p:xfrm>
              <a:off x="1968" y="960"/>
              <a:ext cx="384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96" name="公式" r:id="rId22" imgW="126720" imgH="126720" progId="Equation.3">
                      <p:embed/>
                    </p:oleObj>
                  </mc:Choice>
                  <mc:Fallback>
                    <p:oleObj name="公式" r:id="rId22" imgW="126720" imgH="126720" progId="Equation.3">
                      <p:embed/>
                      <p:pic>
                        <p:nvPicPr>
                          <p:cNvPr id="0" name="Object 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8" y="960"/>
                            <a:ext cx="384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51" name="Line 13"/>
              <p:cNvSpPr>
                <a:spLocks noChangeShapeType="1"/>
              </p:cNvSpPr>
              <p:nvPr/>
            </p:nvSpPr>
            <p:spPr bwMode="auto">
              <a:xfrm>
                <a:off x="1728" y="1296"/>
                <a:ext cx="816" cy="0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 type="stealth" w="med" len="lg"/>
                <a:tailEnd type="stealth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49" name="Line 45"/>
            <p:cNvSpPr>
              <a:spLocks noChangeShapeType="1"/>
            </p:cNvSpPr>
            <p:nvPr/>
          </p:nvSpPr>
          <p:spPr bwMode="auto">
            <a:xfrm>
              <a:off x="4416" y="1200"/>
              <a:ext cx="0" cy="384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0" name="Line 46"/>
            <p:cNvSpPr>
              <a:spLocks noChangeShapeType="1"/>
            </p:cNvSpPr>
            <p:nvPr/>
          </p:nvSpPr>
          <p:spPr bwMode="auto">
            <a:xfrm>
              <a:off x="5232" y="1200"/>
              <a:ext cx="0" cy="384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61" name="Text Box 49"/>
          <p:cNvSpPr txBox="1">
            <a:spLocks noChangeArrowheads="1"/>
          </p:cNvSpPr>
          <p:nvPr/>
        </p:nvSpPr>
        <p:spPr bwMode="auto">
          <a:xfrm>
            <a:off x="381000" y="1752600"/>
            <a:ext cx="4114800" cy="116046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解：在坐标 </a:t>
            </a:r>
            <a:r>
              <a:rPr lang="en-US" altLang="zh-CN" sz="2800" b="1" i="1">
                <a:solidFill>
                  <a:srgbClr val="0000CC"/>
                </a:solidFill>
              </a:rPr>
              <a:t>x </a:t>
            </a: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处取一个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电荷元</a:t>
            </a:r>
            <a:r>
              <a:rPr lang="en-US" altLang="zh-CN" sz="2800" b="1" i="1">
                <a:solidFill>
                  <a:srgbClr val="0000CC"/>
                </a:solidFill>
              </a:rPr>
              <a:t>dq</a:t>
            </a:r>
            <a:endParaRPr lang="en-US" altLang="zh-CN" sz="2800" b="1">
              <a:solidFill>
                <a:srgbClr val="0000CC"/>
              </a:solidFill>
              <a:latin typeface="宋体" pitchFamily="2" charset="-122"/>
            </a:endParaRPr>
          </a:p>
        </p:txBody>
      </p: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5638800" y="2514600"/>
            <a:ext cx="762000" cy="449263"/>
            <a:chOff x="3552" y="1584"/>
            <a:chExt cx="480" cy="283"/>
          </a:xfrm>
        </p:grpSpPr>
        <p:graphicFrame>
          <p:nvGraphicFramePr>
            <p:cNvPr id="17421" name="Object 19"/>
            <p:cNvGraphicFramePr>
              <a:graphicFrameLocks/>
            </p:cNvGraphicFramePr>
            <p:nvPr/>
          </p:nvGraphicFramePr>
          <p:xfrm>
            <a:off x="3552" y="1632"/>
            <a:ext cx="235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97" name="公式" r:id="rId24" imgW="126720" imgH="126720" progId="Equation.3">
                    <p:embed/>
                  </p:oleObj>
                </mc:Choice>
                <mc:Fallback>
                  <p:oleObj name="公式" r:id="rId24" imgW="126720" imgH="126720" progId="Equation.3">
                    <p:embed/>
                    <p:pic>
                      <p:nvPicPr>
                        <p:cNvPr id="0" name="Object 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632"/>
                          <a:ext cx="235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7" name="Line 50"/>
            <p:cNvSpPr>
              <a:spLocks noChangeShapeType="1"/>
            </p:cNvSpPr>
            <p:nvPr/>
          </p:nvSpPr>
          <p:spPr bwMode="auto">
            <a:xfrm>
              <a:off x="3792" y="1584"/>
              <a:ext cx="240" cy="0"/>
            </a:xfrm>
            <a:prstGeom prst="line">
              <a:avLst/>
            </a:prstGeom>
            <a:noFill/>
            <a:ln w="76200">
              <a:solidFill>
                <a:srgbClr val="99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6324600" y="838200"/>
            <a:ext cx="1219200" cy="762000"/>
            <a:chOff x="3984" y="528"/>
            <a:chExt cx="768" cy="480"/>
          </a:xfrm>
        </p:grpSpPr>
        <p:graphicFrame>
          <p:nvGraphicFramePr>
            <p:cNvPr id="17420" name="Object 21"/>
            <p:cNvGraphicFramePr>
              <a:graphicFrameLocks/>
            </p:cNvGraphicFramePr>
            <p:nvPr/>
          </p:nvGraphicFramePr>
          <p:xfrm>
            <a:off x="4128" y="528"/>
            <a:ext cx="399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98" name="公式" r:id="rId25" imgW="190440" imgH="164880" progId="Equation.3">
                    <p:embed/>
                  </p:oleObj>
                </mc:Choice>
                <mc:Fallback>
                  <p:oleObj name="公式" r:id="rId25" imgW="190440" imgH="164880" progId="Equation.3">
                    <p:embed/>
                    <p:pic>
                      <p:nvPicPr>
                        <p:cNvPr id="0" name="Object 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528"/>
                          <a:ext cx="399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6" name="AutoShape 52"/>
            <p:cNvSpPr>
              <a:spLocks noChangeArrowheads="1"/>
            </p:cNvSpPr>
            <p:nvPr/>
          </p:nvSpPr>
          <p:spPr bwMode="auto">
            <a:xfrm>
              <a:off x="3984" y="576"/>
              <a:ext cx="768" cy="432"/>
            </a:xfrm>
            <a:prstGeom prst="wedgeEllipseCallout">
              <a:avLst>
                <a:gd name="adj1" fmla="val -61588"/>
                <a:gd name="adj2" fmla="val 170602"/>
              </a:avLst>
            </a:prstGeom>
            <a:noFill/>
            <a:ln w="38100">
              <a:solidFill>
                <a:srgbClr val="CC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/>
              <a:endParaRPr lang="zh-CN" altLang="zh-CN" sz="2800">
                <a:latin typeface="宋体" pitchFamily="2" charset="-122"/>
              </a:endParaRPr>
            </a:p>
          </p:txBody>
        </p:sp>
      </p:grpSp>
      <p:grpSp>
        <p:nvGrpSpPr>
          <p:cNvPr id="9" name="Group 58"/>
          <p:cNvGrpSpPr>
            <a:grpSpLocks/>
          </p:cNvGrpSpPr>
          <p:nvPr/>
        </p:nvGrpSpPr>
        <p:grpSpPr bwMode="auto">
          <a:xfrm>
            <a:off x="6019800" y="2667000"/>
            <a:ext cx="2362200" cy="639763"/>
            <a:chOff x="3792" y="1920"/>
            <a:chExt cx="1488" cy="403"/>
          </a:xfrm>
        </p:grpSpPr>
        <p:graphicFrame>
          <p:nvGraphicFramePr>
            <p:cNvPr id="17419" name="Object 32"/>
            <p:cNvGraphicFramePr>
              <a:graphicFrameLocks/>
            </p:cNvGraphicFramePr>
            <p:nvPr/>
          </p:nvGraphicFramePr>
          <p:xfrm>
            <a:off x="4416" y="2064"/>
            <a:ext cx="231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99" name="公式" r:id="rId27" imgW="114120" imgH="126720" progId="Equation.3">
                    <p:embed/>
                  </p:oleObj>
                </mc:Choice>
                <mc:Fallback>
                  <p:oleObj name="公式" r:id="rId27" imgW="114120" imgH="126720" progId="Equation.3">
                    <p:embed/>
                    <p:pic>
                      <p:nvPicPr>
                        <p:cNvPr id="0" name="Object 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064"/>
                          <a:ext cx="231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2" name="Line 54"/>
            <p:cNvSpPr>
              <a:spLocks noChangeShapeType="1"/>
            </p:cNvSpPr>
            <p:nvPr/>
          </p:nvSpPr>
          <p:spPr bwMode="auto">
            <a:xfrm>
              <a:off x="3792" y="1920"/>
              <a:ext cx="0" cy="38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3" name="Line 55"/>
            <p:cNvSpPr>
              <a:spLocks noChangeShapeType="1"/>
            </p:cNvSpPr>
            <p:nvPr/>
          </p:nvSpPr>
          <p:spPr bwMode="auto">
            <a:xfrm>
              <a:off x="5280" y="1920"/>
              <a:ext cx="0" cy="38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4" name="Line 56"/>
            <p:cNvSpPr>
              <a:spLocks noChangeShapeType="1"/>
            </p:cNvSpPr>
            <p:nvPr/>
          </p:nvSpPr>
          <p:spPr bwMode="auto">
            <a:xfrm>
              <a:off x="3888" y="220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5" name="Line 57"/>
            <p:cNvSpPr>
              <a:spLocks noChangeShapeType="1"/>
            </p:cNvSpPr>
            <p:nvPr/>
          </p:nvSpPr>
          <p:spPr bwMode="auto">
            <a:xfrm flipV="1">
              <a:off x="4752" y="2208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7848600" y="304800"/>
            <a:ext cx="990600" cy="2209800"/>
            <a:chOff x="4944" y="192"/>
            <a:chExt cx="624" cy="1392"/>
          </a:xfrm>
        </p:grpSpPr>
        <p:graphicFrame>
          <p:nvGraphicFramePr>
            <p:cNvPr id="17418" name="Object 27"/>
            <p:cNvGraphicFramePr>
              <a:graphicFrameLocks/>
            </p:cNvGraphicFramePr>
            <p:nvPr/>
          </p:nvGraphicFramePr>
          <p:xfrm>
            <a:off x="5040" y="288"/>
            <a:ext cx="410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00" name="公式" r:id="rId29" imgW="228600" imgH="190440" progId="Equation.3">
                    <p:embed/>
                  </p:oleObj>
                </mc:Choice>
                <mc:Fallback>
                  <p:oleObj name="公式" r:id="rId29" imgW="228600" imgH="190440" progId="Equation.3">
                    <p:embed/>
                    <p:pic>
                      <p:nvPicPr>
                        <p:cNvPr id="0" name="Object 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288"/>
                          <a:ext cx="410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0" name="Line 59"/>
            <p:cNvSpPr>
              <a:spLocks noChangeShapeType="1"/>
            </p:cNvSpPr>
            <p:nvPr/>
          </p:nvSpPr>
          <p:spPr bwMode="auto">
            <a:xfrm>
              <a:off x="5232" y="1584"/>
              <a:ext cx="336" cy="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1" name="AutoShape 60"/>
            <p:cNvSpPr>
              <a:spLocks noChangeArrowheads="1"/>
            </p:cNvSpPr>
            <p:nvPr/>
          </p:nvSpPr>
          <p:spPr bwMode="auto">
            <a:xfrm>
              <a:off x="4944" y="192"/>
              <a:ext cx="624" cy="576"/>
            </a:xfrm>
            <a:prstGeom prst="wedgeEllipseCallout">
              <a:avLst>
                <a:gd name="adj1" fmla="val 16347"/>
                <a:gd name="adj2" fmla="val 184898"/>
              </a:avLst>
            </a:prstGeom>
            <a:noFill/>
            <a:ln w="38100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/>
              <a:endParaRPr lang="zh-CN" altLang="zh-CN" sz="2800">
                <a:latin typeface="宋体" pitchFamily="2" charset="-122"/>
              </a:endParaRPr>
            </a:p>
          </p:txBody>
        </p:sp>
      </p:grpSp>
      <p:sp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228600" y="3200400"/>
            <a:ext cx="6781800" cy="116046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该点电荷在 </a:t>
            </a:r>
            <a:r>
              <a:rPr lang="en-US" altLang="zh-CN" sz="2800" b="1" i="1">
                <a:solidFill>
                  <a:srgbClr val="0000CC"/>
                </a:solidFill>
              </a:rPr>
              <a:t>p</a:t>
            </a:r>
            <a:r>
              <a:rPr lang="en-US" altLang="zh-CN" sz="2800" b="1">
                <a:solidFill>
                  <a:srgbClr val="0000CC"/>
                </a:solidFill>
                <a:latin typeface="宋体" pitchFamily="2" charset="-122"/>
              </a:rPr>
              <a:t> </a:t>
            </a: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点的场强方向如图所示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大小为</a:t>
            </a:r>
          </a:p>
        </p:txBody>
      </p:sp>
      <p:sp>
        <p:nvSpPr>
          <p:cNvPr id="13375" name="Text Box 63"/>
          <p:cNvSpPr txBox="1">
            <a:spLocks noChangeArrowheads="1"/>
          </p:cNvSpPr>
          <p:nvPr/>
        </p:nvSpPr>
        <p:spPr bwMode="auto">
          <a:xfrm>
            <a:off x="381000" y="5257800"/>
            <a:ext cx="7010400" cy="116046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宋体" pitchFamily="2" charset="-122"/>
                <a:sym typeface="MT Extra" pitchFamily="18" charset="2"/>
              </a:rPr>
              <a:t> </a:t>
            </a: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各电荷元在 </a:t>
            </a:r>
            <a:r>
              <a:rPr lang="en-US" altLang="zh-CN" sz="2800" b="1" i="1">
                <a:solidFill>
                  <a:srgbClr val="0000CC"/>
                </a:solidFill>
              </a:rPr>
              <a:t>p </a:t>
            </a: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点的场强方向一致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  <a:sym typeface="Symbol" pitchFamily="18" charset="2"/>
              </a:rPr>
              <a:t> </a:t>
            </a: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场强大小直接相加</a:t>
            </a:r>
          </a:p>
        </p:txBody>
      </p:sp>
      <p:grpSp>
        <p:nvGrpSpPr>
          <p:cNvPr id="11" name="Group 66"/>
          <p:cNvGrpSpPr>
            <a:grpSpLocks/>
          </p:cNvGrpSpPr>
          <p:nvPr/>
        </p:nvGrpSpPr>
        <p:grpSpPr bwMode="auto">
          <a:xfrm>
            <a:off x="304800" y="304800"/>
            <a:ext cx="4572000" cy="533400"/>
            <a:chOff x="192" y="192"/>
            <a:chExt cx="2880" cy="336"/>
          </a:xfrm>
        </p:grpSpPr>
        <p:sp>
          <p:nvSpPr>
            <p:cNvPr id="17439" name="Rectangle 22"/>
            <p:cNvSpPr>
              <a:spLocks noChangeArrowheads="1"/>
            </p:cNvSpPr>
            <p:nvPr/>
          </p:nvSpPr>
          <p:spPr bwMode="auto">
            <a:xfrm>
              <a:off x="192" y="192"/>
              <a:ext cx="28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1"/>
                  </a:solidFill>
                  <a:latin typeface="宋体" pitchFamily="2" charset="-122"/>
                </a:rPr>
                <a:t>例</a:t>
              </a:r>
              <a:r>
                <a:rPr lang="en-US" altLang="zh-CN" sz="2800" b="1">
                  <a:solidFill>
                    <a:schemeClr val="tx1"/>
                  </a:solidFill>
                  <a:latin typeface="宋体" pitchFamily="2" charset="-122"/>
                </a:rPr>
                <a:t>2 </a:t>
              </a:r>
              <a:r>
                <a:rPr lang="zh-CN" altLang="en-US" sz="2800" b="1">
                  <a:solidFill>
                    <a:schemeClr val="tx1"/>
                  </a:solidFill>
                  <a:latin typeface="宋体" pitchFamily="2" charset="-122"/>
                </a:rPr>
                <a:t>长为  均匀带电直线</a:t>
              </a:r>
            </a:p>
          </p:txBody>
        </p:sp>
        <p:graphicFrame>
          <p:nvGraphicFramePr>
            <p:cNvPr id="17417" name="Object 64"/>
            <p:cNvGraphicFramePr>
              <a:graphicFrameLocks/>
            </p:cNvGraphicFramePr>
            <p:nvPr/>
          </p:nvGraphicFramePr>
          <p:xfrm>
            <a:off x="1152" y="240"/>
            <a:ext cx="19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01" name="公式" r:id="rId31" imgW="88560" imgH="164880" progId="Equation.3">
                    <p:embed/>
                  </p:oleObj>
                </mc:Choice>
                <mc:Fallback>
                  <p:oleObj name="公式" r:id="rId31" imgW="88560" imgH="164880" progId="Equation.3">
                    <p:embed/>
                    <p:pic>
                      <p:nvPicPr>
                        <p:cNvPr id="0" name="Object 6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40"/>
                          <a:ext cx="19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3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3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4" dur="500"/>
                                        <p:tgtEl>
                                          <p:spTgt spid="13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9" dur="500"/>
                                        <p:tgtEl>
                                          <p:spTgt spid="13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4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3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3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/>
      <p:bldP spid="13361" grpId="0" build="p" autoUpdateAnimBg="0"/>
      <p:bldP spid="13374" grpId="0" build="p" autoUpdateAnimBg="0"/>
      <p:bldP spid="13375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77" name="Object 29"/>
          <p:cNvGraphicFramePr>
            <a:graphicFrameLocks/>
          </p:cNvGraphicFramePr>
          <p:nvPr/>
        </p:nvGraphicFramePr>
        <p:xfrm>
          <a:off x="539750" y="215900"/>
          <a:ext cx="61944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8" name="Equation" r:id="rId3" imgW="2019240" imgH="495000" progId="Equation.3">
                  <p:embed/>
                </p:oleObj>
              </mc:Choice>
              <mc:Fallback>
                <p:oleObj name="Equation" r:id="rId3" imgW="2019240" imgH="495000" progId="Equation.3">
                  <p:embed/>
                  <p:pic>
                    <p:nvPicPr>
                      <p:cNvPr id="0" name="Object 2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15900"/>
                        <a:ext cx="619442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3657600" y="2057400"/>
            <a:ext cx="5181600" cy="2514600"/>
            <a:chOff x="2112" y="144"/>
            <a:chExt cx="3264" cy="1584"/>
          </a:xfrm>
        </p:grpSpPr>
        <p:sp>
          <p:nvSpPr>
            <p:cNvPr id="18452" name="Line 2"/>
            <p:cNvSpPr>
              <a:spLocks noChangeShapeType="1"/>
            </p:cNvSpPr>
            <p:nvPr/>
          </p:nvSpPr>
          <p:spPr bwMode="auto">
            <a:xfrm>
              <a:off x="2400" y="720"/>
              <a:ext cx="1392" cy="0"/>
            </a:xfrm>
            <a:prstGeom prst="line">
              <a:avLst/>
            </a:prstGeom>
            <a:noFill/>
            <a:ln w="507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3" name="Line 3"/>
            <p:cNvSpPr>
              <a:spLocks noChangeShapeType="1"/>
            </p:cNvSpPr>
            <p:nvPr/>
          </p:nvSpPr>
          <p:spPr bwMode="auto">
            <a:xfrm>
              <a:off x="3744" y="720"/>
              <a:ext cx="912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4" name="Line 4"/>
            <p:cNvSpPr>
              <a:spLocks noChangeShapeType="1"/>
            </p:cNvSpPr>
            <p:nvPr/>
          </p:nvSpPr>
          <p:spPr bwMode="auto">
            <a:xfrm>
              <a:off x="4704" y="720"/>
              <a:ext cx="38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39" name="Object 6"/>
            <p:cNvGraphicFramePr>
              <a:graphicFrameLocks/>
            </p:cNvGraphicFramePr>
            <p:nvPr/>
          </p:nvGraphicFramePr>
          <p:xfrm>
            <a:off x="2897" y="144"/>
            <a:ext cx="220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89" name="公式" r:id="rId5" imgW="88560" imgH="164880" progId="Equation.3">
                    <p:embed/>
                  </p:oleObj>
                </mc:Choice>
                <mc:Fallback>
                  <p:oleObj name="公式" r:id="rId5" imgW="88560" imgH="164880" progId="Equation.3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7" y="144"/>
                          <a:ext cx="220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0" name="Object 7"/>
            <p:cNvGraphicFramePr>
              <a:graphicFrameLocks/>
            </p:cNvGraphicFramePr>
            <p:nvPr/>
          </p:nvGraphicFramePr>
          <p:xfrm>
            <a:off x="3941" y="192"/>
            <a:ext cx="38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90" name="公式" r:id="rId7" imgW="126720" imgH="126720" progId="Equation.3">
                    <p:embed/>
                  </p:oleObj>
                </mc:Choice>
                <mc:Fallback>
                  <p:oleObj name="公式" r:id="rId7" imgW="126720" imgH="126720" progId="Equation.3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1" y="192"/>
                          <a:ext cx="384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5" name="Line 8"/>
            <p:cNvSpPr>
              <a:spLocks noChangeShapeType="1"/>
            </p:cNvSpPr>
            <p:nvPr/>
          </p:nvSpPr>
          <p:spPr bwMode="auto">
            <a:xfrm>
              <a:off x="2400" y="384"/>
              <a:ext cx="0" cy="38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dash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6" name="Line 9"/>
            <p:cNvSpPr>
              <a:spLocks noChangeShapeType="1"/>
            </p:cNvSpPr>
            <p:nvPr/>
          </p:nvSpPr>
          <p:spPr bwMode="auto">
            <a:xfrm>
              <a:off x="3744" y="336"/>
              <a:ext cx="0" cy="33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dash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7" name="Line 10"/>
            <p:cNvSpPr>
              <a:spLocks noChangeShapeType="1"/>
            </p:cNvSpPr>
            <p:nvPr/>
          </p:nvSpPr>
          <p:spPr bwMode="auto">
            <a:xfrm>
              <a:off x="4512" y="336"/>
              <a:ext cx="0" cy="38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dash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8" name="Line 11"/>
            <p:cNvSpPr>
              <a:spLocks noChangeShapeType="1"/>
            </p:cNvSpPr>
            <p:nvPr/>
          </p:nvSpPr>
          <p:spPr bwMode="auto">
            <a:xfrm>
              <a:off x="2400" y="384"/>
              <a:ext cx="480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dashDot"/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9" name="Line 12"/>
            <p:cNvSpPr>
              <a:spLocks noChangeShapeType="1"/>
            </p:cNvSpPr>
            <p:nvPr/>
          </p:nvSpPr>
          <p:spPr bwMode="auto">
            <a:xfrm>
              <a:off x="3216" y="384"/>
              <a:ext cx="528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dashDot"/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0" name="Line 13"/>
            <p:cNvSpPr>
              <a:spLocks noChangeShapeType="1"/>
            </p:cNvSpPr>
            <p:nvPr/>
          </p:nvSpPr>
          <p:spPr bwMode="auto">
            <a:xfrm>
              <a:off x="3744" y="528"/>
              <a:ext cx="81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41" name="Object 14"/>
            <p:cNvGraphicFramePr>
              <a:graphicFrameLocks/>
            </p:cNvGraphicFramePr>
            <p:nvPr/>
          </p:nvGraphicFramePr>
          <p:xfrm>
            <a:off x="2597" y="1104"/>
            <a:ext cx="235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91" name="公式" r:id="rId9" imgW="126720" imgH="126720" progId="Equation.3">
                    <p:embed/>
                  </p:oleObj>
                </mc:Choice>
                <mc:Fallback>
                  <p:oleObj name="公式" r:id="rId9" imgW="126720" imgH="126720" progId="Equation.3">
                    <p:embed/>
                    <p:pic>
                      <p:nvPicPr>
                        <p:cNvPr id="0" name="Object 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7" y="1104"/>
                          <a:ext cx="235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2" name="Object 15"/>
            <p:cNvGraphicFramePr>
              <a:graphicFrameLocks/>
            </p:cNvGraphicFramePr>
            <p:nvPr/>
          </p:nvGraphicFramePr>
          <p:xfrm>
            <a:off x="2112" y="703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92" name="公式" r:id="rId11" imgW="126720" imgH="126720" progId="Equation.3">
                    <p:embed/>
                  </p:oleObj>
                </mc:Choice>
                <mc:Fallback>
                  <p:oleObj name="公式" r:id="rId11" imgW="126720" imgH="126720" progId="Equation.3">
                    <p:embed/>
                    <p:pic>
                      <p:nvPicPr>
                        <p:cNvPr id="0" name="Object 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703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3" name="Object 16"/>
            <p:cNvGraphicFramePr>
              <a:graphicFrameLocks/>
            </p:cNvGraphicFramePr>
            <p:nvPr/>
          </p:nvGraphicFramePr>
          <p:xfrm>
            <a:off x="4369" y="814"/>
            <a:ext cx="239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93" name="公式" r:id="rId13" imgW="139680" imgH="164880" progId="Equation.3">
                    <p:embed/>
                  </p:oleObj>
                </mc:Choice>
                <mc:Fallback>
                  <p:oleObj name="公式" r:id="rId13" imgW="139680" imgH="164880" progId="Equation.3">
                    <p:embed/>
                    <p:pic>
                      <p:nvPicPr>
                        <p:cNvPr id="0" name="Object 1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9" y="814"/>
                          <a:ext cx="239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1" name="Line 17"/>
            <p:cNvSpPr>
              <a:spLocks noChangeShapeType="1"/>
            </p:cNvSpPr>
            <p:nvPr/>
          </p:nvSpPr>
          <p:spPr bwMode="auto">
            <a:xfrm>
              <a:off x="3072" y="720"/>
              <a:ext cx="0" cy="672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dash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2" name="Line 18"/>
            <p:cNvSpPr>
              <a:spLocks noChangeShapeType="1"/>
            </p:cNvSpPr>
            <p:nvPr/>
          </p:nvSpPr>
          <p:spPr bwMode="auto">
            <a:xfrm>
              <a:off x="2400" y="720"/>
              <a:ext cx="0" cy="62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dash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44" name="Object 19"/>
            <p:cNvGraphicFramePr>
              <a:graphicFrameLocks/>
            </p:cNvGraphicFramePr>
            <p:nvPr/>
          </p:nvGraphicFramePr>
          <p:xfrm>
            <a:off x="5141" y="576"/>
            <a:ext cx="235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94" name="公式" r:id="rId15" imgW="126720" imgH="126720" progId="Equation.3">
                    <p:embed/>
                  </p:oleObj>
                </mc:Choice>
                <mc:Fallback>
                  <p:oleObj name="公式" r:id="rId15" imgW="126720" imgH="126720" progId="Equation.3">
                    <p:embed/>
                    <p:pic>
                      <p:nvPicPr>
                        <p:cNvPr id="0" name="Object 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1" y="576"/>
                          <a:ext cx="235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3" name="Line 20"/>
            <p:cNvSpPr>
              <a:spLocks noChangeShapeType="1"/>
            </p:cNvSpPr>
            <p:nvPr/>
          </p:nvSpPr>
          <p:spPr bwMode="auto">
            <a:xfrm>
              <a:off x="3168" y="720"/>
              <a:ext cx="0" cy="57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dash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45" name="Object 21"/>
            <p:cNvGraphicFramePr>
              <a:graphicFrameLocks/>
            </p:cNvGraphicFramePr>
            <p:nvPr/>
          </p:nvGraphicFramePr>
          <p:xfrm>
            <a:off x="2865" y="1296"/>
            <a:ext cx="399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95" name="公式" r:id="rId16" imgW="190440" imgH="164880" progId="Equation.3">
                    <p:embed/>
                  </p:oleObj>
                </mc:Choice>
                <mc:Fallback>
                  <p:oleObj name="公式" r:id="rId16" imgW="190440" imgH="164880" progId="Equation.3">
                    <p:embed/>
                    <p:pic>
                      <p:nvPicPr>
                        <p:cNvPr id="0" name="Object 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5" y="1296"/>
                          <a:ext cx="399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4" name="Line 26"/>
            <p:cNvSpPr>
              <a:spLocks noChangeShapeType="1"/>
            </p:cNvSpPr>
            <p:nvPr/>
          </p:nvSpPr>
          <p:spPr bwMode="auto">
            <a:xfrm>
              <a:off x="4512" y="720"/>
              <a:ext cx="240" cy="0"/>
            </a:xfrm>
            <a:prstGeom prst="line">
              <a:avLst/>
            </a:prstGeom>
            <a:noFill/>
            <a:ln w="12699">
              <a:solidFill>
                <a:srgbClr val="CC00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46" name="Object 27"/>
            <p:cNvGraphicFramePr>
              <a:graphicFrameLocks/>
            </p:cNvGraphicFramePr>
            <p:nvPr/>
          </p:nvGraphicFramePr>
          <p:xfrm>
            <a:off x="4629" y="336"/>
            <a:ext cx="410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96" name="公式" r:id="rId18" imgW="228600" imgH="190440" progId="Equation.3">
                    <p:embed/>
                  </p:oleObj>
                </mc:Choice>
                <mc:Fallback>
                  <p:oleObj name="公式" r:id="rId18" imgW="228600" imgH="190440" progId="Equation.3">
                    <p:embed/>
                    <p:pic>
                      <p:nvPicPr>
                        <p:cNvPr id="0" name="Object 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9" y="336"/>
                          <a:ext cx="410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7" name="Object 31"/>
            <p:cNvGraphicFramePr>
              <a:graphicFrameLocks/>
            </p:cNvGraphicFramePr>
            <p:nvPr/>
          </p:nvGraphicFramePr>
          <p:xfrm>
            <a:off x="3657" y="1061"/>
            <a:ext cx="231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97" name="公式" r:id="rId20" imgW="114120" imgH="126720" progId="Equation.3">
                    <p:embed/>
                  </p:oleObj>
                </mc:Choice>
                <mc:Fallback>
                  <p:oleObj name="公式" r:id="rId20" imgW="114120" imgH="126720" progId="Equation.3">
                    <p:embed/>
                    <p:pic>
                      <p:nvPicPr>
                        <p:cNvPr id="0" name="Object 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7" y="1061"/>
                          <a:ext cx="231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5" name="Line 32"/>
            <p:cNvSpPr>
              <a:spLocks noChangeShapeType="1"/>
            </p:cNvSpPr>
            <p:nvPr/>
          </p:nvSpPr>
          <p:spPr bwMode="auto">
            <a:xfrm>
              <a:off x="4512" y="720"/>
              <a:ext cx="0" cy="672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dash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6" name="Line 33"/>
            <p:cNvSpPr>
              <a:spLocks noChangeShapeType="1"/>
            </p:cNvSpPr>
            <p:nvPr/>
          </p:nvSpPr>
          <p:spPr bwMode="auto">
            <a:xfrm>
              <a:off x="3072" y="1200"/>
              <a:ext cx="480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dashDot"/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7" name="Line 34"/>
            <p:cNvSpPr>
              <a:spLocks noChangeShapeType="1"/>
            </p:cNvSpPr>
            <p:nvPr/>
          </p:nvSpPr>
          <p:spPr bwMode="auto">
            <a:xfrm>
              <a:off x="3984" y="1200"/>
              <a:ext cx="528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dashDot"/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7684" name="Object 36"/>
          <p:cNvGraphicFramePr>
            <a:graphicFrameLocks noChangeAspect="1"/>
          </p:cNvGraphicFramePr>
          <p:nvPr/>
        </p:nvGraphicFramePr>
        <p:xfrm>
          <a:off x="974725" y="1146175"/>
          <a:ext cx="4910138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8" name="Equation" r:id="rId22" imgW="1333440" imgH="495000" progId="Equation.3">
                  <p:embed/>
                </p:oleObj>
              </mc:Choice>
              <mc:Fallback>
                <p:oleObj name="Equation" r:id="rId22" imgW="1333440" imgH="4950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1146175"/>
                        <a:ext cx="4910138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5" name="Text Box 37"/>
          <p:cNvSpPr txBox="1">
            <a:spLocks noChangeArrowheads="1"/>
          </p:cNvSpPr>
          <p:nvPr/>
        </p:nvSpPr>
        <p:spPr bwMode="auto">
          <a:xfrm>
            <a:off x="1066800" y="2667000"/>
            <a:ext cx="22098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b="1"/>
              <a:t>1</a:t>
            </a:r>
            <a:r>
              <a:rPr lang="zh-CN" altLang="en-US" b="1"/>
              <a:t>、若</a:t>
            </a:r>
            <a:r>
              <a:rPr lang="en-US" altLang="zh-CN" sz="3200"/>
              <a:t>a</a:t>
            </a:r>
            <a:r>
              <a:rPr lang="en-US" altLang="zh-CN"/>
              <a:t>》</a:t>
            </a:r>
            <a:r>
              <a:rPr lang="en-US" altLang="zh-CN" sz="3200" i="1"/>
              <a:t>l</a:t>
            </a:r>
            <a:r>
              <a:rPr lang="zh-CN" altLang="en-US" sz="3200" i="1"/>
              <a:t>：</a:t>
            </a:r>
          </a:p>
        </p:txBody>
      </p:sp>
      <p:graphicFrame>
        <p:nvGraphicFramePr>
          <p:cNvPr id="27687" name="Object 39"/>
          <p:cNvGraphicFramePr>
            <a:graphicFrameLocks noChangeAspect="1"/>
          </p:cNvGraphicFramePr>
          <p:nvPr/>
        </p:nvGraphicFramePr>
        <p:xfrm>
          <a:off x="228600" y="3352800"/>
          <a:ext cx="395605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9" name="Equation" r:id="rId24" imgW="1257120" imgH="495000" progId="Equation.3">
                  <p:embed/>
                </p:oleObj>
              </mc:Choice>
              <mc:Fallback>
                <p:oleObj name="Equation" r:id="rId24" imgW="1257120" imgH="4950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352800"/>
                        <a:ext cx="3956050" cy="1222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8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294940"/>
              </p:ext>
            </p:extLst>
          </p:nvPr>
        </p:nvGraphicFramePr>
        <p:xfrm>
          <a:off x="406400" y="4418013"/>
          <a:ext cx="2759075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0" name="Equation" r:id="rId26" imgW="685800" imgH="495000" progId="Equation.DSMT4">
                  <p:embed/>
                </p:oleObj>
              </mc:Choice>
              <mc:Fallback>
                <p:oleObj name="Equation" r:id="rId26" imgW="685800" imgH="4950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4418013"/>
                        <a:ext cx="2759075" cy="1223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9" name="Text Box 41"/>
          <p:cNvSpPr txBox="1">
            <a:spLocks noChangeArrowheads="1"/>
          </p:cNvSpPr>
          <p:nvPr/>
        </p:nvSpPr>
        <p:spPr bwMode="auto">
          <a:xfrm>
            <a:off x="3276600" y="4800600"/>
            <a:ext cx="1600200" cy="45720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b="1" i="1"/>
              <a:t>点电荷</a:t>
            </a:r>
            <a:endParaRPr lang="zh-CN" altLang="en-US" sz="3200" b="1" i="1"/>
          </a:p>
        </p:txBody>
      </p:sp>
      <p:sp>
        <p:nvSpPr>
          <p:cNvPr id="27690" name="Text Box 42"/>
          <p:cNvSpPr txBox="1">
            <a:spLocks noChangeArrowheads="1"/>
          </p:cNvSpPr>
          <p:nvPr/>
        </p:nvSpPr>
        <p:spPr bwMode="auto">
          <a:xfrm>
            <a:off x="533400" y="5715000"/>
            <a:ext cx="4191000" cy="45720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b="1"/>
              <a:t>2</a:t>
            </a:r>
            <a:r>
              <a:rPr lang="zh-CN" altLang="en-US" b="1"/>
              <a:t>、“半无限长”（</a:t>
            </a:r>
            <a:r>
              <a:rPr lang="en-US" altLang="zh-CN" b="1" i="1"/>
              <a:t>l→∞</a:t>
            </a:r>
            <a:r>
              <a:rPr lang="zh-CN" altLang="en-US" b="1"/>
              <a:t>）：</a:t>
            </a:r>
          </a:p>
        </p:txBody>
      </p:sp>
      <p:graphicFrame>
        <p:nvGraphicFramePr>
          <p:cNvPr id="27691" name="Object 43"/>
          <p:cNvGraphicFramePr>
            <a:graphicFrameLocks noChangeAspect="1"/>
          </p:cNvGraphicFramePr>
          <p:nvPr/>
        </p:nvGraphicFramePr>
        <p:xfrm>
          <a:off x="4602163" y="5410200"/>
          <a:ext cx="2806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1" name="Equation" r:id="rId28" imgW="761760" imgH="431640" progId="Equation.3">
                  <p:embed/>
                </p:oleObj>
              </mc:Choice>
              <mc:Fallback>
                <p:oleObj name="Equation" r:id="rId28" imgW="761760" imgH="4316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163" y="5410200"/>
                        <a:ext cx="28067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85" grpId="0" autoUpdateAnimBg="0"/>
      <p:bldP spid="27689" grpId="0" autoUpdateAnimBg="0"/>
      <p:bldP spid="2769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6" name="Object 6"/>
          <p:cNvGraphicFramePr>
            <a:graphicFrameLocks/>
          </p:cNvGraphicFramePr>
          <p:nvPr/>
        </p:nvGraphicFramePr>
        <p:xfrm>
          <a:off x="4038600" y="2667000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1" name="公式" r:id="rId3" imgW="126720" imgH="126720" progId="Equation.3">
                  <p:embed/>
                </p:oleObj>
              </mc:Choice>
              <mc:Fallback>
                <p:oleObj name="公式" r:id="rId3" imgW="126720" imgH="12672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667000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8" name="Object 8"/>
          <p:cNvGraphicFramePr>
            <a:graphicFrameLocks/>
          </p:cNvGraphicFramePr>
          <p:nvPr/>
        </p:nvGraphicFramePr>
        <p:xfrm>
          <a:off x="1219200" y="2514600"/>
          <a:ext cx="18288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2" name="公式" r:id="rId5" imgW="634680" imgH="203040" progId="Equation.3">
                  <p:embed/>
                </p:oleObj>
              </mc:Choice>
              <mc:Fallback>
                <p:oleObj name="公式" r:id="rId5" imgW="634680" imgH="20304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514600"/>
                        <a:ext cx="1828800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9" name="Object 9"/>
          <p:cNvGraphicFramePr>
            <a:graphicFrameLocks/>
          </p:cNvGraphicFramePr>
          <p:nvPr/>
        </p:nvGraphicFramePr>
        <p:xfrm>
          <a:off x="2590800" y="3733800"/>
          <a:ext cx="2819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3" name="公式" r:id="rId7" imgW="965160" imgH="431640" progId="Equation.3">
                  <p:embed/>
                </p:oleObj>
              </mc:Choice>
              <mc:Fallback>
                <p:oleObj name="公式" r:id="rId7" imgW="965160" imgH="43164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733800"/>
                        <a:ext cx="28194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1" name="Object 11"/>
          <p:cNvGraphicFramePr>
            <a:graphicFrameLocks/>
          </p:cNvGraphicFramePr>
          <p:nvPr/>
        </p:nvGraphicFramePr>
        <p:xfrm>
          <a:off x="6745288" y="5029200"/>
          <a:ext cx="17541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4" name="Equation" r:id="rId9" imgW="596880" imgH="279360" progId="Equation.3">
                  <p:embed/>
                </p:oleObj>
              </mc:Choice>
              <mc:Fallback>
                <p:oleObj name="Equation" r:id="rId9" imgW="596880" imgH="279360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5288" y="5029200"/>
                        <a:ext cx="175418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7" name="Text Box 27"/>
          <p:cNvSpPr txBox="1">
            <a:spLocks noChangeArrowheads="1"/>
          </p:cNvSpPr>
          <p:nvPr/>
        </p:nvSpPr>
        <p:spPr bwMode="auto">
          <a:xfrm>
            <a:off x="381000" y="1143000"/>
            <a:ext cx="4114800" cy="116046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解：在坐标 </a:t>
            </a:r>
            <a:r>
              <a:rPr lang="en-US" altLang="zh-CN" sz="2800" b="1" i="1">
                <a:solidFill>
                  <a:srgbClr val="0000CC"/>
                </a:solidFill>
              </a:rPr>
              <a:t>x </a:t>
            </a: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处取一个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电荷元</a:t>
            </a:r>
            <a:r>
              <a:rPr lang="en-US" altLang="zh-CN" sz="2800" b="1" i="1">
                <a:solidFill>
                  <a:srgbClr val="0000CC"/>
                </a:solidFill>
              </a:rPr>
              <a:t>dq</a:t>
            </a:r>
            <a:endParaRPr lang="en-US" altLang="zh-CN" sz="2800" b="1">
              <a:solidFill>
                <a:srgbClr val="0000CC"/>
              </a:solidFill>
              <a:latin typeface="宋体" pitchFamily="2" charset="-122"/>
            </a:endParaRPr>
          </a:p>
        </p:txBody>
      </p:sp>
      <p:sp>
        <p:nvSpPr>
          <p:cNvPr id="81964" name="Text Box 44"/>
          <p:cNvSpPr txBox="1">
            <a:spLocks noChangeArrowheads="1"/>
          </p:cNvSpPr>
          <p:nvPr/>
        </p:nvSpPr>
        <p:spPr bwMode="auto">
          <a:xfrm>
            <a:off x="228600" y="3200400"/>
            <a:ext cx="6781800" cy="116046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该点电荷在 </a:t>
            </a:r>
            <a:r>
              <a:rPr lang="en-US" altLang="zh-CN" sz="2800" b="1" i="1">
                <a:solidFill>
                  <a:srgbClr val="0000CC"/>
                </a:solidFill>
              </a:rPr>
              <a:t>p</a:t>
            </a:r>
            <a:r>
              <a:rPr lang="en-US" altLang="zh-CN" sz="2800" b="1">
                <a:solidFill>
                  <a:srgbClr val="0000CC"/>
                </a:solidFill>
                <a:latin typeface="宋体" pitchFamily="2" charset="-122"/>
              </a:rPr>
              <a:t> </a:t>
            </a: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点的场强方向如图所示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大小为</a:t>
            </a:r>
          </a:p>
        </p:txBody>
      </p:sp>
      <p:sp>
        <p:nvSpPr>
          <p:cNvPr id="81965" name="Text Box 45"/>
          <p:cNvSpPr txBox="1">
            <a:spLocks noChangeArrowheads="1"/>
          </p:cNvSpPr>
          <p:nvPr/>
        </p:nvSpPr>
        <p:spPr bwMode="auto">
          <a:xfrm>
            <a:off x="304800" y="4876800"/>
            <a:ext cx="6477000" cy="116046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宋体" pitchFamily="2" charset="-122"/>
                <a:sym typeface="MT Extra" pitchFamily="18" charset="2"/>
              </a:rPr>
              <a:t> </a:t>
            </a: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各电荷元在 </a:t>
            </a:r>
            <a:r>
              <a:rPr lang="en-US" altLang="zh-CN" sz="2800" b="1" i="1">
                <a:solidFill>
                  <a:srgbClr val="0000CC"/>
                </a:solidFill>
              </a:rPr>
              <a:t>p </a:t>
            </a: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点的场强方向不一致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  <a:sym typeface="Symbol" pitchFamily="18" charset="2"/>
              </a:rPr>
              <a:t> </a:t>
            </a: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场强大小不能直接相加</a:t>
            </a:r>
          </a:p>
        </p:txBody>
      </p:sp>
      <p:sp>
        <p:nvSpPr>
          <p:cNvPr id="81967" name="Rectangle 47"/>
          <p:cNvSpPr>
            <a:spLocks noChangeArrowheads="1"/>
          </p:cNvSpPr>
          <p:nvPr/>
        </p:nvSpPr>
        <p:spPr bwMode="auto">
          <a:xfrm>
            <a:off x="533400" y="304800"/>
            <a:ext cx="586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例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3 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均匀带电直线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en-US" altLang="zh-CN" sz="2800" b="1" i="1">
                <a:solidFill>
                  <a:schemeClr val="tx1"/>
                </a:solidFill>
                <a:latin typeface="宋体" pitchFamily="2" charset="-122"/>
              </a:rPr>
              <a:t>Q,L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)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的场强</a:t>
            </a:r>
          </a:p>
        </p:txBody>
      </p:sp>
      <p:sp>
        <p:nvSpPr>
          <p:cNvPr id="81973" name="Line 53"/>
          <p:cNvSpPr>
            <a:spLocks noChangeShapeType="1"/>
          </p:cNvSpPr>
          <p:nvPr/>
        </p:nvSpPr>
        <p:spPr bwMode="auto">
          <a:xfrm flipV="1">
            <a:off x="5105400" y="1752600"/>
            <a:ext cx="2514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7086600" y="1219200"/>
            <a:ext cx="609600" cy="609600"/>
            <a:chOff x="4800" y="720"/>
            <a:chExt cx="384" cy="384"/>
          </a:xfrm>
        </p:grpSpPr>
        <p:sp>
          <p:nvSpPr>
            <p:cNvPr id="19492" name="Oval 52"/>
            <p:cNvSpPr>
              <a:spLocks noChangeArrowheads="1"/>
            </p:cNvSpPr>
            <p:nvPr/>
          </p:nvSpPr>
          <p:spPr bwMode="auto">
            <a:xfrm>
              <a:off x="5136" y="1008"/>
              <a:ext cx="48" cy="96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70" name="Object 55"/>
            <p:cNvGraphicFramePr>
              <a:graphicFrameLocks noChangeAspect="1"/>
            </p:cNvGraphicFramePr>
            <p:nvPr/>
          </p:nvGraphicFramePr>
          <p:xfrm>
            <a:off x="4800" y="720"/>
            <a:ext cx="22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05" name="Equation" r:id="rId11" imgW="126720" imgH="164880" progId="Equation.3">
                    <p:embed/>
                  </p:oleObj>
                </mc:Choice>
                <mc:Fallback>
                  <p:oleObj name="Equation" r:id="rId11" imgW="126720" imgH="16488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720"/>
                          <a:ext cx="221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4343400" y="1066800"/>
            <a:ext cx="428625" cy="1524000"/>
            <a:chOff x="3072" y="624"/>
            <a:chExt cx="270" cy="960"/>
          </a:xfrm>
        </p:grpSpPr>
        <p:sp>
          <p:nvSpPr>
            <p:cNvPr id="19491" name="Line 49"/>
            <p:cNvSpPr>
              <a:spLocks noChangeShapeType="1"/>
            </p:cNvSpPr>
            <p:nvPr/>
          </p:nvSpPr>
          <p:spPr bwMode="auto">
            <a:xfrm flipV="1">
              <a:off x="3072" y="672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469" name="Object 57"/>
            <p:cNvGraphicFramePr>
              <a:graphicFrameLocks noChangeAspect="1"/>
            </p:cNvGraphicFramePr>
            <p:nvPr/>
          </p:nvGraphicFramePr>
          <p:xfrm>
            <a:off x="3120" y="624"/>
            <a:ext cx="22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06" name="Equation" r:id="rId13" imgW="126720" imgH="164880" progId="Equation.3">
                    <p:embed/>
                  </p:oleObj>
                </mc:Choice>
                <mc:Fallback>
                  <p:oleObj name="Equation" r:id="rId13" imgW="126720" imgH="16488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624"/>
                          <a:ext cx="222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4343400" y="2209800"/>
            <a:ext cx="4025900" cy="381000"/>
            <a:chOff x="3072" y="1344"/>
            <a:chExt cx="2536" cy="240"/>
          </a:xfrm>
        </p:grpSpPr>
        <p:sp>
          <p:nvSpPr>
            <p:cNvPr id="19489" name="Line 50"/>
            <p:cNvSpPr>
              <a:spLocks noChangeShapeType="1"/>
            </p:cNvSpPr>
            <p:nvPr/>
          </p:nvSpPr>
          <p:spPr bwMode="auto">
            <a:xfrm>
              <a:off x="3072" y="1584"/>
              <a:ext cx="24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0" name="Rectangle 51"/>
            <p:cNvSpPr>
              <a:spLocks noChangeArrowheads="1"/>
            </p:cNvSpPr>
            <p:nvPr/>
          </p:nvSpPr>
          <p:spPr bwMode="auto">
            <a:xfrm>
              <a:off x="3072" y="1536"/>
              <a:ext cx="1440" cy="48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68" name="Object 59"/>
            <p:cNvGraphicFramePr>
              <a:graphicFrameLocks noChangeAspect="1"/>
            </p:cNvGraphicFramePr>
            <p:nvPr/>
          </p:nvGraphicFramePr>
          <p:xfrm>
            <a:off x="5424" y="1344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07" name="Equation" r:id="rId15" imgW="126720" imgH="126720" progId="Equation.3">
                    <p:embed/>
                  </p:oleObj>
                </mc:Choice>
                <mc:Fallback>
                  <p:oleObj name="Equation" r:id="rId15" imgW="126720" imgH="12672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1344"/>
                          <a:ext cx="18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7620000" y="1066800"/>
            <a:ext cx="1295400" cy="685800"/>
            <a:chOff x="4800" y="672"/>
            <a:chExt cx="816" cy="432"/>
          </a:xfrm>
        </p:grpSpPr>
        <p:graphicFrame>
          <p:nvGraphicFramePr>
            <p:cNvPr id="19467" name="Object 61"/>
            <p:cNvGraphicFramePr>
              <a:graphicFrameLocks noChangeAspect="1"/>
            </p:cNvGraphicFramePr>
            <p:nvPr/>
          </p:nvGraphicFramePr>
          <p:xfrm>
            <a:off x="5232" y="672"/>
            <a:ext cx="384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08" name="Equation" r:id="rId17" imgW="228600" imgH="177480" progId="Equation.3">
                    <p:embed/>
                  </p:oleObj>
                </mc:Choice>
                <mc:Fallback>
                  <p:oleObj name="Equation" r:id="rId17" imgW="228600" imgH="17748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672"/>
                          <a:ext cx="384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8" name="Line 62"/>
            <p:cNvSpPr>
              <a:spLocks noChangeShapeType="1"/>
            </p:cNvSpPr>
            <p:nvPr/>
          </p:nvSpPr>
          <p:spPr bwMode="auto">
            <a:xfrm flipV="1">
              <a:off x="4800" y="960"/>
              <a:ext cx="384" cy="14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66"/>
          <p:cNvGrpSpPr>
            <a:grpSpLocks/>
          </p:cNvGrpSpPr>
          <p:nvPr/>
        </p:nvGrpSpPr>
        <p:grpSpPr bwMode="auto">
          <a:xfrm>
            <a:off x="7239000" y="685800"/>
            <a:ext cx="838200" cy="1066800"/>
            <a:chOff x="4560" y="432"/>
            <a:chExt cx="528" cy="672"/>
          </a:xfrm>
        </p:grpSpPr>
        <p:sp>
          <p:nvSpPr>
            <p:cNvPr id="19487" name="Line 64"/>
            <p:cNvSpPr>
              <a:spLocks noChangeShapeType="1"/>
            </p:cNvSpPr>
            <p:nvPr/>
          </p:nvSpPr>
          <p:spPr bwMode="auto">
            <a:xfrm flipV="1">
              <a:off x="4800" y="912"/>
              <a:ext cx="0" cy="19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466" name="Object 65"/>
            <p:cNvGraphicFramePr>
              <a:graphicFrameLocks noChangeAspect="1"/>
            </p:cNvGraphicFramePr>
            <p:nvPr/>
          </p:nvGraphicFramePr>
          <p:xfrm>
            <a:off x="4560" y="432"/>
            <a:ext cx="528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09" name="Equation" r:id="rId19" imgW="291960" imgH="241200" progId="Equation.3">
                    <p:embed/>
                  </p:oleObj>
                </mc:Choice>
                <mc:Fallback>
                  <p:oleObj name="Equation" r:id="rId19" imgW="291960" imgH="241200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432"/>
                          <a:ext cx="528" cy="4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69"/>
          <p:cNvGrpSpPr>
            <a:grpSpLocks/>
          </p:cNvGrpSpPr>
          <p:nvPr/>
        </p:nvGrpSpPr>
        <p:grpSpPr bwMode="auto">
          <a:xfrm>
            <a:off x="7620000" y="1676400"/>
            <a:ext cx="1206500" cy="461963"/>
            <a:chOff x="4800" y="1056"/>
            <a:chExt cx="760" cy="291"/>
          </a:xfrm>
        </p:grpSpPr>
        <p:sp>
          <p:nvSpPr>
            <p:cNvPr id="19486" name="Line 67"/>
            <p:cNvSpPr>
              <a:spLocks noChangeShapeType="1"/>
            </p:cNvSpPr>
            <p:nvPr/>
          </p:nvSpPr>
          <p:spPr bwMode="auto">
            <a:xfrm>
              <a:off x="4800" y="1104"/>
              <a:ext cx="384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465" name="Object 68"/>
            <p:cNvGraphicFramePr>
              <a:graphicFrameLocks noChangeAspect="1"/>
            </p:cNvGraphicFramePr>
            <p:nvPr/>
          </p:nvGraphicFramePr>
          <p:xfrm>
            <a:off x="5184" y="1056"/>
            <a:ext cx="376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10" name="Equation" r:id="rId21" imgW="279360" imgH="215640" progId="Equation.3">
                    <p:embed/>
                  </p:oleObj>
                </mc:Choice>
                <mc:Fallback>
                  <p:oleObj name="Equation" r:id="rId21" imgW="279360" imgH="215640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056"/>
                          <a:ext cx="376" cy="2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1990" name="Object 70"/>
          <p:cNvGraphicFramePr>
            <a:graphicFrameLocks noChangeAspect="1"/>
          </p:cNvGraphicFramePr>
          <p:nvPr/>
        </p:nvGraphicFramePr>
        <p:xfrm>
          <a:off x="7162800" y="1905000"/>
          <a:ext cx="3206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1" name="Equation" r:id="rId23" imgW="114120" imgH="164880" progId="Equation.3">
                  <p:embed/>
                </p:oleObj>
              </mc:Choice>
              <mc:Fallback>
                <p:oleObj name="Equation" r:id="rId23" imgW="114120" imgH="16488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905000"/>
                        <a:ext cx="320675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2"/>
          <p:cNvGrpSpPr>
            <a:grpSpLocks/>
          </p:cNvGrpSpPr>
          <p:nvPr/>
        </p:nvGrpSpPr>
        <p:grpSpPr bwMode="auto">
          <a:xfrm>
            <a:off x="4953000" y="2057400"/>
            <a:ext cx="593725" cy="1058863"/>
            <a:chOff x="3120" y="1296"/>
            <a:chExt cx="374" cy="667"/>
          </a:xfrm>
        </p:grpSpPr>
        <p:grpSp>
          <p:nvGrpSpPr>
            <p:cNvPr id="19484" name="Group 54"/>
            <p:cNvGrpSpPr>
              <a:grpSpLocks/>
            </p:cNvGrpSpPr>
            <p:nvPr/>
          </p:nvGrpSpPr>
          <p:grpSpPr bwMode="auto">
            <a:xfrm>
              <a:off x="3120" y="1584"/>
              <a:ext cx="240" cy="379"/>
              <a:chOff x="3456" y="1536"/>
              <a:chExt cx="240" cy="379"/>
            </a:xfrm>
          </p:grpSpPr>
          <p:graphicFrame>
            <p:nvGraphicFramePr>
              <p:cNvPr id="19464" name="Object 29"/>
              <p:cNvGraphicFramePr>
                <a:graphicFrameLocks/>
              </p:cNvGraphicFramePr>
              <p:nvPr/>
            </p:nvGraphicFramePr>
            <p:xfrm>
              <a:off x="3456" y="1680"/>
              <a:ext cx="235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12" name="公式" r:id="rId25" imgW="126720" imgH="126720" progId="Equation.3">
                      <p:embed/>
                    </p:oleObj>
                  </mc:Choice>
                  <mc:Fallback>
                    <p:oleObj name="公式" r:id="rId25" imgW="126720" imgH="126720" progId="Equation.3">
                      <p:embed/>
                      <p:pic>
                        <p:nvPicPr>
                          <p:cNvPr id="0" name="Object 2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1680"/>
                            <a:ext cx="235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85" name="Line 30"/>
              <p:cNvSpPr>
                <a:spLocks noChangeShapeType="1"/>
              </p:cNvSpPr>
              <p:nvPr/>
            </p:nvSpPr>
            <p:spPr bwMode="auto">
              <a:xfrm>
                <a:off x="3456" y="1536"/>
                <a:ext cx="240" cy="0"/>
              </a:xfrm>
              <a:prstGeom prst="line">
                <a:avLst/>
              </a:prstGeom>
              <a:noFill/>
              <a:ln w="76200">
                <a:solidFill>
                  <a:srgbClr val="99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9463" name="Object 71"/>
            <p:cNvGraphicFramePr>
              <a:graphicFrameLocks/>
            </p:cNvGraphicFramePr>
            <p:nvPr/>
          </p:nvGraphicFramePr>
          <p:xfrm>
            <a:off x="3120" y="1296"/>
            <a:ext cx="374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13" name="Equation" r:id="rId27" imgW="203040" imgH="177480" progId="Equation.3">
                    <p:embed/>
                  </p:oleObj>
                </mc:Choice>
                <mc:Fallback>
                  <p:oleObj name="Equation" r:id="rId27" imgW="203040" imgH="177480" progId="Equation.3">
                    <p:embed/>
                    <p:pic>
                      <p:nvPicPr>
                        <p:cNvPr id="0" name="Object 7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1296"/>
                          <a:ext cx="374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993" name="Text Box 73"/>
          <p:cNvSpPr txBox="1">
            <a:spLocks noChangeArrowheads="1"/>
          </p:cNvSpPr>
          <p:nvPr/>
        </p:nvSpPr>
        <p:spPr bwMode="auto">
          <a:xfrm>
            <a:off x="457200" y="6096000"/>
            <a:ext cx="5105400" cy="519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宋体" pitchFamily="2" charset="-122"/>
              </a:rPr>
              <a:t>场强分解之后才能直接相加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1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1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7" grpId="0" autoUpdateAnimBg="0"/>
      <p:bldP spid="81964" grpId="0" autoUpdateAnimBg="0"/>
      <p:bldP spid="81965" grpId="0" build="p" autoUpdateAnimBg="0"/>
      <p:bldP spid="81967" grpId="0" autoUpdateAnimBg="0"/>
      <p:bldP spid="81973" grpId="0" animBg="1"/>
      <p:bldP spid="8199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50" name="Object 6"/>
          <p:cNvGraphicFramePr>
            <a:graphicFrameLocks/>
          </p:cNvGraphicFramePr>
          <p:nvPr/>
        </p:nvGraphicFramePr>
        <p:xfrm>
          <a:off x="214313" y="766763"/>
          <a:ext cx="3489325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3" name="Equation" r:id="rId3" imgW="1193760" imgH="495000" progId="Equation.3">
                  <p:embed/>
                </p:oleObj>
              </mc:Choice>
              <mc:Fallback>
                <p:oleObj name="Equation" r:id="rId3" imgW="1193760" imgH="4950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766763"/>
                        <a:ext cx="3489325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3886200" y="533400"/>
            <a:ext cx="4864100" cy="2362200"/>
            <a:chOff x="2544" y="480"/>
            <a:chExt cx="3064" cy="1488"/>
          </a:xfrm>
        </p:grpSpPr>
        <p:graphicFrame>
          <p:nvGraphicFramePr>
            <p:cNvPr id="20493" name="Object 4"/>
            <p:cNvGraphicFramePr>
              <a:graphicFrameLocks/>
            </p:cNvGraphicFramePr>
            <p:nvPr/>
          </p:nvGraphicFramePr>
          <p:xfrm>
            <a:off x="2544" y="1680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14" name="公式" r:id="rId5" imgW="126720" imgH="126720" progId="Equation.3">
                    <p:embed/>
                  </p:oleObj>
                </mc:Choice>
                <mc:Fallback>
                  <p:oleObj name="公式" r:id="rId5" imgW="126720" imgH="126720" progId="Equation.3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680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3" name="Line 12"/>
            <p:cNvSpPr>
              <a:spLocks noChangeShapeType="1"/>
            </p:cNvSpPr>
            <p:nvPr/>
          </p:nvSpPr>
          <p:spPr bwMode="auto">
            <a:xfrm flipV="1">
              <a:off x="3216" y="1104"/>
              <a:ext cx="1584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4" name="Oval 14"/>
            <p:cNvSpPr>
              <a:spLocks noChangeArrowheads="1"/>
            </p:cNvSpPr>
            <p:nvPr/>
          </p:nvSpPr>
          <p:spPr bwMode="auto">
            <a:xfrm>
              <a:off x="4800" y="1056"/>
              <a:ext cx="48" cy="96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94" name="Object 15"/>
            <p:cNvGraphicFramePr>
              <a:graphicFrameLocks noChangeAspect="1"/>
            </p:cNvGraphicFramePr>
            <p:nvPr/>
          </p:nvGraphicFramePr>
          <p:xfrm>
            <a:off x="4464" y="768"/>
            <a:ext cx="22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15" name="Equation" r:id="rId7" imgW="126720" imgH="164880" progId="Equation.3">
                    <p:embed/>
                  </p:oleObj>
                </mc:Choice>
                <mc:Fallback>
                  <p:oleObj name="Equation" r:id="rId7" imgW="126720" imgH="16488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768"/>
                          <a:ext cx="221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5" name="Line 17"/>
            <p:cNvSpPr>
              <a:spLocks noChangeShapeType="1"/>
            </p:cNvSpPr>
            <p:nvPr/>
          </p:nvSpPr>
          <p:spPr bwMode="auto">
            <a:xfrm flipV="1">
              <a:off x="2736" y="720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495" name="Object 18"/>
            <p:cNvGraphicFramePr>
              <a:graphicFrameLocks noChangeAspect="1"/>
            </p:cNvGraphicFramePr>
            <p:nvPr/>
          </p:nvGraphicFramePr>
          <p:xfrm>
            <a:off x="2784" y="672"/>
            <a:ext cx="22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16" name="Equation" r:id="rId9" imgW="126720" imgH="164880" progId="Equation.3">
                    <p:embed/>
                  </p:oleObj>
                </mc:Choice>
                <mc:Fallback>
                  <p:oleObj name="Equation" r:id="rId9" imgW="126720" imgH="16488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672"/>
                          <a:ext cx="222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6" name="Line 20"/>
            <p:cNvSpPr>
              <a:spLocks noChangeShapeType="1"/>
            </p:cNvSpPr>
            <p:nvPr/>
          </p:nvSpPr>
          <p:spPr bwMode="auto">
            <a:xfrm>
              <a:off x="2736" y="1632"/>
              <a:ext cx="24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7" name="Rectangle 21"/>
            <p:cNvSpPr>
              <a:spLocks noChangeArrowheads="1"/>
            </p:cNvSpPr>
            <p:nvPr/>
          </p:nvSpPr>
          <p:spPr bwMode="auto">
            <a:xfrm>
              <a:off x="2736" y="1584"/>
              <a:ext cx="1440" cy="48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96" name="Object 22"/>
            <p:cNvGraphicFramePr>
              <a:graphicFrameLocks noChangeAspect="1"/>
            </p:cNvGraphicFramePr>
            <p:nvPr/>
          </p:nvGraphicFramePr>
          <p:xfrm>
            <a:off x="5088" y="1392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17" name="Equation" r:id="rId11" imgW="126720" imgH="126720" progId="Equation.3">
                    <p:embed/>
                  </p:oleObj>
                </mc:Choice>
                <mc:Fallback>
                  <p:oleObj name="Equation" r:id="rId11" imgW="126720" imgH="12672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392"/>
                          <a:ext cx="18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7" name="Object 24"/>
            <p:cNvGraphicFramePr>
              <a:graphicFrameLocks noChangeAspect="1"/>
            </p:cNvGraphicFramePr>
            <p:nvPr/>
          </p:nvGraphicFramePr>
          <p:xfrm>
            <a:off x="5232" y="672"/>
            <a:ext cx="336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18" name="Equation" r:id="rId13" imgW="228600" imgH="177480" progId="Equation.3">
                    <p:embed/>
                  </p:oleObj>
                </mc:Choice>
                <mc:Fallback>
                  <p:oleObj name="Equation" r:id="rId13" imgW="228600" imgH="17748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672"/>
                          <a:ext cx="336" cy="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8" name="Line 25"/>
            <p:cNvSpPr>
              <a:spLocks noChangeShapeType="1"/>
            </p:cNvSpPr>
            <p:nvPr/>
          </p:nvSpPr>
          <p:spPr bwMode="auto">
            <a:xfrm flipV="1">
              <a:off x="4800" y="960"/>
              <a:ext cx="384" cy="14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9" name="Line 27"/>
            <p:cNvSpPr>
              <a:spLocks noChangeShapeType="1"/>
            </p:cNvSpPr>
            <p:nvPr/>
          </p:nvSpPr>
          <p:spPr bwMode="auto">
            <a:xfrm flipV="1">
              <a:off x="4800" y="912"/>
              <a:ext cx="0" cy="19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498" name="Object 28"/>
            <p:cNvGraphicFramePr>
              <a:graphicFrameLocks noChangeAspect="1"/>
            </p:cNvGraphicFramePr>
            <p:nvPr/>
          </p:nvGraphicFramePr>
          <p:xfrm>
            <a:off x="4608" y="480"/>
            <a:ext cx="432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19" name="Equation" r:id="rId15" imgW="291960" imgH="241200" progId="Equation.3">
                    <p:embed/>
                  </p:oleObj>
                </mc:Choice>
                <mc:Fallback>
                  <p:oleObj name="Equation" r:id="rId15" imgW="291960" imgH="2412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480"/>
                          <a:ext cx="432" cy="3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20" name="Line 30"/>
            <p:cNvSpPr>
              <a:spLocks noChangeShapeType="1"/>
            </p:cNvSpPr>
            <p:nvPr/>
          </p:nvSpPr>
          <p:spPr bwMode="auto">
            <a:xfrm>
              <a:off x="4800" y="1104"/>
              <a:ext cx="384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499" name="Object 31"/>
            <p:cNvGraphicFramePr>
              <a:graphicFrameLocks noChangeAspect="1"/>
            </p:cNvGraphicFramePr>
            <p:nvPr/>
          </p:nvGraphicFramePr>
          <p:xfrm>
            <a:off x="5232" y="1056"/>
            <a:ext cx="376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20" name="Equation" r:id="rId17" imgW="279360" imgH="215640" progId="Equation.3">
                    <p:embed/>
                  </p:oleObj>
                </mc:Choice>
                <mc:Fallback>
                  <p:oleObj name="Equation" r:id="rId17" imgW="279360" imgH="21564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056"/>
                          <a:ext cx="376" cy="2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0" name="Object 32"/>
            <p:cNvGraphicFramePr>
              <a:graphicFrameLocks noChangeAspect="1"/>
            </p:cNvGraphicFramePr>
            <p:nvPr/>
          </p:nvGraphicFramePr>
          <p:xfrm>
            <a:off x="4512" y="1200"/>
            <a:ext cx="202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21" name="Equation" r:id="rId19" imgW="114120" imgH="164880" progId="Equation.3">
                    <p:embed/>
                  </p:oleObj>
                </mc:Choice>
                <mc:Fallback>
                  <p:oleObj name="Equation" r:id="rId19" imgW="114120" imgH="16488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200"/>
                          <a:ext cx="202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521" name="Group 34"/>
            <p:cNvGrpSpPr>
              <a:grpSpLocks/>
            </p:cNvGrpSpPr>
            <p:nvPr/>
          </p:nvGrpSpPr>
          <p:grpSpPr bwMode="auto">
            <a:xfrm>
              <a:off x="3120" y="1584"/>
              <a:ext cx="240" cy="379"/>
              <a:chOff x="3456" y="1536"/>
              <a:chExt cx="240" cy="379"/>
            </a:xfrm>
          </p:grpSpPr>
          <p:graphicFrame>
            <p:nvGraphicFramePr>
              <p:cNvPr id="20502" name="Object 35"/>
              <p:cNvGraphicFramePr>
                <a:graphicFrameLocks/>
              </p:cNvGraphicFramePr>
              <p:nvPr/>
            </p:nvGraphicFramePr>
            <p:xfrm>
              <a:off x="3456" y="1680"/>
              <a:ext cx="235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22" name="公式" r:id="rId21" imgW="126720" imgH="126720" progId="Equation.3">
                      <p:embed/>
                    </p:oleObj>
                  </mc:Choice>
                  <mc:Fallback>
                    <p:oleObj name="公式" r:id="rId21" imgW="126720" imgH="126720" progId="Equation.3">
                      <p:embed/>
                      <p:pic>
                        <p:nvPicPr>
                          <p:cNvPr id="0" name="Object 3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1680"/>
                            <a:ext cx="235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22" name="Line 36"/>
              <p:cNvSpPr>
                <a:spLocks noChangeShapeType="1"/>
              </p:cNvSpPr>
              <p:nvPr/>
            </p:nvSpPr>
            <p:spPr bwMode="auto">
              <a:xfrm>
                <a:off x="3456" y="1536"/>
                <a:ext cx="240" cy="0"/>
              </a:xfrm>
              <a:prstGeom prst="line">
                <a:avLst/>
              </a:prstGeom>
              <a:noFill/>
              <a:ln w="76200">
                <a:solidFill>
                  <a:srgbClr val="99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0501" name="Object 37"/>
            <p:cNvGraphicFramePr>
              <a:graphicFrameLocks/>
            </p:cNvGraphicFramePr>
            <p:nvPr/>
          </p:nvGraphicFramePr>
          <p:xfrm>
            <a:off x="3120" y="1296"/>
            <a:ext cx="374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23" name="Equation" r:id="rId23" imgW="203040" imgH="177480" progId="Equation.3">
                    <p:embed/>
                  </p:oleObj>
                </mc:Choice>
                <mc:Fallback>
                  <p:oleObj name="Equation" r:id="rId23" imgW="203040" imgH="177480" progId="Equation.3">
                    <p:embed/>
                    <p:pic>
                      <p:nvPicPr>
                        <p:cNvPr id="0" name="Object 3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1296"/>
                          <a:ext cx="374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982" name="Text Box 38"/>
          <p:cNvSpPr txBox="1">
            <a:spLocks noChangeArrowheads="1"/>
          </p:cNvSpPr>
          <p:nvPr/>
        </p:nvSpPr>
        <p:spPr bwMode="auto">
          <a:xfrm>
            <a:off x="381000" y="228600"/>
            <a:ext cx="2057400" cy="519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宋体" pitchFamily="2" charset="-122"/>
              </a:rPr>
              <a:t>场强分解</a:t>
            </a:r>
          </a:p>
        </p:txBody>
      </p:sp>
      <p:graphicFrame>
        <p:nvGraphicFramePr>
          <p:cNvPr id="82984" name="Object 40"/>
          <p:cNvGraphicFramePr>
            <a:graphicFrameLocks/>
          </p:cNvGraphicFramePr>
          <p:nvPr/>
        </p:nvGraphicFramePr>
        <p:xfrm>
          <a:off x="214313" y="1827213"/>
          <a:ext cx="3489325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4" name="Equation" r:id="rId25" imgW="1193760" imgH="495000" progId="Equation.3">
                  <p:embed/>
                </p:oleObj>
              </mc:Choice>
              <mc:Fallback>
                <p:oleObj name="Equation" r:id="rId25" imgW="1193760" imgH="495000" progId="Equation.3">
                  <p:embed/>
                  <p:pic>
                    <p:nvPicPr>
                      <p:cNvPr id="0" name="Object 40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1827213"/>
                        <a:ext cx="3489325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87" name="Object 43"/>
          <p:cNvGraphicFramePr>
            <a:graphicFrameLocks noChangeAspect="1"/>
          </p:cNvGraphicFramePr>
          <p:nvPr/>
        </p:nvGraphicFramePr>
        <p:xfrm>
          <a:off x="6096000" y="1828800"/>
          <a:ext cx="3365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5" name="Equation" r:id="rId27" imgW="126720" imgH="177480" progId="Equation.3">
                  <p:embed/>
                </p:oleObj>
              </mc:Choice>
              <mc:Fallback>
                <p:oleObj name="Equation" r:id="rId27" imgW="126720" imgH="1774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828800"/>
                        <a:ext cx="33655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88" name="Text Box 44"/>
          <p:cNvSpPr txBox="1">
            <a:spLocks noChangeArrowheads="1"/>
          </p:cNvSpPr>
          <p:nvPr/>
        </p:nvSpPr>
        <p:spPr bwMode="auto">
          <a:xfrm>
            <a:off x="457200" y="3505200"/>
            <a:ext cx="2057400" cy="519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宋体" pitchFamily="2" charset="-122"/>
              </a:rPr>
              <a:t>统一变量</a:t>
            </a:r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7467600" y="1600200"/>
            <a:ext cx="357188" cy="762000"/>
            <a:chOff x="4320" y="2112"/>
            <a:chExt cx="225" cy="480"/>
          </a:xfrm>
        </p:grpSpPr>
        <p:sp>
          <p:nvSpPr>
            <p:cNvPr id="20512" name="Line 47"/>
            <p:cNvSpPr>
              <a:spLocks noChangeShapeType="1"/>
            </p:cNvSpPr>
            <p:nvPr/>
          </p:nvSpPr>
          <p:spPr bwMode="auto">
            <a:xfrm>
              <a:off x="4320" y="2112"/>
              <a:ext cx="0" cy="48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492" name="Object 48"/>
            <p:cNvGraphicFramePr>
              <a:graphicFrameLocks noChangeAspect="1"/>
            </p:cNvGraphicFramePr>
            <p:nvPr/>
          </p:nvGraphicFramePr>
          <p:xfrm>
            <a:off x="4368" y="2208"/>
            <a:ext cx="17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26" name="Equation" r:id="rId29" imgW="126720" imgH="177480" progId="Equation.3">
                    <p:embed/>
                  </p:oleObj>
                </mc:Choice>
                <mc:Fallback>
                  <p:oleObj name="Equation" r:id="rId29" imgW="126720" imgH="17748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208"/>
                          <a:ext cx="177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6477000" y="2438400"/>
            <a:ext cx="990600" cy="533400"/>
            <a:chOff x="4080" y="2064"/>
            <a:chExt cx="624" cy="284"/>
          </a:xfrm>
        </p:grpSpPr>
        <p:sp>
          <p:nvSpPr>
            <p:cNvPr id="20511" name="Line 50"/>
            <p:cNvSpPr>
              <a:spLocks noChangeShapeType="1"/>
            </p:cNvSpPr>
            <p:nvPr/>
          </p:nvSpPr>
          <p:spPr bwMode="auto">
            <a:xfrm>
              <a:off x="4080" y="2064"/>
              <a:ext cx="624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491" name="Object 51"/>
            <p:cNvGraphicFramePr>
              <a:graphicFrameLocks noChangeAspect="1"/>
            </p:cNvGraphicFramePr>
            <p:nvPr/>
          </p:nvGraphicFramePr>
          <p:xfrm>
            <a:off x="4272" y="2112"/>
            <a:ext cx="21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27" name="Equation" r:id="rId31" imgW="126720" imgH="139680" progId="Equation.3">
                    <p:embed/>
                  </p:oleObj>
                </mc:Choice>
                <mc:Fallback>
                  <p:oleObj name="Equation" r:id="rId31" imgW="126720" imgH="13968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112"/>
                          <a:ext cx="21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4111625" y="2819400"/>
            <a:ext cx="2362200" cy="990600"/>
            <a:chOff x="2590" y="1776"/>
            <a:chExt cx="1488" cy="624"/>
          </a:xfrm>
        </p:grpSpPr>
        <p:sp>
          <p:nvSpPr>
            <p:cNvPr id="20510" name="AutoShape 54"/>
            <p:cNvSpPr>
              <a:spLocks/>
            </p:cNvSpPr>
            <p:nvPr/>
          </p:nvSpPr>
          <p:spPr bwMode="auto">
            <a:xfrm rot="-5417742">
              <a:off x="3184" y="1182"/>
              <a:ext cx="300" cy="1488"/>
            </a:xfrm>
            <a:prstGeom prst="leftBrace">
              <a:avLst>
                <a:gd name="adj1" fmla="val 41333"/>
                <a:gd name="adj2" fmla="val 50000"/>
              </a:avLst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90" name="Object 55"/>
            <p:cNvGraphicFramePr>
              <a:graphicFrameLocks noChangeAspect="1"/>
            </p:cNvGraphicFramePr>
            <p:nvPr/>
          </p:nvGraphicFramePr>
          <p:xfrm>
            <a:off x="3216" y="2112"/>
            <a:ext cx="26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28" name="Equation" r:id="rId33" imgW="152280" imgH="164880" progId="Equation.3">
                    <p:embed/>
                  </p:oleObj>
                </mc:Choice>
                <mc:Fallback>
                  <p:oleObj name="Equation" r:id="rId33" imgW="152280" imgH="16488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112"/>
                          <a:ext cx="26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3001" name="Object 57"/>
          <p:cNvGraphicFramePr>
            <a:graphicFrameLocks noChangeAspect="1"/>
          </p:cNvGraphicFramePr>
          <p:nvPr/>
        </p:nvGraphicFramePr>
        <p:xfrm>
          <a:off x="2697163" y="3640138"/>
          <a:ext cx="2074862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9" name="Equation" r:id="rId35" imgW="749160" imgH="190440" progId="Equation.3">
                  <p:embed/>
                </p:oleObj>
              </mc:Choice>
              <mc:Fallback>
                <p:oleObj name="Equation" r:id="rId35" imgW="749160" imgH="19044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3640138"/>
                        <a:ext cx="2074862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02" name="Object 58"/>
          <p:cNvGraphicFramePr>
            <a:graphicFrameLocks noChangeAspect="1"/>
          </p:cNvGraphicFramePr>
          <p:nvPr/>
        </p:nvGraphicFramePr>
        <p:xfrm>
          <a:off x="668338" y="4308475"/>
          <a:ext cx="3481387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0" name="Equation" r:id="rId37" imgW="1257120" imgH="228600" progId="Equation.3">
                  <p:embed/>
                </p:oleObj>
              </mc:Choice>
              <mc:Fallback>
                <p:oleObj name="Equation" r:id="rId37" imgW="1257120" imgH="2286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4308475"/>
                        <a:ext cx="3481387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03" name="Object 59"/>
          <p:cNvGraphicFramePr>
            <a:graphicFrameLocks noChangeAspect="1"/>
          </p:cNvGraphicFramePr>
          <p:nvPr/>
        </p:nvGraphicFramePr>
        <p:xfrm>
          <a:off x="5329238" y="4325938"/>
          <a:ext cx="3024187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1" name="Equation" r:id="rId39" imgW="1091880" imgH="215640" progId="Equation.3">
                  <p:embed/>
                </p:oleObj>
              </mc:Choice>
              <mc:Fallback>
                <p:oleObj name="Equation" r:id="rId39" imgW="1091880" imgH="21564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9238" y="4325938"/>
                        <a:ext cx="3024187" cy="59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004" name="AutoShape 60"/>
          <p:cNvSpPr>
            <a:spLocks noChangeArrowheads="1"/>
          </p:cNvSpPr>
          <p:nvPr/>
        </p:nvSpPr>
        <p:spPr bwMode="auto">
          <a:xfrm>
            <a:off x="4267200" y="4495800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3005" name="Object 61"/>
          <p:cNvGraphicFramePr>
            <a:graphicFrameLocks/>
          </p:cNvGraphicFramePr>
          <p:nvPr/>
        </p:nvGraphicFramePr>
        <p:xfrm>
          <a:off x="4654550" y="5180013"/>
          <a:ext cx="3487738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2" name="Equation" r:id="rId41" imgW="1193760" imgH="495000" progId="Equation.3">
                  <p:embed/>
                </p:oleObj>
              </mc:Choice>
              <mc:Fallback>
                <p:oleObj name="Equation" r:id="rId41" imgW="1193760" imgH="495000" progId="Equation.3">
                  <p:embed/>
                  <p:pic>
                    <p:nvPicPr>
                      <p:cNvPr id="0" name="Object 61"/>
                      <p:cNvPicPr>
                        <a:picLocks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550" y="5180013"/>
                        <a:ext cx="3487738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06" name="Object 62"/>
          <p:cNvGraphicFramePr>
            <a:graphicFrameLocks/>
          </p:cNvGraphicFramePr>
          <p:nvPr/>
        </p:nvGraphicFramePr>
        <p:xfrm>
          <a:off x="709613" y="5260975"/>
          <a:ext cx="3563937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3" name="Equation" r:id="rId43" imgW="1218960" imgH="495000" progId="Equation.3">
                  <p:embed/>
                </p:oleObj>
              </mc:Choice>
              <mc:Fallback>
                <p:oleObj name="Equation" r:id="rId43" imgW="1218960" imgH="495000" progId="Equation.3">
                  <p:embed/>
                  <p:pic>
                    <p:nvPicPr>
                      <p:cNvPr id="0" name="Object 62"/>
                      <p:cNvPicPr>
                        <a:picLocks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5260975"/>
                        <a:ext cx="3563937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82" grpId="0" autoUpdateAnimBg="0"/>
      <p:bldP spid="82988" grpId="0" autoUpdateAnimBg="0"/>
      <p:bldP spid="8300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2362200" y="228600"/>
            <a:ext cx="4864100" cy="3276600"/>
            <a:chOff x="2448" y="336"/>
            <a:chExt cx="3064" cy="2064"/>
          </a:xfrm>
        </p:grpSpPr>
        <p:grpSp>
          <p:nvGrpSpPr>
            <p:cNvPr id="21531" name="Group 5"/>
            <p:cNvGrpSpPr>
              <a:grpSpLocks/>
            </p:cNvGrpSpPr>
            <p:nvPr/>
          </p:nvGrpSpPr>
          <p:grpSpPr bwMode="auto">
            <a:xfrm>
              <a:off x="2448" y="336"/>
              <a:ext cx="3064" cy="1488"/>
              <a:chOff x="2544" y="480"/>
              <a:chExt cx="3064" cy="1488"/>
            </a:xfrm>
          </p:grpSpPr>
          <p:graphicFrame>
            <p:nvGraphicFramePr>
              <p:cNvPr id="21516" name="Object 6"/>
              <p:cNvGraphicFramePr>
                <a:graphicFrameLocks/>
              </p:cNvGraphicFramePr>
              <p:nvPr/>
            </p:nvGraphicFramePr>
            <p:xfrm>
              <a:off x="2544" y="1680"/>
              <a:ext cx="28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26" name="公式" r:id="rId3" imgW="126720" imgH="126720" progId="Equation.3">
                      <p:embed/>
                    </p:oleObj>
                  </mc:Choice>
                  <mc:Fallback>
                    <p:oleObj name="公式" r:id="rId3" imgW="126720" imgH="126720" progId="Equation.3">
                      <p:embed/>
                      <p:pic>
                        <p:nvPicPr>
                          <p:cNvPr id="0" name="Object 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4" y="1680"/>
                            <a:ext cx="288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38" name="Line 7"/>
              <p:cNvSpPr>
                <a:spLocks noChangeShapeType="1"/>
              </p:cNvSpPr>
              <p:nvPr/>
            </p:nvSpPr>
            <p:spPr bwMode="auto">
              <a:xfrm flipV="1">
                <a:off x="3216" y="1104"/>
                <a:ext cx="1584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9" name="Oval 8"/>
              <p:cNvSpPr>
                <a:spLocks noChangeArrowheads="1"/>
              </p:cNvSpPr>
              <p:nvPr/>
            </p:nvSpPr>
            <p:spPr bwMode="auto">
              <a:xfrm>
                <a:off x="4800" y="1056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1517" name="Object 9"/>
              <p:cNvGraphicFramePr>
                <a:graphicFrameLocks noChangeAspect="1"/>
              </p:cNvGraphicFramePr>
              <p:nvPr/>
            </p:nvGraphicFramePr>
            <p:xfrm>
              <a:off x="4464" y="768"/>
              <a:ext cx="221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27" name="Equation" r:id="rId5" imgW="126720" imgH="164880" progId="Equation.3">
                      <p:embed/>
                    </p:oleObj>
                  </mc:Choice>
                  <mc:Fallback>
                    <p:oleObj name="Equation" r:id="rId5" imgW="126720" imgH="16488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768"/>
                            <a:ext cx="221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40" name="Line 10"/>
              <p:cNvSpPr>
                <a:spLocks noChangeShapeType="1"/>
              </p:cNvSpPr>
              <p:nvPr/>
            </p:nvSpPr>
            <p:spPr bwMode="auto">
              <a:xfrm flipV="1">
                <a:off x="2736" y="720"/>
                <a:ext cx="0" cy="9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1518" name="Object 11"/>
              <p:cNvGraphicFramePr>
                <a:graphicFrameLocks noChangeAspect="1"/>
              </p:cNvGraphicFramePr>
              <p:nvPr/>
            </p:nvGraphicFramePr>
            <p:xfrm>
              <a:off x="2784" y="672"/>
              <a:ext cx="22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28" name="Equation" r:id="rId7" imgW="126720" imgH="164880" progId="Equation.3">
                      <p:embed/>
                    </p:oleObj>
                  </mc:Choice>
                  <mc:Fallback>
                    <p:oleObj name="Equation" r:id="rId7" imgW="126720" imgH="16488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672"/>
                            <a:ext cx="222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41" name="Line 12"/>
              <p:cNvSpPr>
                <a:spLocks noChangeShapeType="1"/>
              </p:cNvSpPr>
              <p:nvPr/>
            </p:nvSpPr>
            <p:spPr bwMode="auto">
              <a:xfrm>
                <a:off x="2736" y="1632"/>
                <a:ext cx="24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2" name="Rectangle 13"/>
              <p:cNvSpPr>
                <a:spLocks noChangeArrowheads="1"/>
              </p:cNvSpPr>
              <p:nvPr/>
            </p:nvSpPr>
            <p:spPr bwMode="auto">
              <a:xfrm>
                <a:off x="2736" y="1584"/>
                <a:ext cx="1440" cy="48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1519" name="Object 14"/>
              <p:cNvGraphicFramePr>
                <a:graphicFrameLocks noChangeAspect="1"/>
              </p:cNvGraphicFramePr>
              <p:nvPr/>
            </p:nvGraphicFramePr>
            <p:xfrm>
              <a:off x="5088" y="1392"/>
              <a:ext cx="184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29" name="Equation" r:id="rId9" imgW="126720" imgH="126720" progId="Equation.3">
                      <p:embed/>
                    </p:oleObj>
                  </mc:Choice>
                  <mc:Fallback>
                    <p:oleObj name="Equation" r:id="rId9" imgW="126720" imgH="12672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8" y="1392"/>
                            <a:ext cx="184" cy="1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20" name="Object 15"/>
              <p:cNvGraphicFramePr>
                <a:graphicFrameLocks noChangeAspect="1"/>
              </p:cNvGraphicFramePr>
              <p:nvPr/>
            </p:nvGraphicFramePr>
            <p:xfrm>
              <a:off x="5232" y="672"/>
              <a:ext cx="336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30" name="Equation" r:id="rId11" imgW="228600" imgH="177480" progId="Equation.3">
                      <p:embed/>
                    </p:oleObj>
                  </mc:Choice>
                  <mc:Fallback>
                    <p:oleObj name="Equation" r:id="rId11" imgW="228600" imgH="17748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672"/>
                            <a:ext cx="336" cy="2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43" name="Line 16"/>
              <p:cNvSpPr>
                <a:spLocks noChangeShapeType="1"/>
              </p:cNvSpPr>
              <p:nvPr/>
            </p:nvSpPr>
            <p:spPr bwMode="auto">
              <a:xfrm flipV="1">
                <a:off x="4800" y="960"/>
                <a:ext cx="38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4" name="Line 17"/>
              <p:cNvSpPr>
                <a:spLocks noChangeShapeType="1"/>
              </p:cNvSpPr>
              <p:nvPr/>
            </p:nvSpPr>
            <p:spPr bwMode="auto">
              <a:xfrm flipV="1">
                <a:off x="4800" y="912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1521" name="Object 18"/>
              <p:cNvGraphicFramePr>
                <a:graphicFrameLocks noChangeAspect="1"/>
              </p:cNvGraphicFramePr>
              <p:nvPr/>
            </p:nvGraphicFramePr>
            <p:xfrm>
              <a:off x="4608" y="480"/>
              <a:ext cx="432" cy="3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31" name="Equation" r:id="rId13" imgW="291960" imgH="241200" progId="Equation.3">
                      <p:embed/>
                    </p:oleObj>
                  </mc:Choice>
                  <mc:Fallback>
                    <p:oleObj name="Equation" r:id="rId13" imgW="291960" imgH="24120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480"/>
                            <a:ext cx="432" cy="3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45" name="Line 19"/>
              <p:cNvSpPr>
                <a:spLocks noChangeShapeType="1"/>
              </p:cNvSpPr>
              <p:nvPr/>
            </p:nvSpPr>
            <p:spPr bwMode="auto">
              <a:xfrm>
                <a:off x="4800" y="1104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1522" name="Object 20"/>
              <p:cNvGraphicFramePr>
                <a:graphicFrameLocks noChangeAspect="1"/>
              </p:cNvGraphicFramePr>
              <p:nvPr/>
            </p:nvGraphicFramePr>
            <p:xfrm>
              <a:off x="5232" y="1056"/>
              <a:ext cx="376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32" name="Equation" r:id="rId15" imgW="279360" imgH="215640" progId="Equation.3">
                      <p:embed/>
                    </p:oleObj>
                  </mc:Choice>
                  <mc:Fallback>
                    <p:oleObj name="Equation" r:id="rId15" imgW="279360" imgH="21564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1056"/>
                            <a:ext cx="376" cy="29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23" name="Object 21"/>
              <p:cNvGraphicFramePr>
                <a:graphicFrameLocks noChangeAspect="1"/>
              </p:cNvGraphicFramePr>
              <p:nvPr/>
            </p:nvGraphicFramePr>
            <p:xfrm>
              <a:off x="4512" y="1200"/>
              <a:ext cx="202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33" name="Equation" r:id="rId17" imgW="114120" imgH="164880" progId="Equation.3">
                      <p:embed/>
                    </p:oleObj>
                  </mc:Choice>
                  <mc:Fallback>
                    <p:oleObj name="Equation" r:id="rId17" imgW="114120" imgH="164880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1200"/>
                            <a:ext cx="202" cy="2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1546" name="Group 22"/>
              <p:cNvGrpSpPr>
                <a:grpSpLocks/>
              </p:cNvGrpSpPr>
              <p:nvPr/>
            </p:nvGrpSpPr>
            <p:grpSpPr bwMode="auto">
              <a:xfrm>
                <a:off x="3120" y="1584"/>
                <a:ext cx="240" cy="379"/>
                <a:chOff x="3456" y="1536"/>
                <a:chExt cx="240" cy="379"/>
              </a:xfrm>
            </p:grpSpPr>
            <p:graphicFrame>
              <p:nvGraphicFramePr>
                <p:cNvPr id="21525" name="Object 23"/>
                <p:cNvGraphicFramePr>
                  <a:graphicFrameLocks/>
                </p:cNvGraphicFramePr>
                <p:nvPr/>
              </p:nvGraphicFramePr>
              <p:xfrm>
                <a:off x="3456" y="1680"/>
                <a:ext cx="235" cy="23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734" name="公式" r:id="rId19" imgW="126720" imgH="126720" progId="Equation.3">
                        <p:embed/>
                      </p:oleObj>
                    </mc:Choice>
                    <mc:Fallback>
                      <p:oleObj name="公式" r:id="rId19" imgW="126720" imgH="126720" progId="Equation.3">
                        <p:embed/>
                        <p:pic>
                          <p:nvPicPr>
                            <p:cNvPr id="0" name="Object 23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56" y="1680"/>
                              <a:ext cx="235" cy="23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1547" name="Line 24"/>
                <p:cNvSpPr>
                  <a:spLocks noChangeShapeType="1"/>
                </p:cNvSpPr>
                <p:nvPr/>
              </p:nvSpPr>
              <p:spPr bwMode="auto">
                <a:xfrm>
                  <a:off x="3456" y="1536"/>
                  <a:ext cx="240" cy="0"/>
                </a:xfrm>
                <a:prstGeom prst="line">
                  <a:avLst/>
                </a:prstGeom>
                <a:noFill/>
                <a:ln w="76200">
                  <a:solidFill>
                    <a:srgbClr val="99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21524" name="Object 25"/>
              <p:cNvGraphicFramePr>
                <a:graphicFrameLocks/>
              </p:cNvGraphicFramePr>
              <p:nvPr/>
            </p:nvGraphicFramePr>
            <p:xfrm>
              <a:off x="3120" y="1296"/>
              <a:ext cx="374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35" name="Equation" r:id="rId21" imgW="203040" imgH="177480" progId="Equation.3">
                      <p:embed/>
                    </p:oleObj>
                  </mc:Choice>
                  <mc:Fallback>
                    <p:oleObj name="Equation" r:id="rId21" imgW="203040" imgH="177480" progId="Equation.3">
                      <p:embed/>
                      <p:pic>
                        <p:nvPicPr>
                          <p:cNvPr id="0" name="Object 2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0" y="1296"/>
                            <a:ext cx="374" cy="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1512" name="Object 28"/>
            <p:cNvGraphicFramePr>
              <a:graphicFrameLocks noChangeAspect="1"/>
            </p:cNvGraphicFramePr>
            <p:nvPr/>
          </p:nvGraphicFramePr>
          <p:xfrm>
            <a:off x="3840" y="1152"/>
            <a:ext cx="21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36" name="Equation" r:id="rId23" imgW="126720" imgH="177480" progId="Equation.3">
                    <p:embed/>
                  </p:oleObj>
                </mc:Choice>
                <mc:Fallback>
                  <p:oleObj name="Equation" r:id="rId23" imgW="126720" imgH="17748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152"/>
                          <a:ext cx="212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532" name="Group 30"/>
            <p:cNvGrpSpPr>
              <a:grpSpLocks/>
            </p:cNvGrpSpPr>
            <p:nvPr/>
          </p:nvGrpSpPr>
          <p:grpSpPr bwMode="auto">
            <a:xfrm>
              <a:off x="4704" y="1008"/>
              <a:ext cx="225" cy="480"/>
              <a:chOff x="4320" y="2112"/>
              <a:chExt cx="225" cy="480"/>
            </a:xfrm>
          </p:grpSpPr>
          <p:sp>
            <p:nvSpPr>
              <p:cNvPr id="21537" name="Line 31"/>
              <p:cNvSpPr>
                <a:spLocks noChangeShapeType="1"/>
              </p:cNvSpPr>
              <p:nvPr/>
            </p:nvSpPr>
            <p:spPr bwMode="auto">
              <a:xfrm>
                <a:off x="4320" y="2112"/>
                <a:ext cx="0" cy="48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1515" name="Object 32"/>
              <p:cNvGraphicFramePr>
                <a:graphicFrameLocks noChangeAspect="1"/>
              </p:cNvGraphicFramePr>
              <p:nvPr/>
            </p:nvGraphicFramePr>
            <p:xfrm>
              <a:off x="4368" y="2208"/>
              <a:ext cx="177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37" name="Equation" r:id="rId25" imgW="126720" imgH="177480" progId="Equation.3">
                      <p:embed/>
                    </p:oleObj>
                  </mc:Choice>
                  <mc:Fallback>
                    <p:oleObj name="Equation" r:id="rId25" imgW="126720" imgH="177480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2208"/>
                            <a:ext cx="177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1533" name="Group 33"/>
            <p:cNvGrpSpPr>
              <a:grpSpLocks/>
            </p:cNvGrpSpPr>
            <p:nvPr/>
          </p:nvGrpSpPr>
          <p:grpSpPr bwMode="auto">
            <a:xfrm>
              <a:off x="4080" y="1536"/>
              <a:ext cx="624" cy="336"/>
              <a:chOff x="4080" y="2064"/>
              <a:chExt cx="624" cy="284"/>
            </a:xfrm>
          </p:grpSpPr>
          <p:sp>
            <p:nvSpPr>
              <p:cNvPr id="21536" name="Line 34"/>
              <p:cNvSpPr>
                <a:spLocks noChangeShapeType="1"/>
              </p:cNvSpPr>
              <p:nvPr/>
            </p:nvSpPr>
            <p:spPr bwMode="auto">
              <a:xfrm>
                <a:off x="4080" y="2064"/>
                <a:ext cx="624" cy="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1514" name="Object 35"/>
              <p:cNvGraphicFramePr>
                <a:graphicFrameLocks noChangeAspect="1"/>
              </p:cNvGraphicFramePr>
              <p:nvPr/>
            </p:nvGraphicFramePr>
            <p:xfrm>
              <a:off x="4272" y="2112"/>
              <a:ext cx="214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38" name="Equation" r:id="rId27" imgW="126720" imgH="139680" progId="Equation.3">
                      <p:embed/>
                    </p:oleObj>
                  </mc:Choice>
                  <mc:Fallback>
                    <p:oleObj name="Equation" r:id="rId27" imgW="126720" imgH="13968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2112"/>
                            <a:ext cx="214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CC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1534" name="Group 36"/>
            <p:cNvGrpSpPr>
              <a:grpSpLocks/>
            </p:cNvGrpSpPr>
            <p:nvPr/>
          </p:nvGrpSpPr>
          <p:grpSpPr bwMode="auto">
            <a:xfrm>
              <a:off x="2590" y="1776"/>
              <a:ext cx="1488" cy="624"/>
              <a:chOff x="2590" y="1776"/>
              <a:chExt cx="1488" cy="624"/>
            </a:xfrm>
          </p:grpSpPr>
          <p:sp>
            <p:nvSpPr>
              <p:cNvPr id="21535" name="AutoShape 37"/>
              <p:cNvSpPr>
                <a:spLocks/>
              </p:cNvSpPr>
              <p:nvPr/>
            </p:nvSpPr>
            <p:spPr bwMode="auto">
              <a:xfrm rot="-5417742">
                <a:off x="3184" y="1182"/>
                <a:ext cx="300" cy="1488"/>
              </a:xfrm>
              <a:prstGeom prst="leftBrace">
                <a:avLst>
                  <a:gd name="adj1" fmla="val 41333"/>
                  <a:gd name="adj2" fmla="val 50000"/>
                </a:avLst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1513" name="Object 38"/>
              <p:cNvGraphicFramePr>
                <a:graphicFrameLocks noChangeAspect="1"/>
              </p:cNvGraphicFramePr>
              <p:nvPr/>
            </p:nvGraphicFramePr>
            <p:xfrm>
              <a:off x="3216" y="2112"/>
              <a:ext cx="266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39" name="Equation" r:id="rId29" imgW="152280" imgH="164880" progId="Equation.3">
                      <p:embed/>
                    </p:oleObj>
                  </mc:Choice>
                  <mc:Fallback>
                    <p:oleObj name="Equation" r:id="rId29" imgW="152280" imgH="164880" progId="Equation.3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" y="2112"/>
                            <a:ext cx="266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84012" name="Object 44"/>
          <p:cNvGraphicFramePr>
            <a:graphicFrameLocks/>
          </p:cNvGraphicFramePr>
          <p:nvPr/>
        </p:nvGraphicFramePr>
        <p:xfrm>
          <a:off x="207963" y="3411538"/>
          <a:ext cx="4041775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0" name="Equation" r:id="rId31" imgW="1231560" imgH="507960" progId="Equation.3">
                  <p:embed/>
                </p:oleObj>
              </mc:Choice>
              <mc:Fallback>
                <p:oleObj name="Equation" r:id="rId31" imgW="1231560" imgH="507960" progId="Equation.3">
                  <p:embed/>
                  <p:pic>
                    <p:nvPicPr>
                      <p:cNvPr id="0" name="Object 44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3" y="3411538"/>
                        <a:ext cx="4041775" cy="140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51"/>
          <p:cNvGrpSpPr>
            <a:grpSpLocks/>
          </p:cNvGrpSpPr>
          <p:nvPr/>
        </p:nvGrpSpPr>
        <p:grpSpPr bwMode="auto">
          <a:xfrm>
            <a:off x="2667000" y="1143000"/>
            <a:ext cx="3276600" cy="838200"/>
            <a:chOff x="1680" y="720"/>
            <a:chExt cx="2064" cy="528"/>
          </a:xfrm>
        </p:grpSpPr>
        <p:sp>
          <p:nvSpPr>
            <p:cNvPr id="21530" name="Line 46"/>
            <p:cNvSpPr>
              <a:spLocks noChangeShapeType="1"/>
            </p:cNvSpPr>
            <p:nvPr/>
          </p:nvSpPr>
          <p:spPr bwMode="auto">
            <a:xfrm flipH="1">
              <a:off x="1680" y="720"/>
              <a:ext cx="2064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11" name="Object 48"/>
            <p:cNvGraphicFramePr>
              <a:graphicFrameLocks noChangeAspect="1"/>
            </p:cNvGraphicFramePr>
            <p:nvPr/>
          </p:nvGraphicFramePr>
          <p:xfrm>
            <a:off x="1824" y="816"/>
            <a:ext cx="273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41" name="Equation" r:id="rId33" imgW="164880" imgH="215640" progId="Equation.3">
                    <p:embed/>
                  </p:oleObj>
                </mc:Choice>
                <mc:Fallback>
                  <p:oleObj name="Equation" r:id="rId33" imgW="164880" imgH="21564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816"/>
                          <a:ext cx="273" cy="3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50"/>
          <p:cNvGrpSpPr>
            <a:grpSpLocks/>
          </p:cNvGrpSpPr>
          <p:nvPr/>
        </p:nvGrpSpPr>
        <p:grpSpPr bwMode="auto">
          <a:xfrm>
            <a:off x="4953000" y="1219200"/>
            <a:ext cx="990600" cy="946150"/>
            <a:chOff x="3120" y="720"/>
            <a:chExt cx="624" cy="596"/>
          </a:xfrm>
        </p:grpSpPr>
        <p:sp>
          <p:nvSpPr>
            <p:cNvPr id="21529" name="Line 47"/>
            <p:cNvSpPr>
              <a:spLocks noChangeShapeType="1"/>
            </p:cNvSpPr>
            <p:nvPr/>
          </p:nvSpPr>
          <p:spPr bwMode="auto">
            <a:xfrm flipH="1">
              <a:off x="3120" y="720"/>
              <a:ext cx="624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10" name="Object 49"/>
            <p:cNvGraphicFramePr>
              <a:graphicFrameLocks noChangeAspect="1"/>
            </p:cNvGraphicFramePr>
            <p:nvPr/>
          </p:nvGraphicFramePr>
          <p:xfrm>
            <a:off x="3264" y="960"/>
            <a:ext cx="294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42" name="Equation" r:id="rId35" imgW="177480" imgH="215640" progId="Equation.3">
                    <p:embed/>
                  </p:oleObj>
                </mc:Choice>
                <mc:Fallback>
                  <p:oleObj name="Equation" r:id="rId35" imgW="177480" imgH="21564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960"/>
                          <a:ext cx="294" cy="3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4020" name="Object 52"/>
          <p:cNvGraphicFramePr>
            <a:graphicFrameLocks/>
          </p:cNvGraphicFramePr>
          <p:nvPr/>
        </p:nvGraphicFramePr>
        <p:xfrm>
          <a:off x="4114800" y="3429000"/>
          <a:ext cx="456882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3" name="Equation" r:id="rId37" imgW="1663560" imgH="495000" progId="Equation.3">
                  <p:embed/>
                </p:oleObj>
              </mc:Choice>
              <mc:Fallback>
                <p:oleObj name="Equation" r:id="rId37" imgW="1663560" imgH="495000" progId="Equation.3">
                  <p:embed/>
                  <p:pic>
                    <p:nvPicPr>
                      <p:cNvPr id="0" name="Object 52"/>
                      <p:cNvPicPr>
                        <a:picLocks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429000"/>
                        <a:ext cx="4568825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21" name="Object 53"/>
          <p:cNvGraphicFramePr>
            <a:graphicFrameLocks/>
          </p:cNvGraphicFramePr>
          <p:nvPr/>
        </p:nvGraphicFramePr>
        <p:xfrm>
          <a:off x="249238" y="4935538"/>
          <a:ext cx="3957637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4" name="Equation" r:id="rId39" imgW="1206360" imgH="507960" progId="Equation.3">
                  <p:embed/>
                </p:oleObj>
              </mc:Choice>
              <mc:Fallback>
                <p:oleObj name="Equation" r:id="rId39" imgW="1206360" imgH="507960" progId="Equation.3">
                  <p:embed/>
                  <p:pic>
                    <p:nvPicPr>
                      <p:cNvPr id="0" name="Object 53"/>
                      <p:cNvPicPr>
                        <a:picLocks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8" y="4935538"/>
                        <a:ext cx="3957637" cy="140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22" name="Object 54"/>
          <p:cNvGraphicFramePr>
            <a:graphicFrameLocks/>
          </p:cNvGraphicFramePr>
          <p:nvPr/>
        </p:nvGraphicFramePr>
        <p:xfrm>
          <a:off x="4114800" y="4876800"/>
          <a:ext cx="448627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5" name="Equation" r:id="rId41" imgW="1714320" imgH="495000" progId="Equation.3">
                  <p:embed/>
                </p:oleObj>
              </mc:Choice>
              <mc:Fallback>
                <p:oleObj name="Equation" r:id="rId41" imgW="1714320" imgH="495000" progId="Equation.3">
                  <p:embed/>
                  <p:pic>
                    <p:nvPicPr>
                      <p:cNvPr id="0" name="Object 54"/>
                      <p:cNvPicPr>
                        <a:picLocks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876800"/>
                        <a:ext cx="4486275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7" name="Object 5"/>
          <p:cNvGraphicFramePr>
            <a:graphicFrameLocks/>
          </p:cNvGraphicFramePr>
          <p:nvPr/>
        </p:nvGraphicFramePr>
        <p:xfrm>
          <a:off x="304800" y="0"/>
          <a:ext cx="5386388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6" name="Equation" r:id="rId3" imgW="1879560" imgH="495000" progId="Equation.3">
                  <p:embed/>
                </p:oleObj>
              </mc:Choice>
              <mc:Fallback>
                <p:oleObj name="Equation" r:id="rId3" imgW="1879560" imgH="4950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0"/>
                        <a:ext cx="5386388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7"/>
          <p:cNvGraphicFramePr>
            <a:graphicFrameLocks/>
          </p:cNvGraphicFramePr>
          <p:nvPr/>
        </p:nvGraphicFramePr>
        <p:xfrm>
          <a:off x="381000" y="2286000"/>
          <a:ext cx="582930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7" name="Equation" r:id="rId5" imgW="1942920" imgH="495000" progId="Equation.3">
                  <p:embed/>
                </p:oleObj>
              </mc:Choice>
              <mc:Fallback>
                <p:oleObj name="Equation" r:id="rId5" imgW="1942920" imgH="49500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86000"/>
                        <a:ext cx="5829300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0" name="Object 8"/>
          <p:cNvGraphicFramePr>
            <a:graphicFrameLocks/>
          </p:cNvGraphicFramePr>
          <p:nvPr/>
        </p:nvGraphicFramePr>
        <p:xfrm>
          <a:off x="654050" y="1085850"/>
          <a:ext cx="70739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8" name="Equation" r:id="rId7" imgW="2666880" imgH="520560" progId="Equation.3">
                  <p:embed/>
                </p:oleObj>
              </mc:Choice>
              <mc:Fallback>
                <p:oleObj name="Equation" r:id="rId7" imgW="2666880" imgH="52056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1085850"/>
                        <a:ext cx="70739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1" name="Object 9"/>
          <p:cNvGraphicFramePr>
            <a:graphicFrameLocks/>
          </p:cNvGraphicFramePr>
          <p:nvPr/>
        </p:nvGraphicFramePr>
        <p:xfrm>
          <a:off x="579438" y="3448050"/>
          <a:ext cx="7072312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9" name="Equation" r:id="rId9" imgW="2666880" imgH="520560" progId="Equation.3">
                  <p:embed/>
                </p:oleObj>
              </mc:Choice>
              <mc:Fallback>
                <p:oleObj name="Equation" r:id="rId9" imgW="2666880" imgH="52056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8" y="3448050"/>
                        <a:ext cx="7072312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609600" y="4648200"/>
            <a:ext cx="1752600" cy="519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/>
              <a:t>讨论：</a:t>
            </a:r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609600" y="5257800"/>
            <a:ext cx="3124200" cy="519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/>
              <a:t>1.</a:t>
            </a:r>
            <a:r>
              <a:rPr lang="zh-CN" altLang="en-US" sz="2800" b="1"/>
              <a:t>延长线（</a:t>
            </a:r>
            <a:r>
              <a:rPr lang="en-US" altLang="zh-CN" sz="2800" b="1"/>
              <a:t>b=0</a:t>
            </a:r>
            <a:r>
              <a:rPr lang="zh-CN" altLang="en-US" sz="2800" b="1"/>
              <a:t>）</a:t>
            </a:r>
            <a:r>
              <a:rPr lang="en-US" altLang="zh-CN" sz="2800" b="1"/>
              <a:t>:</a:t>
            </a:r>
          </a:p>
        </p:txBody>
      </p:sp>
      <p:graphicFrame>
        <p:nvGraphicFramePr>
          <p:cNvPr id="85006" name="Object 14"/>
          <p:cNvGraphicFramePr>
            <a:graphicFrameLocks/>
          </p:cNvGraphicFramePr>
          <p:nvPr/>
        </p:nvGraphicFramePr>
        <p:xfrm>
          <a:off x="3652838" y="4803775"/>
          <a:ext cx="4586287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0" name="Equation" r:id="rId11" imgW="1600200" imgH="495000" progId="Equation.3">
                  <p:embed/>
                </p:oleObj>
              </mc:Choice>
              <mc:Fallback>
                <p:oleObj name="Equation" r:id="rId11" imgW="1600200" imgH="495000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2838" y="4803775"/>
                        <a:ext cx="4586287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7" name="Object 15"/>
          <p:cNvGraphicFramePr>
            <a:graphicFrameLocks/>
          </p:cNvGraphicFramePr>
          <p:nvPr/>
        </p:nvGraphicFramePr>
        <p:xfrm>
          <a:off x="3810000" y="5943600"/>
          <a:ext cx="1417638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1" name="Equation" r:id="rId13" imgW="495000" imgH="266400" progId="Equation.3">
                  <p:embed/>
                </p:oleObj>
              </mc:Choice>
              <mc:Fallback>
                <p:oleObj name="Equation" r:id="rId13" imgW="495000" imgH="266400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943600"/>
                        <a:ext cx="1417638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4" grpId="0" autoUpdateAnimBg="0"/>
      <p:bldP spid="8500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022" name="Object 6"/>
          <p:cNvGraphicFramePr>
            <a:graphicFrameLocks/>
          </p:cNvGraphicFramePr>
          <p:nvPr/>
        </p:nvGraphicFramePr>
        <p:xfrm>
          <a:off x="381000" y="914400"/>
          <a:ext cx="6367463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2" name="Equation" r:id="rId3" imgW="2882880" imgH="520560" progId="Equation.3">
                  <p:embed/>
                </p:oleObj>
              </mc:Choice>
              <mc:Fallback>
                <p:oleObj name="Equation" r:id="rId3" imgW="2882880" imgH="52056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14400"/>
                        <a:ext cx="6367463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3" name="Object 7"/>
          <p:cNvGraphicFramePr>
            <a:graphicFrameLocks/>
          </p:cNvGraphicFramePr>
          <p:nvPr/>
        </p:nvGraphicFramePr>
        <p:xfrm>
          <a:off x="304800" y="1981200"/>
          <a:ext cx="5715000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3" name="Equation" r:id="rId5" imgW="2882880" imgH="520560" progId="Equation.3">
                  <p:embed/>
                </p:oleObj>
              </mc:Choice>
              <mc:Fallback>
                <p:oleObj name="Equation" r:id="rId5" imgW="2882880" imgH="52056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981200"/>
                        <a:ext cx="5715000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457200" y="228600"/>
            <a:ext cx="4114800" cy="519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/>
              <a:t>2.</a:t>
            </a:r>
            <a:r>
              <a:rPr lang="zh-CN" altLang="en-US" sz="2800" b="1"/>
              <a:t>中垂线（</a:t>
            </a:r>
            <a:r>
              <a:rPr lang="en-US" altLang="zh-CN" sz="2800" b="1"/>
              <a:t>a= - L/2</a:t>
            </a:r>
            <a:r>
              <a:rPr lang="zh-CN" altLang="en-US" sz="2800" b="1"/>
              <a:t>）</a:t>
            </a:r>
            <a:r>
              <a:rPr lang="en-US" altLang="zh-CN" sz="2800" b="1"/>
              <a:t>:</a:t>
            </a:r>
          </a:p>
        </p:txBody>
      </p:sp>
      <p:graphicFrame>
        <p:nvGraphicFramePr>
          <p:cNvPr id="86026" name="Object 10"/>
          <p:cNvGraphicFramePr>
            <a:graphicFrameLocks/>
          </p:cNvGraphicFramePr>
          <p:nvPr/>
        </p:nvGraphicFramePr>
        <p:xfrm>
          <a:off x="5943600" y="1981200"/>
          <a:ext cx="2935288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4" name="Equation" r:id="rId7" imgW="1625400" imgH="495000" progId="Equation.3">
                  <p:embed/>
                </p:oleObj>
              </mc:Choice>
              <mc:Fallback>
                <p:oleObj name="Equation" r:id="rId7" imgW="1625400" imgH="495000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981200"/>
                        <a:ext cx="2935288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7" name="Object 11"/>
          <p:cNvGraphicFramePr>
            <a:graphicFrameLocks/>
          </p:cNvGraphicFramePr>
          <p:nvPr/>
        </p:nvGraphicFramePr>
        <p:xfrm>
          <a:off x="6858000" y="1219200"/>
          <a:ext cx="6921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5" name="Equation" r:id="rId9" imgW="241200" imgH="177480" progId="Equation.3">
                  <p:embed/>
                </p:oleObj>
              </mc:Choice>
              <mc:Fallback>
                <p:oleObj name="Equation" r:id="rId9" imgW="241200" imgH="177480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219200"/>
                        <a:ext cx="69215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486400" y="228600"/>
            <a:ext cx="2590800" cy="609600"/>
            <a:chOff x="3360" y="432"/>
            <a:chExt cx="1632" cy="384"/>
          </a:xfrm>
        </p:grpSpPr>
        <p:sp>
          <p:nvSpPr>
            <p:cNvPr id="23570" name="Rectangle 12"/>
            <p:cNvSpPr>
              <a:spLocks noChangeArrowheads="1"/>
            </p:cNvSpPr>
            <p:nvPr/>
          </p:nvSpPr>
          <p:spPr bwMode="auto">
            <a:xfrm>
              <a:off x="3360" y="768"/>
              <a:ext cx="1632" cy="48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1" name="Line 14"/>
            <p:cNvSpPr>
              <a:spLocks noChangeShapeType="1"/>
            </p:cNvSpPr>
            <p:nvPr/>
          </p:nvSpPr>
          <p:spPr bwMode="auto">
            <a:xfrm flipV="1">
              <a:off x="4176" y="432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6034" name="Text Box 18"/>
          <p:cNvSpPr txBox="1">
            <a:spLocks noChangeArrowheads="1"/>
          </p:cNvSpPr>
          <p:nvPr/>
        </p:nvSpPr>
        <p:spPr bwMode="auto">
          <a:xfrm>
            <a:off x="457200" y="3352800"/>
            <a:ext cx="5257800" cy="519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/>
              <a:t>3.</a:t>
            </a:r>
            <a:r>
              <a:rPr lang="zh-CN" altLang="en-US" sz="2800" b="1"/>
              <a:t>无限长（</a:t>
            </a:r>
            <a:r>
              <a:rPr lang="zh-CN" altLang="en-US" sz="2800" b="1">
                <a:sym typeface="Symbol" pitchFamily="18" charset="2"/>
              </a:rPr>
              <a:t></a:t>
            </a:r>
            <a:r>
              <a:rPr lang="en-US" altLang="zh-CN" sz="2800" b="1" baseline="-25000">
                <a:sym typeface="Symbol" pitchFamily="18" charset="2"/>
              </a:rPr>
              <a:t>1</a:t>
            </a:r>
            <a:r>
              <a:rPr lang="en-US" altLang="zh-CN" sz="2800" b="1"/>
              <a:t>= 0, </a:t>
            </a:r>
            <a:r>
              <a:rPr lang="en-US" altLang="zh-CN" sz="2800" b="1">
                <a:sym typeface="Symbol" pitchFamily="18" charset="2"/>
              </a:rPr>
              <a:t></a:t>
            </a:r>
            <a:r>
              <a:rPr lang="en-US" altLang="zh-CN" sz="2800" b="1" baseline="-25000">
                <a:sym typeface="Symbol" pitchFamily="18" charset="2"/>
              </a:rPr>
              <a:t>2</a:t>
            </a:r>
            <a:r>
              <a:rPr lang="en-US" altLang="zh-CN" sz="2800" b="1"/>
              <a:t>= </a:t>
            </a:r>
            <a:r>
              <a:rPr lang="en-US" altLang="zh-CN" sz="2800" b="1">
                <a:sym typeface="Symbol" pitchFamily="18" charset="2"/>
              </a:rPr>
              <a:t></a:t>
            </a:r>
            <a:r>
              <a:rPr lang="en-US" altLang="zh-CN" sz="2800" b="1"/>
              <a:t> </a:t>
            </a:r>
            <a:r>
              <a:rPr lang="zh-CN" altLang="en-US" sz="2800" b="1"/>
              <a:t>）</a:t>
            </a:r>
            <a:r>
              <a:rPr lang="en-US" altLang="zh-CN" sz="2800" b="1"/>
              <a:t>:</a:t>
            </a:r>
          </a:p>
        </p:txBody>
      </p:sp>
      <p:graphicFrame>
        <p:nvGraphicFramePr>
          <p:cNvPr id="86035" name="Object 19"/>
          <p:cNvGraphicFramePr>
            <a:graphicFrameLocks/>
          </p:cNvGraphicFramePr>
          <p:nvPr/>
        </p:nvGraphicFramePr>
        <p:xfrm>
          <a:off x="5878513" y="5032375"/>
          <a:ext cx="1579562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6" name="Equation" r:id="rId11" imgW="609480" imgH="495000" progId="Equation.3">
                  <p:embed/>
                </p:oleObj>
              </mc:Choice>
              <mc:Fallback>
                <p:oleObj name="Equation" r:id="rId11" imgW="609480" imgH="495000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8513" y="5032375"/>
                        <a:ext cx="1579562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6" name="Object 20"/>
          <p:cNvGraphicFramePr>
            <a:graphicFrameLocks/>
          </p:cNvGraphicFramePr>
          <p:nvPr/>
        </p:nvGraphicFramePr>
        <p:xfrm>
          <a:off x="5867400" y="4343400"/>
          <a:ext cx="6921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7" name="Equation" r:id="rId13" imgW="241200" imgH="177480" progId="Equation.3">
                  <p:embed/>
                </p:oleObj>
              </mc:Choice>
              <mc:Fallback>
                <p:oleObj name="Equation" r:id="rId13" imgW="241200" imgH="177480" progId="Equation.3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343400"/>
                        <a:ext cx="69215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4800600" y="3352800"/>
            <a:ext cx="3962400" cy="609600"/>
            <a:chOff x="3024" y="2112"/>
            <a:chExt cx="2496" cy="384"/>
          </a:xfrm>
        </p:grpSpPr>
        <p:sp>
          <p:nvSpPr>
            <p:cNvPr id="23566" name="Rectangle 22"/>
            <p:cNvSpPr>
              <a:spLocks noChangeArrowheads="1"/>
            </p:cNvSpPr>
            <p:nvPr/>
          </p:nvSpPr>
          <p:spPr bwMode="auto">
            <a:xfrm>
              <a:off x="3456" y="2448"/>
              <a:ext cx="1632" cy="48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7" name="Line 23"/>
            <p:cNvSpPr>
              <a:spLocks noChangeShapeType="1"/>
            </p:cNvSpPr>
            <p:nvPr/>
          </p:nvSpPr>
          <p:spPr bwMode="auto">
            <a:xfrm flipV="1">
              <a:off x="4272" y="2112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8" name="Line 24"/>
            <p:cNvSpPr>
              <a:spLocks noChangeShapeType="1"/>
            </p:cNvSpPr>
            <p:nvPr/>
          </p:nvSpPr>
          <p:spPr bwMode="auto">
            <a:xfrm flipV="1">
              <a:off x="3024" y="249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9" name="Line 25"/>
            <p:cNvSpPr>
              <a:spLocks noChangeShapeType="1"/>
            </p:cNvSpPr>
            <p:nvPr/>
          </p:nvSpPr>
          <p:spPr bwMode="auto">
            <a:xfrm flipV="1">
              <a:off x="5136" y="249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6043" name="Object 27"/>
          <p:cNvGraphicFramePr>
            <a:graphicFrameLocks/>
          </p:cNvGraphicFramePr>
          <p:nvPr/>
        </p:nvGraphicFramePr>
        <p:xfrm>
          <a:off x="381000" y="4038600"/>
          <a:ext cx="5386388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8" name="Equation" r:id="rId15" imgW="1879560" imgH="495000" progId="Equation.3">
                  <p:embed/>
                </p:oleObj>
              </mc:Choice>
              <mc:Fallback>
                <p:oleObj name="Equation" r:id="rId15" imgW="1879560" imgH="495000" progId="Equation.3">
                  <p:embed/>
                  <p:pic>
                    <p:nvPicPr>
                      <p:cNvPr id="0" name="Object 27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038600"/>
                        <a:ext cx="5386388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4" name="Object 28"/>
          <p:cNvGraphicFramePr>
            <a:graphicFrameLocks/>
          </p:cNvGraphicFramePr>
          <p:nvPr/>
        </p:nvGraphicFramePr>
        <p:xfrm>
          <a:off x="133350" y="5027613"/>
          <a:ext cx="5829300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9" name="Equation" r:id="rId17" imgW="1942920" imgH="495000" progId="Equation.3">
                  <p:embed/>
                </p:oleObj>
              </mc:Choice>
              <mc:Fallback>
                <p:oleObj name="Equation" r:id="rId17" imgW="1942920" imgH="495000" progId="Equation.3">
                  <p:embed/>
                  <p:pic>
                    <p:nvPicPr>
                      <p:cNvPr id="0" name="Object 28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" y="5027613"/>
                        <a:ext cx="5829300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6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5" grpId="0" autoUpdateAnimBg="0"/>
      <p:bldP spid="8603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257800" cy="519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/>
              <a:t>4. </a:t>
            </a:r>
            <a:r>
              <a:rPr lang="zh-CN" altLang="en-US" sz="2800" b="1"/>
              <a:t>半无限长（</a:t>
            </a:r>
            <a:r>
              <a:rPr lang="zh-CN" altLang="en-US" sz="2800" b="1">
                <a:sym typeface="Symbol" pitchFamily="18" charset="2"/>
              </a:rPr>
              <a:t></a:t>
            </a:r>
            <a:r>
              <a:rPr lang="en-US" altLang="zh-CN" sz="2800" b="1" baseline="-25000">
                <a:sym typeface="Symbol" pitchFamily="18" charset="2"/>
              </a:rPr>
              <a:t>1</a:t>
            </a:r>
            <a:r>
              <a:rPr lang="en-US" altLang="zh-CN" sz="2800" b="1"/>
              <a:t>= 0, </a:t>
            </a:r>
            <a:r>
              <a:rPr lang="en-US" altLang="zh-CN" sz="2800" b="1">
                <a:sym typeface="Symbol" pitchFamily="18" charset="2"/>
              </a:rPr>
              <a:t></a:t>
            </a:r>
            <a:r>
              <a:rPr lang="en-US" altLang="zh-CN" sz="2800" b="1" baseline="-25000">
                <a:sym typeface="Symbol" pitchFamily="18" charset="2"/>
              </a:rPr>
              <a:t>2</a:t>
            </a:r>
            <a:r>
              <a:rPr lang="en-US" altLang="zh-CN" sz="2800" b="1"/>
              <a:t>= </a:t>
            </a:r>
            <a:r>
              <a:rPr lang="en-US" altLang="zh-CN" sz="2800" b="1">
                <a:sym typeface="Symbol" pitchFamily="18" charset="2"/>
              </a:rPr>
              <a:t>/2</a:t>
            </a:r>
            <a:r>
              <a:rPr lang="en-US" altLang="zh-CN" sz="2800" b="1"/>
              <a:t> </a:t>
            </a:r>
            <a:r>
              <a:rPr lang="zh-CN" altLang="en-US" sz="2800" b="1"/>
              <a:t>）</a:t>
            </a:r>
            <a:r>
              <a:rPr lang="en-US" altLang="zh-CN" sz="2800" b="1"/>
              <a:t>:</a:t>
            </a:r>
          </a:p>
        </p:txBody>
      </p:sp>
      <p:graphicFrame>
        <p:nvGraphicFramePr>
          <p:cNvPr id="87045" name="Object 5"/>
          <p:cNvGraphicFramePr>
            <a:graphicFrameLocks/>
          </p:cNvGraphicFramePr>
          <p:nvPr/>
        </p:nvGraphicFramePr>
        <p:xfrm>
          <a:off x="5791200" y="2819400"/>
          <a:ext cx="1579563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9" name="Equation" r:id="rId3" imgW="609480" imgH="495000" progId="Equation.3">
                  <p:embed/>
                </p:oleObj>
              </mc:Choice>
              <mc:Fallback>
                <p:oleObj name="Equation" r:id="rId3" imgW="609480" imgH="4950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819400"/>
                        <a:ext cx="1579563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5257800" y="685800"/>
            <a:ext cx="2590800" cy="609600"/>
            <a:chOff x="3312" y="432"/>
            <a:chExt cx="1632" cy="384"/>
          </a:xfrm>
        </p:grpSpPr>
        <p:sp>
          <p:nvSpPr>
            <p:cNvPr id="24606" name="Rectangle 8"/>
            <p:cNvSpPr>
              <a:spLocks noChangeArrowheads="1"/>
            </p:cNvSpPr>
            <p:nvPr/>
          </p:nvSpPr>
          <p:spPr bwMode="auto">
            <a:xfrm>
              <a:off x="3744" y="768"/>
              <a:ext cx="1200" cy="48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7" name="Line 9"/>
            <p:cNvSpPr>
              <a:spLocks noChangeShapeType="1"/>
            </p:cNvSpPr>
            <p:nvPr/>
          </p:nvSpPr>
          <p:spPr bwMode="auto">
            <a:xfrm flipV="1">
              <a:off x="4944" y="432"/>
              <a:ext cx="0" cy="33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8" name="Line 10"/>
            <p:cNvSpPr>
              <a:spLocks noChangeShapeType="1"/>
            </p:cNvSpPr>
            <p:nvPr/>
          </p:nvSpPr>
          <p:spPr bwMode="auto">
            <a:xfrm flipV="1">
              <a:off x="3312" y="81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7052" name="Object 12"/>
          <p:cNvGraphicFramePr>
            <a:graphicFrameLocks/>
          </p:cNvGraphicFramePr>
          <p:nvPr/>
        </p:nvGraphicFramePr>
        <p:xfrm>
          <a:off x="304800" y="1752600"/>
          <a:ext cx="5386388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0" name="Equation" r:id="rId5" imgW="1879560" imgH="495000" progId="Equation.3">
                  <p:embed/>
                </p:oleObj>
              </mc:Choice>
              <mc:Fallback>
                <p:oleObj name="Equation" r:id="rId5" imgW="1879560" imgH="495000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752600"/>
                        <a:ext cx="5386388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3" name="Object 13"/>
          <p:cNvGraphicFramePr>
            <a:graphicFrameLocks/>
          </p:cNvGraphicFramePr>
          <p:nvPr/>
        </p:nvGraphicFramePr>
        <p:xfrm>
          <a:off x="228600" y="2819400"/>
          <a:ext cx="5400675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1" name="Equation" r:id="rId7" imgW="1942920" imgH="495000" progId="Equation.3">
                  <p:embed/>
                </p:oleObj>
              </mc:Choice>
              <mc:Fallback>
                <p:oleObj name="Equation" r:id="rId7" imgW="1942920" imgH="495000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819400"/>
                        <a:ext cx="5400675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4" name="Text Box 14"/>
          <p:cNvSpPr txBox="1">
            <a:spLocks noChangeArrowheads="1"/>
          </p:cNvSpPr>
          <p:nvPr/>
        </p:nvSpPr>
        <p:spPr bwMode="auto">
          <a:xfrm>
            <a:off x="1066800" y="1143000"/>
            <a:ext cx="3962400" cy="519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</a:rPr>
              <a:t>(</a:t>
            </a:r>
            <a:r>
              <a:rPr lang="zh-CN" altLang="en-US" sz="2800" b="1">
                <a:solidFill>
                  <a:srgbClr val="0000CC"/>
                </a:solidFill>
              </a:rPr>
              <a:t>或者  </a:t>
            </a:r>
            <a:r>
              <a:rPr lang="zh-CN" altLang="en-US" sz="2800" b="1">
                <a:solidFill>
                  <a:srgbClr val="0000CC"/>
                </a:solidFill>
                <a:sym typeface="Symbol" pitchFamily="18" charset="2"/>
              </a:rPr>
              <a:t></a:t>
            </a:r>
            <a:r>
              <a:rPr lang="en-US" altLang="zh-CN" sz="2800" b="1" baseline="-25000">
                <a:solidFill>
                  <a:srgbClr val="0000CC"/>
                </a:solidFill>
                <a:sym typeface="Symbol" pitchFamily="18" charset="2"/>
              </a:rPr>
              <a:t>1</a:t>
            </a:r>
            <a:r>
              <a:rPr lang="en-US" altLang="zh-CN" sz="2800" b="1">
                <a:solidFill>
                  <a:srgbClr val="0000CC"/>
                </a:solidFill>
              </a:rPr>
              <a:t>= </a:t>
            </a:r>
            <a:r>
              <a:rPr lang="en-US" altLang="zh-CN" sz="2800" b="1">
                <a:solidFill>
                  <a:srgbClr val="0000CC"/>
                </a:solidFill>
                <a:sym typeface="Symbol" pitchFamily="18" charset="2"/>
              </a:rPr>
              <a:t>/2</a:t>
            </a:r>
            <a:r>
              <a:rPr lang="en-US" altLang="zh-CN" sz="2800" b="1">
                <a:solidFill>
                  <a:srgbClr val="0000CC"/>
                </a:solidFill>
              </a:rPr>
              <a:t>, </a:t>
            </a:r>
            <a:r>
              <a:rPr lang="en-US" altLang="zh-CN" sz="2800" b="1">
                <a:solidFill>
                  <a:srgbClr val="0000CC"/>
                </a:solidFill>
                <a:sym typeface="Symbol" pitchFamily="18" charset="2"/>
              </a:rPr>
              <a:t></a:t>
            </a:r>
            <a:r>
              <a:rPr lang="en-US" altLang="zh-CN" sz="2800" b="1" baseline="-25000">
                <a:solidFill>
                  <a:srgbClr val="0000CC"/>
                </a:solidFill>
                <a:sym typeface="Symbol" pitchFamily="18" charset="2"/>
              </a:rPr>
              <a:t>2</a:t>
            </a:r>
            <a:r>
              <a:rPr lang="en-US" altLang="zh-CN" sz="2800" b="1">
                <a:solidFill>
                  <a:srgbClr val="0000CC"/>
                </a:solidFill>
              </a:rPr>
              <a:t>= </a:t>
            </a:r>
            <a:r>
              <a:rPr lang="en-US" altLang="zh-CN" b="1">
                <a:solidFill>
                  <a:srgbClr val="0000CC"/>
                </a:solidFill>
                <a:sym typeface="Symbol" pitchFamily="18" charset="2"/>
              </a:rPr>
              <a:t></a:t>
            </a:r>
            <a:r>
              <a:rPr lang="en-US" altLang="zh-CN" sz="2800" b="1">
                <a:solidFill>
                  <a:srgbClr val="0000CC"/>
                </a:solidFill>
              </a:rPr>
              <a:t> )</a:t>
            </a:r>
          </a:p>
        </p:txBody>
      </p:sp>
      <p:graphicFrame>
        <p:nvGraphicFramePr>
          <p:cNvPr id="87056" name="Object 16"/>
          <p:cNvGraphicFramePr>
            <a:graphicFrameLocks/>
          </p:cNvGraphicFramePr>
          <p:nvPr/>
        </p:nvGraphicFramePr>
        <p:xfrm>
          <a:off x="5791200" y="1676400"/>
          <a:ext cx="1579563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2" name="Equation" r:id="rId9" imgW="609480" imgH="495000" progId="Equation.3">
                  <p:embed/>
                </p:oleObj>
              </mc:Choice>
              <mc:Fallback>
                <p:oleObj name="Equation" r:id="rId9" imgW="609480" imgH="495000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676400"/>
                        <a:ext cx="1579563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7315200" y="228600"/>
            <a:ext cx="533400" cy="533400"/>
            <a:chOff x="4608" y="144"/>
            <a:chExt cx="336" cy="336"/>
          </a:xfrm>
        </p:grpSpPr>
        <p:sp>
          <p:nvSpPr>
            <p:cNvPr id="24605" name="Line 18"/>
            <p:cNvSpPr>
              <a:spLocks noChangeShapeType="1"/>
            </p:cNvSpPr>
            <p:nvPr/>
          </p:nvSpPr>
          <p:spPr bwMode="auto">
            <a:xfrm flipV="1">
              <a:off x="4944" y="144"/>
              <a:ext cx="0" cy="33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588" name="Object 19"/>
            <p:cNvGraphicFramePr>
              <a:graphicFrameLocks noChangeAspect="1"/>
            </p:cNvGraphicFramePr>
            <p:nvPr/>
          </p:nvGraphicFramePr>
          <p:xfrm>
            <a:off x="4608" y="144"/>
            <a:ext cx="28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03" name="Equation" r:id="rId10" imgW="203040" imgH="241200" progId="Equation.3">
                    <p:embed/>
                  </p:oleObj>
                </mc:Choice>
                <mc:Fallback>
                  <p:oleObj name="Equation" r:id="rId10" imgW="203040" imgH="2412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44"/>
                          <a:ext cx="283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7848600" y="533400"/>
            <a:ext cx="998538" cy="412750"/>
            <a:chOff x="4944" y="336"/>
            <a:chExt cx="629" cy="260"/>
          </a:xfrm>
        </p:grpSpPr>
        <p:sp>
          <p:nvSpPr>
            <p:cNvPr id="24604" name="Line 17"/>
            <p:cNvSpPr>
              <a:spLocks noChangeShapeType="1"/>
            </p:cNvSpPr>
            <p:nvPr/>
          </p:nvSpPr>
          <p:spPr bwMode="auto">
            <a:xfrm>
              <a:off x="4944" y="480"/>
              <a:ext cx="33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587" name="Object 21"/>
            <p:cNvGraphicFramePr>
              <a:graphicFrameLocks noChangeAspect="1"/>
            </p:cNvGraphicFramePr>
            <p:nvPr/>
          </p:nvGraphicFramePr>
          <p:xfrm>
            <a:off x="5328" y="336"/>
            <a:ext cx="245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04" name="Equation" r:id="rId12" imgW="203040" imgH="215640" progId="Equation.3">
                    <p:embed/>
                  </p:oleObj>
                </mc:Choice>
                <mc:Fallback>
                  <p:oleObj name="Equation" r:id="rId12" imgW="203040" imgH="21564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336"/>
                          <a:ext cx="245" cy="2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7064" name="Text Box 24"/>
          <p:cNvSpPr txBox="1">
            <a:spLocks noChangeArrowheads="1"/>
          </p:cNvSpPr>
          <p:nvPr/>
        </p:nvSpPr>
        <p:spPr bwMode="auto">
          <a:xfrm>
            <a:off x="533400" y="4267200"/>
            <a:ext cx="2438400" cy="519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/>
              <a:t>5.</a:t>
            </a:r>
            <a:r>
              <a:rPr lang="zh-CN" altLang="en-US" sz="2800" b="1"/>
              <a:t>带电体上：</a:t>
            </a:r>
          </a:p>
        </p:txBody>
      </p:sp>
      <p:sp>
        <p:nvSpPr>
          <p:cNvPr id="87065" name="Rectangle 25"/>
          <p:cNvSpPr>
            <a:spLocks noChangeArrowheads="1"/>
          </p:cNvSpPr>
          <p:nvPr/>
        </p:nvSpPr>
        <p:spPr bwMode="auto">
          <a:xfrm>
            <a:off x="5257800" y="4343400"/>
            <a:ext cx="3429000" cy="762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66" name="Oval 26"/>
          <p:cNvSpPr>
            <a:spLocks noChangeArrowheads="1"/>
          </p:cNvSpPr>
          <p:nvPr/>
        </p:nvSpPr>
        <p:spPr bwMode="auto">
          <a:xfrm>
            <a:off x="7772400" y="4343400"/>
            <a:ext cx="152400" cy="76200"/>
          </a:xfrm>
          <a:prstGeom prst="ellipse">
            <a:avLst/>
          </a:prstGeom>
          <a:solidFill>
            <a:schemeClr val="tx1"/>
          </a:solidFill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5334000" y="4572000"/>
            <a:ext cx="2514600" cy="762000"/>
            <a:chOff x="2256" y="3168"/>
            <a:chExt cx="1584" cy="596"/>
          </a:xfrm>
        </p:grpSpPr>
        <p:sp>
          <p:nvSpPr>
            <p:cNvPr id="24603" name="AutoShape 27"/>
            <p:cNvSpPr>
              <a:spLocks/>
            </p:cNvSpPr>
            <p:nvPr/>
          </p:nvSpPr>
          <p:spPr bwMode="auto">
            <a:xfrm rot="-5400000">
              <a:off x="2952" y="2472"/>
              <a:ext cx="192" cy="1584"/>
            </a:xfrm>
            <a:prstGeom prst="leftBrace">
              <a:avLst>
                <a:gd name="adj1" fmla="val 68750"/>
                <a:gd name="adj2" fmla="val 50000"/>
              </a:avLst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586" name="Object 29"/>
            <p:cNvGraphicFramePr>
              <a:graphicFrameLocks noChangeAspect="1"/>
            </p:cNvGraphicFramePr>
            <p:nvPr/>
          </p:nvGraphicFramePr>
          <p:xfrm>
            <a:off x="2870" y="3408"/>
            <a:ext cx="335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05" name="Equation" r:id="rId14" imgW="203040" imgH="215640" progId="Equation.3">
                    <p:embed/>
                  </p:oleObj>
                </mc:Choice>
                <mc:Fallback>
                  <p:oleObj name="Equation" r:id="rId14" imgW="203040" imgH="21564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3408"/>
                          <a:ext cx="335" cy="3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7924800" y="4572000"/>
            <a:ext cx="838200" cy="762000"/>
            <a:chOff x="3888" y="3168"/>
            <a:chExt cx="528" cy="596"/>
          </a:xfrm>
        </p:grpSpPr>
        <p:sp>
          <p:nvSpPr>
            <p:cNvPr id="24602" name="AutoShape 28"/>
            <p:cNvSpPr>
              <a:spLocks/>
            </p:cNvSpPr>
            <p:nvPr/>
          </p:nvSpPr>
          <p:spPr bwMode="auto">
            <a:xfrm rot="-5400000">
              <a:off x="4056" y="3000"/>
              <a:ext cx="192" cy="528"/>
            </a:xfrm>
            <a:prstGeom prst="leftBrace">
              <a:avLst>
                <a:gd name="adj1" fmla="val 22917"/>
                <a:gd name="adj2" fmla="val 50000"/>
              </a:avLst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585" name="Object 30"/>
            <p:cNvGraphicFramePr>
              <a:graphicFrameLocks noChangeAspect="1"/>
            </p:cNvGraphicFramePr>
            <p:nvPr/>
          </p:nvGraphicFramePr>
          <p:xfrm>
            <a:off x="4032" y="3408"/>
            <a:ext cx="314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06" name="Equation" r:id="rId16" imgW="190440" imgH="215640" progId="Equation.3">
                    <p:embed/>
                  </p:oleObj>
                </mc:Choice>
                <mc:Fallback>
                  <p:oleObj name="Equation" r:id="rId16" imgW="190440" imgH="21564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408"/>
                          <a:ext cx="314" cy="3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7071" name="Rectangle 31"/>
          <p:cNvSpPr>
            <a:spLocks noChangeArrowheads="1"/>
          </p:cNvSpPr>
          <p:nvPr/>
        </p:nvSpPr>
        <p:spPr bwMode="auto">
          <a:xfrm>
            <a:off x="6934200" y="4343400"/>
            <a:ext cx="914400" cy="76200"/>
          </a:xfrm>
          <a:prstGeom prst="rect">
            <a:avLst/>
          </a:prstGeom>
          <a:solidFill>
            <a:srgbClr val="CC0000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7010400" y="3581400"/>
            <a:ext cx="838200" cy="609600"/>
            <a:chOff x="3312" y="2400"/>
            <a:chExt cx="528" cy="528"/>
          </a:xfrm>
        </p:grpSpPr>
        <p:sp>
          <p:nvSpPr>
            <p:cNvPr id="24601" name="AutoShape 32"/>
            <p:cNvSpPr>
              <a:spLocks/>
            </p:cNvSpPr>
            <p:nvPr/>
          </p:nvSpPr>
          <p:spPr bwMode="auto">
            <a:xfrm rot="5365372">
              <a:off x="3480" y="2568"/>
              <a:ext cx="192" cy="528"/>
            </a:xfrm>
            <a:prstGeom prst="leftBrace">
              <a:avLst>
                <a:gd name="adj1" fmla="val 22917"/>
                <a:gd name="adj2" fmla="val 50000"/>
              </a:avLst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584" name="Object 33"/>
            <p:cNvGraphicFramePr>
              <a:graphicFrameLocks noChangeAspect="1"/>
            </p:cNvGraphicFramePr>
            <p:nvPr/>
          </p:nvGraphicFramePr>
          <p:xfrm>
            <a:off x="3408" y="2400"/>
            <a:ext cx="314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07" name="Equation" r:id="rId18" imgW="190440" imgH="215640" progId="Equation.3">
                    <p:embed/>
                  </p:oleObj>
                </mc:Choice>
                <mc:Fallback>
                  <p:oleObj name="Equation" r:id="rId18" imgW="190440" imgH="21564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400"/>
                          <a:ext cx="314" cy="3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7077" name="Object 37"/>
          <p:cNvGraphicFramePr>
            <a:graphicFrameLocks/>
          </p:cNvGraphicFramePr>
          <p:nvPr/>
        </p:nvGraphicFramePr>
        <p:xfrm>
          <a:off x="304800" y="5181600"/>
          <a:ext cx="4316413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8" name="Equation" r:id="rId20" imgW="1600200" imgH="495000" progId="Equation.3">
                  <p:embed/>
                </p:oleObj>
              </mc:Choice>
              <mc:Fallback>
                <p:oleObj name="Equation" r:id="rId20" imgW="1600200" imgH="495000" progId="Equation.3">
                  <p:embed/>
                  <p:pic>
                    <p:nvPicPr>
                      <p:cNvPr id="0" name="Object 37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181600"/>
                        <a:ext cx="4316413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78" name="Object 38"/>
          <p:cNvGraphicFramePr>
            <a:graphicFrameLocks/>
          </p:cNvGraphicFramePr>
          <p:nvPr/>
        </p:nvGraphicFramePr>
        <p:xfrm>
          <a:off x="4724400" y="5181600"/>
          <a:ext cx="295592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9" name="Equation" r:id="rId22" imgW="1231560" imgH="495000" progId="Equation.3">
                  <p:embed/>
                </p:oleObj>
              </mc:Choice>
              <mc:Fallback>
                <p:oleObj name="Equation" r:id="rId22" imgW="1231560" imgH="495000" progId="Equation.3">
                  <p:embed/>
                  <p:pic>
                    <p:nvPicPr>
                      <p:cNvPr id="0" name="Object 38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181600"/>
                        <a:ext cx="2955925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7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87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 autoUpdateAnimBg="0"/>
      <p:bldP spid="87054" grpId="0" autoUpdateAnimBg="0"/>
      <p:bldP spid="87064" grpId="0" autoUpdateAnimBg="0"/>
      <p:bldP spid="87065" grpId="0" animBg="1"/>
      <p:bldP spid="87066" grpId="0" animBg="1"/>
      <p:bldP spid="8707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57200" y="1219200"/>
            <a:ext cx="1981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点电荷</a:t>
            </a:r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5340350" y="1301750"/>
            <a:ext cx="596900" cy="4445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V="1">
            <a:off x="5562600" y="1295400"/>
            <a:ext cx="152400" cy="45720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572000" y="838200"/>
            <a:ext cx="762000" cy="609600"/>
            <a:chOff x="2592" y="240"/>
            <a:chExt cx="480" cy="384"/>
          </a:xfrm>
        </p:grpSpPr>
        <p:graphicFrame>
          <p:nvGraphicFramePr>
            <p:cNvPr id="25612" name="Object 21"/>
            <p:cNvGraphicFramePr>
              <a:graphicFrameLocks noChangeAspect="1"/>
            </p:cNvGraphicFramePr>
            <p:nvPr/>
          </p:nvGraphicFramePr>
          <p:xfrm>
            <a:off x="2688" y="240"/>
            <a:ext cx="26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23" name="公式" r:id="rId3" imgW="139680" imgH="177480" progId="Equation.3">
                    <p:embed/>
                  </p:oleObj>
                </mc:Choice>
                <mc:Fallback>
                  <p:oleObj name="公式" r:id="rId3" imgW="139680" imgH="17748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40"/>
                          <a:ext cx="267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54" name="AutoShape 22"/>
            <p:cNvSpPr>
              <a:spLocks noChangeArrowheads="1"/>
            </p:cNvSpPr>
            <p:nvPr/>
          </p:nvSpPr>
          <p:spPr bwMode="auto">
            <a:xfrm>
              <a:off x="2592" y="240"/>
              <a:ext cx="480" cy="384"/>
            </a:xfrm>
            <a:prstGeom prst="wedgeEllipseCallout">
              <a:avLst>
                <a:gd name="adj1" fmla="val 83750"/>
                <a:gd name="adj2" fmla="val 60157"/>
              </a:avLst>
            </a:prstGeom>
            <a:noFill/>
            <a:ln w="38100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/>
              <a:endParaRPr lang="zh-CN" altLang="zh-CN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715000" y="990600"/>
            <a:ext cx="2362200" cy="533400"/>
            <a:chOff x="3744" y="336"/>
            <a:chExt cx="1488" cy="336"/>
          </a:xfrm>
        </p:grpSpPr>
        <p:sp>
          <p:nvSpPr>
            <p:cNvPr id="25653" name="Line 6"/>
            <p:cNvSpPr>
              <a:spLocks noChangeShapeType="1"/>
            </p:cNvSpPr>
            <p:nvPr/>
          </p:nvSpPr>
          <p:spPr bwMode="auto">
            <a:xfrm>
              <a:off x="3744" y="672"/>
              <a:ext cx="1488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11" name="Object 24"/>
            <p:cNvGraphicFramePr>
              <a:graphicFrameLocks noChangeAspect="1"/>
            </p:cNvGraphicFramePr>
            <p:nvPr/>
          </p:nvGraphicFramePr>
          <p:xfrm>
            <a:off x="4368" y="336"/>
            <a:ext cx="25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24" name="公式" r:id="rId5" imgW="114120" imgH="126720" progId="Equation.3">
                    <p:embed/>
                  </p:oleObj>
                </mc:Choice>
                <mc:Fallback>
                  <p:oleObj name="公式" r:id="rId5" imgW="114120" imgH="12672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336"/>
                          <a:ext cx="25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514600" y="1143000"/>
            <a:ext cx="1708150" cy="773113"/>
            <a:chOff x="1718" y="1392"/>
            <a:chExt cx="1076" cy="487"/>
          </a:xfrm>
        </p:grpSpPr>
        <p:graphicFrame>
          <p:nvGraphicFramePr>
            <p:cNvPr id="25610" name="Object 4"/>
            <p:cNvGraphicFramePr>
              <a:graphicFrameLocks/>
            </p:cNvGraphicFramePr>
            <p:nvPr/>
          </p:nvGraphicFramePr>
          <p:xfrm>
            <a:off x="1718" y="1392"/>
            <a:ext cx="1076" cy="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25" name="公式" r:id="rId7" imgW="355320" imgH="203040" progId="Equation.3">
                    <p:embed/>
                  </p:oleObj>
                </mc:Choice>
                <mc:Fallback>
                  <p:oleObj name="公式" r:id="rId7" imgW="355320" imgH="203040" progId="Equation.3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8" y="1392"/>
                          <a:ext cx="1076" cy="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52" name="Text Box 26"/>
            <p:cNvSpPr txBox="1">
              <a:spLocks noChangeArrowheads="1"/>
            </p:cNvSpPr>
            <p:nvPr/>
          </p:nvSpPr>
          <p:spPr bwMode="auto">
            <a:xfrm>
              <a:off x="1968" y="1440"/>
              <a:ext cx="480" cy="365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&gt;&gt;</a:t>
              </a: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4724400" y="1828800"/>
            <a:ext cx="2286000" cy="685800"/>
            <a:chOff x="3264" y="2064"/>
            <a:chExt cx="1440" cy="432"/>
          </a:xfrm>
        </p:grpSpPr>
        <p:sp>
          <p:nvSpPr>
            <p:cNvPr id="25650" name="Line 9"/>
            <p:cNvSpPr>
              <a:spLocks noChangeShapeType="1"/>
            </p:cNvSpPr>
            <p:nvPr/>
          </p:nvSpPr>
          <p:spPr bwMode="auto">
            <a:xfrm>
              <a:off x="3264" y="220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51" name="Line 28"/>
            <p:cNvSpPr>
              <a:spLocks noChangeShapeType="1"/>
            </p:cNvSpPr>
            <p:nvPr/>
          </p:nvSpPr>
          <p:spPr bwMode="auto">
            <a:xfrm>
              <a:off x="3264" y="2352"/>
              <a:ext cx="1440" cy="0"/>
            </a:xfrm>
            <a:prstGeom prst="line">
              <a:avLst/>
            </a:prstGeom>
            <a:noFill/>
            <a:ln w="12699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09" name="Object 29"/>
            <p:cNvGraphicFramePr>
              <a:graphicFrameLocks noChangeAspect="1"/>
            </p:cNvGraphicFramePr>
            <p:nvPr/>
          </p:nvGraphicFramePr>
          <p:xfrm>
            <a:off x="3408" y="2064"/>
            <a:ext cx="1056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26" name="公式" r:id="rId9" imgW="457200" imgH="203040" progId="Equation.3">
                    <p:embed/>
                  </p:oleObj>
                </mc:Choice>
                <mc:Fallback>
                  <p:oleObj name="公式" r:id="rId9" imgW="457200" imgH="20304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064"/>
                          <a:ext cx="1056" cy="3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2514600" y="1905000"/>
            <a:ext cx="1389063" cy="684213"/>
            <a:chOff x="1776" y="1920"/>
            <a:chExt cx="875" cy="431"/>
          </a:xfrm>
        </p:grpSpPr>
        <p:graphicFrame>
          <p:nvGraphicFramePr>
            <p:cNvPr id="25608" name="Object 8"/>
            <p:cNvGraphicFramePr>
              <a:graphicFrameLocks/>
            </p:cNvGraphicFramePr>
            <p:nvPr/>
          </p:nvGraphicFramePr>
          <p:xfrm>
            <a:off x="1776" y="1920"/>
            <a:ext cx="875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27" name="公式" r:id="rId11" imgW="304560" imgH="203040" progId="Equation.3">
                    <p:embed/>
                  </p:oleObj>
                </mc:Choice>
                <mc:Fallback>
                  <p:oleObj name="公式" r:id="rId11" imgW="304560" imgH="203040" progId="Equation.3">
                    <p:embed/>
                    <p:pic>
                      <p:nvPicPr>
                        <p:cNvPr id="0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920"/>
                          <a:ext cx="875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49" name="Text Box 31"/>
            <p:cNvSpPr txBox="1">
              <a:spLocks noChangeArrowheads="1"/>
            </p:cNvSpPr>
            <p:nvPr/>
          </p:nvSpPr>
          <p:spPr bwMode="auto">
            <a:xfrm>
              <a:off x="1975" y="1920"/>
              <a:ext cx="528" cy="365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&gt;&gt;</a:t>
              </a:r>
            </a:p>
          </p:txBody>
        </p: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4953000" y="2971800"/>
            <a:ext cx="457200" cy="1143000"/>
            <a:chOff x="2880" y="2496"/>
            <a:chExt cx="288" cy="720"/>
          </a:xfrm>
        </p:grpSpPr>
        <p:sp>
          <p:nvSpPr>
            <p:cNvPr id="25648" name="Line 34"/>
            <p:cNvSpPr>
              <a:spLocks noChangeShapeType="1"/>
            </p:cNvSpPr>
            <p:nvPr/>
          </p:nvSpPr>
          <p:spPr bwMode="auto">
            <a:xfrm>
              <a:off x="3168" y="2784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07" name="Object 36"/>
            <p:cNvGraphicFramePr>
              <a:graphicFrameLocks noChangeAspect="1"/>
            </p:cNvGraphicFramePr>
            <p:nvPr/>
          </p:nvGraphicFramePr>
          <p:xfrm>
            <a:off x="2880" y="2496"/>
            <a:ext cx="28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28" name="公式" r:id="rId13" imgW="139680" imgH="164880" progId="Equation.3">
                    <p:embed/>
                  </p:oleObj>
                </mc:Choice>
                <mc:Fallback>
                  <p:oleObj name="公式" r:id="rId13" imgW="139680" imgH="16488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496"/>
                          <a:ext cx="286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5410200" y="2819400"/>
            <a:ext cx="1524000" cy="990600"/>
            <a:chOff x="3168" y="2352"/>
            <a:chExt cx="960" cy="624"/>
          </a:xfrm>
        </p:grpSpPr>
        <p:sp>
          <p:nvSpPr>
            <p:cNvPr id="25646" name="Line 39"/>
            <p:cNvSpPr>
              <a:spLocks noChangeShapeType="1"/>
            </p:cNvSpPr>
            <p:nvPr/>
          </p:nvSpPr>
          <p:spPr bwMode="auto">
            <a:xfrm>
              <a:off x="3168" y="2976"/>
              <a:ext cx="96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06" name="Object 40"/>
            <p:cNvGraphicFramePr>
              <a:graphicFrameLocks noChangeAspect="1"/>
            </p:cNvGraphicFramePr>
            <p:nvPr/>
          </p:nvGraphicFramePr>
          <p:xfrm>
            <a:off x="3840" y="2448"/>
            <a:ext cx="20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29" name="公式" r:id="rId15" imgW="114120" imgH="126720" progId="Equation.3">
                    <p:embed/>
                  </p:oleObj>
                </mc:Choice>
                <mc:Fallback>
                  <p:oleObj name="公式" r:id="rId15" imgW="114120" imgH="12672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448"/>
                          <a:ext cx="209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47" name="AutoShape 41"/>
            <p:cNvSpPr>
              <a:spLocks noChangeArrowheads="1"/>
            </p:cNvSpPr>
            <p:nvPr/>
          </p:nvSpPr>
          <p:spPr bwMode="auto">
            <a:xfrm>
              <a:off x="3696" y="2352"/>
              <a:ext cx="432" cy="384"/>
            </a:xfrm>
            <a:prstGeom prst="wedgeEllipseCallout">
              <a:avLst>
                <a:gd name="adj1" fmla="val -162731"/>
                <a:gd name="adj2" fmla="val 102343"/>
              </a:avLst>
            </a:prstGeom>
            <a:noFill/>
            <a:ln w="38100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/>
              <a:endParaRPr lang="zh-CN" altLang="zh-CN"/>
            </a:p>
          </p:txBody>
        </p:sp>
      </p:grpSp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3276600" y="3429000"/>
            <a:ext cx="1498600" cy="620713"/>
            <a:chOff x="1920" y="2832"/>
            <a:chExt cx="944" cy="391"/>
          </a:xfrm>
        </p:grpSpPr>
        <p:graphicFrame>
          <p:nvGraphicFramePr>
            <p:cNvPr id="25605" name="Object 13"/>
            <p:cNvGraphicFramePr>
              <a:graphicFrameLocks/>
            </p:cNvGraphicFramePr>
            <p:nvPr/>
          </p:nvGraphicFramePr>
          <p:xfrm>
            <a:off x="1920" y="2832"/>
            <a:ext cx="944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30" name="公式" r:id="rId16" imgW="355320" imgH="203040" progId="Equation.3">
                    <p:embed/>
                  </p:oleObj>
                </mc:Choice>
                <mc:Fallback>
                  <p:oleObj name="公式" r:id="rId16" imgW="355320" imgH="203040" progId="Equation.3">
                    <p:embed/>
                    <p:pic>
                      <p:nvPicPr>
                        <p:cNvPr id="0" name="Object 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832"/>
                          <a:ext cx="944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45" name="Text Box 43"/>
            <p:cNvSpPr txBox="1">
              <a:spLocks noChangeArrowheads="1"/>
            </p:cNvSpPr>
            <p:nvPr/>
          </p:nvSpPr>
          <p:spPr bwMode="auto">
            <a:xfrm>
              <a:off x="2112" y="2880"/>
              <a:ext cx="528" cy="327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1"/>
                  </a:solidFill>
                  <a:latin typeface="宋体" pitchFamily="2" charset="-122"/>
                </a:rPr>
                <a:t>&lt;&lt;</a:t>
              </a:r>
            </a:p>
          </p:txBody>
        </p:sp>
      </p:grpSp>
      <p:grpSp>
        <p:nvGrpSpPr>
          <p:cNvPr id="10" name="Group 52"/>
          <p:cNvGrpSpPr>
            <a:grpSpLocks/>
          </p:cNvGrpSpPr>
          <p:nvPr/>
        </p:nvGrpSpPr>
        <p:grpSpPr bwMode="auto">
          <a:xfrm>
            <a:off x="5562600" y="4267200"/>
            <a:ext cx="381000" cy="990600"/>
            <a:chOff x="3360" y="3360"/>
            <a:chExt cx="240" cy="624"/>
          </a:xfrm>
        </p:grpSpPr>
        <p:sp>
          <p:nvSpPr>
            <p:cNvPr id="25641" name="Line 48"/>
            <p:cNvSpPr>
              <a:spLocks noChangeShapeType="1"/>
            </p:cNvSpPr>
            <p:nvPr/>
          </p:nvSpPr>
          <p:spPr bwMode="auto">
            <a:xfrm>
              <a:off x="3360" y="3552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2" name="Line 49"/>
            <p:cNvSpPr>
              <a:spLocks noChangeShapeType="1"/>
            </p:cNvSpPr>
            <p:nvPr/>
          </p:nvSpPr>
          <p:spPr bwMode="auto">
            <a:xfrm flipV="1">
              <a:off x="3360" y="3360"/>
              <a:ext cx="24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3" name="Line 50"/>
            <p:cNvSpPr>
              <a:spLocks noChangeShapeType="1"/>
            </p:cNvSpPr>
            <p:nvPr/>
          </p:nvSpPr>
          <p:spPr bwMode="auto">
            <a:xfrm>
              <a:off x="3600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4" name="Line 51"/>
            <p:cNvSpPr>
              <a:spLocks noChangeShapeType="1"/>
            </p:cNvSpPr>
            <p:nvPr/>
          </p:nvSpPr>
          <p:spPr bwMode="auto">
            <a:xfrm flipH="1">
              <a:off x="3360" y="3792"/>
              <a:ext cx="24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57"/>
          <p:cNvGrpSpPr>
            <a:grpSpLocks/>
          </p:cNvGrpSpPr>
          <p:nvPr/>
        </p:nvGrpSpPr>
        <p:grpSpPr bwMode="auto">
          <a:xfrm>
            <a:off x="5791200" y="3810000"/>
            <a:ext cx="1524000" cy="990600"/>
            <a:chOff x="3168" y="2352"/>
            <a:chExt cx="960" cy="624"/>
          </a:xfrm>
        </p:grpSpPr>
        <p:sp>
          <p:nvSpPr>
            <p:cNvPr id="25639" name="Line 58"/>
            <p:cNvSpPr>
              <a:spLocks noChangeShapeType="1"/>
            </p:cNvSpPr>
            <p:nvPr/>
          </p:nvSpPr>
          <p:spPr bwMode="auto">
            <a:xfrm>
              <a:off x="3168" y="2976"/>
              <a:ext cx="96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04" name="Object 59"/>
            <p:cNvGraphicFramePr>
              <a:graphicFrameLocks noChangeAspect="1"/>
            </p:cNvGraphicFramePr>
            <p:nvPr/>
          </p:nvGraphicFramePr>
          <p:xfrm>
            <a:off x="3840" y="2448"/>
            <a:ext cx="20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31" name="公式" r:id="rId18" imgW="114120" imgH="126720" progId="Equation.3">
                    <p:embed/>
                  </p:oleObj>
                </mc:Choice>
                <mc:Fallback>
                  <p:oleObj name="公式" r:id="rId18" imgW="114120" imgH="12672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448"/>
                          <a:ext cx="209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40" name="AutoShape 60"/>
            <p:cNvSpPr>
              <a:spLocks noChangeArrowheads="1"/>
            </p:cNvSpPr>
            <p:nvPr/>
          </p:nvSpPr>
          <p:spPr bwMode="auto">
            <a:xfrm>
              <a:off x="3696" y="2352"/>
              <a:ext cx="432" cy="384"/>
            </a:xfrm>
            <a:prstGeom prst="wedgeEllipseCallout">
              <a:avLst>
                <a:gd name="adj1" fmla="val -162731"/>
                <a:gd name="adj2" fmla="val 102343"/>
              </a:avLst>
            </a:prstGeom>
            <a:noFill/>
            <a:ln w="38100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/>
              <a:endParaRPr lang="zh-CN" altLang="zh-CN"/>
            </a:p>
          </p:txBody>
        </p:sp>
      </p:grpSp>
      <p:grpSp>
        <p:nvGrpSpPr>
          <p:cNvPr id="12" name="Group 66"/>
          <p:cNvGrpSpPr>
            <a:grpSpLocks/>
          </p:cNvGrpSpPr>
          <p:nvPr/>
        </p:nvGrpSpPr>
        <p:grpSpPr bwMode="auto">
          <a:xfrm>
            <a:off x="3352800" y="5562600"/>
            <a:ext cx="1317625" cy="685800"/>
            <a:chOff x="1920" y="3360"/>
            <a:chExt cx="830" cy="432"/>
          </a:xfrm>
        </p:grpSpPr>
        <p:graphicFrame>
          <p:nvGraphicFramePr>
            <p:cNvPr id="25603" name="Object 16"/>
            <p:cNvGraphicFramePr>
              <a:graphicFrameLocks/>
            </p:cNvGraphicFramePr>
            <p:nvPr/>
          </p:nvGraphicFramePr>
          <p:xfrm>
            <a:off x="1920" y="3360"/>
            <a:ext cx="830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32" name="公式" r:id="rId19" imgW="368280" imgH="228600" progId="Equation.3">
                    <p:embed/>
                  </p:oleObj>
                </mc:Choice>
                <mc:Fallback>
                  <p:oleObj name="公式" r:id="rId19" imgW="368280" imgH="228600" progId="Equation.3">
                    <p:embed/>
                    <p:pic>
                      <p:nvPicPr>
                        <p:cNvPr id="0" name="Object 1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3360"/>
                          <a:ext cx="830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8" name="Text Box 65"/>
            <p:cNvSpPr txBox="1">
              <a:spLocks noChangeArrowheads="1"/>
            </p:cNvSpPr>
            <p:nvPr/>
          </p:nvSpPr>
          <p:spPr bwMode="auto">
            <a:xfrm>
              <a:off x="2064" y="3408"/>
              <a:ext cx="528" cy="365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&lt;&lt;</a:t>
              </a:r>
            </a:p>
          </p:txBody>
        </p:sp>
      </p:grpSp>
      <p:sp>
        <p:nvSpPr>
          <p:cNvPr id="16451" name="Text Box 67"/>
          <p:cNvSpPr txBox="1">
            <a:spLocks noChangeArrowheads="1"/>
          </p:cNvSpPr>
          <p:nvPr/>
        </p:nvSpPr>
        <p:spPr bwMode="auto">
          <a:xfrm>
            <a:off x="685800" y="381000"/>
            <a:ext cx="25146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  <a:sym typeface="Monotype Sorts" pitchFamily="2" charset="2"/>
              </a:rPr>
              <a:t>6.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  <a:sym typeface="Monotype Sorts" pitchFamily="2" charset="2"/>
              </a:rPr>
              <a:t>叠加原理</a:t>
            </a:r>
            <a:endParaRPr lang="zh-CN" altLang="en-US" sz="3200" b="1">
              <a:solidFill>
                <a:srgbClr val="0000CC"/>
              </a:solidFill>
              <a:latin typeface="宋体" pitchFamily="2" charset="-122"/>
            </a:endParaRPr>
          </a:p>
        </p:txBody>
      </p:sp>
      <p:grpSp>
        <p:nvGrpSpPr>
          <p:cNvPr id="13" name="Group 69"/>
          <p:cNvGrpSpPr>
            <a:grpSpLocks/>
          </p:cNvGrpSpPr>
          <p:nvPr/>
        </p:nvGrpSpPr>
        <p:grpSpPr bwMode="auto">
          <a:xfrm>
            <a:off x="4038600" y="4419600"/>
            <a:ext cx="1905000" cy="1066800"/>
            <a:chOff x="2160" y="3648"/>
            <a:chExt cx="1200" cy="672"/>
          </a:xfrm>
        </p:grpSpPr>
        <p:grpSp>
          <p:nvGrpSpPr>
            <p:cNvPr id="25634" name="Group 56"/>
            <p:cNvGrpSpPr>
              <a:grpSpLocks/>
            </p:cNvGrpSpPr>
            <p:nvPr/>
          </p:nvGrpSpPr>
          <p:grpSpPr bwMode="auto">
            <a:xfrm>
              <a:off x="2160" y="3744"/>
              <a:ext cx="1200" cy="576"/>
              <a:chOff x="2112" y="3600"/>
              <a:chExt cx="1200" cy="576"/>
            </a:xfrm>
          </p:grpSpPr>
          <p:graphicFrame>
            <p:nvGraphicFramePr>
              <p:cNvPr id="25602" name="Object 53"/>
              <p:cNvGraphicFramePr>
                <a:graphicFrameLocks noChangeAspect="1"/>
              </p:cNvGraphicFramePr>
              <p:nvPr/>
            </p:nvGraphicFramePr>
            <p:xfrm>
              <a:off x="2208" y="3696"/>
              <a:ext cx="323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33" name="公式" r:id="rId21" imgW="152280" imgH="203040" progId="Equation.3">
                      <p:embed/>
                    </p:oleObj>
                  </mc:Choice>
                  <mc:Fallback>
                    <p:oleObj name="公式" r:id="rId21" imgW="152280" imgH="203040" progId="Equation.3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8" y="3696"/>
                            <a:ext cx="323" cy="4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36" name="Line 54"/>
              <p:cNvSpPr>
                <a:spLocks noChangeShapeType="1"/>
              </p:cNvSpPr>
              <p:nvPr/>
            </p:nvSpPr>
            <p:spPr bwMode="auto">
              <a:xfrm flipH="1">
                <a:off x="3072" y="3600"/>
                <a:ext cx="240" cy="24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7" name="AutoShape 55"/>
              <p:cNvSpPr>
                <a:spLocks noChangeArrowheads="1"/>
              </p:cNvSpPr>
              <p:nvPr/>
            </p:nvSpPr>
            <p:spPr bwMode="auto">
              <a:xfrm>
                <a:off x="2112" y="3696"/>
                <a:ext cx="528" cy="480"/>
              </a:xfrm>
              <a:prstGeom prst="wedgeEllipseCallout">
                <a:avLst>
                  <a:gd name="adj1" fmla="val 143181"/>
                  <a:gd name="adj2" fmla="val -36875"/>
                </a:avLst>
              </a:prstGeom>
              <a:noFill/>
              <a:ln w="38100">
                <a:solidFill>
                  <a:srgbClr val="0000CC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762000"/>
                <a:endParaRPr lang="zh-CN" altLang="zh-CN"/>
              </a:p>
            </p:txBody>
          </p:sp>
        </p:grpSp>
        <p:sp>
          <p:nvSpPr>
            <p:cNvPr id="25635" name="Line 68"/>
            <p:cNvSpPr>
              <a:spLocks noChangeShapeType="1"/>
            </p:cNvSpPr>
            <p:nvPr/>
          </p:nvSpPr>
          <p:spPr bwMode="auto">
            <a:xfrm>
              <a:off x="3264" y="3648"/>
              <a:ext cx="0" cy="43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454" name="Rectangle 70"/>
          <p:cNvSpPr>
            <a:spLocks noChangeArrowheads="1"/>
          </p:cNvSpPr>
          <p:nvPr/>
        </p:nvSpPr>
        <p:spPr bwMode="auto">
          <a:xfrm>
            <a:off x="457200" y="1828800"/>
            <a:ext cx="2667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电偶极子</a:t>
            </a:r>
          </a:p>
        </p:txBody>
      </p:sp>
      <p:sp>
        <p:nvSpPr>
          <p:cNvPr id="16455" name="Rectangle 71"/>
          <p:cNvSpPr>
            <a:spLocks noChangeArrowheads="1"/>
          </p:cNvSpPr>
          <p:nvPr/>
        </p:nvSpPr>
        <p:spPr bwMode="auto">
          <a:xfrm>
            <a:off x="457200" y="2590800"/>
            <a:ext cx="2286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带电线</a:t>
            </a:r>
          </a:p>
        </p:txBody>
      </p:sp>
      <p:sp>
        <p:nvSpPr>
          <p:cNvPr id="16456" name="Rectangle 72"/>
          <p:cNvSpPr>
            <a:spLocks noChangeArrowheads="1"/>
          </p:cNvSpPr>
          <p:nvPr/>
        </p:nvSpPr>
        <p:spPr bwMode="auto">
          <a:xfrm>
            <a:off x="381000" y="3352800"/>
            <a:ext cx="297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无限长带电线</a:t>
            </a:r>
          </a:p>
        </p:txBody>
      </p:sp>
      <p:sp>
        <p:nvSpPr>
          <p:cNvPr id="16457" name="Rectangle 73"/>
          <p:cNvSpPr>
            <a:spLocks noChangeArrowheads="1"/>
          </p:cNvSpPr>
          <p:nvPr/>
        </p:nvSpPr>
        <p:spPr bwMode="auto">
          <a:xfrm>
            <a:off x="457200" y="4419600"/>
            <a:ext cx="297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无限长带电带</a:t>
            </a:r>
          </a:p>
        </p:txBody>
      </p:sp>
      <p:sp>
        <p:nvSpPr>
          <p:cNvPr id="16458" name="Rectangle 74"/>
          <p:cNvSpPr>
            <a:spLocks noChangeArrowheads="1"/>
          </p:cNvSpPr>
          <p:nvPr/>
        </p:nvSpPr>
        <p:spPr bwMode="auto">
          <a:xfrm>
            <a:off x="457200" y="5486400"/>
            <a:ext cx="297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无限大带电面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6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6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  <p:bldP spid="16389" grpId="0" animBg="1"/>
      <p:bldP spid="16391" grpId="0" animBg="1"/>
      <p:bldP spid="16451" grpId="0" autoUpdateAnimBg="0"/>
      <p:bldP spid="16454" grpId="0" build="p" autoUpdateAnimBg="0"/>
      <p:bldP spid="16455" grpId="0" build="p" autoUpdateAnimBg="0"/>
      <p:bldP spid="16456" grpId="0" build="p" autoUpdateAnimBg="0"/>
      <p:bldP spid="16457" grpId="0" build="p" autoUpdateAnimBg="0"/>
      <p:bldP spid="16458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28600" y="228600"/>
            <a:ext cx="6858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例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4 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均匀带电圆环轴线上的场</a:t>
            </a:r>
          </a:p>
        </p:txBody>
      </p:sp>
      <p:sp>
        <p:nvSpPr>
          <p:cNvPr id="14339" name="Oval 3"/>
          <p:cNvSpPr>
            <a:spLocks noChangeArrowheads="1"/>
          </p:cNvSpPr>
          <p:nvPr/>
        </p:nvSpPr>
        <p:spPr bwMode="auto">
          <a:xfrm>
            <a:off x="5715000" y="1447800"/>
            <a:ext cx="520700" cy="1511300"/>
          </a:xfrm>
          <a:prstGeom prst="ellips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7696" name="Object 0"/>
          <p:cNvGraphicFramePr>
            <a:graphicFrameLocks/>
          </p:cNvGraphicFramePr>
          <p:nvPr/>
        </p:nvGraphicFramePr>
        <p:xfrm>
          <a:off x="6019800" y="228600"/>
          <a:ext cx="528638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0" name="公式" r:id="rId3" imgW="164880" imgH="203040" progId="Equation.3">
                  <p:embed/>
                </p:oleObj>
              </mc:Choice>
              <mc:Fallback>
                <p:oleObj name="公式" r:id="rId3" imgW="164880" imgH="203040" progId="Equation.3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28600"/>
                        <a:ext cx="528638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228600" y="914400"/>
            <a:ext cx="4800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解：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在圆环上任取电荷元</a:t>
            </a:r>
          </a:p>
        </p:txBody>
      </p:sp>
      <p:graphicFrame>
        <p:nvGraphicFramePr>
          <p:cNvPr id="157697" name="Object 1"/>
          <p:cNvGraphicFramePr>
            <a:graphicFrameLocks/>
          </p:cNvGraphicFramePr>
          <p:nvPr/>
        </p:nvGraphicFramePr>
        <p:xfrm>
          <a:off x="4038600" y="1600200"/>
          <a:ext cx="609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1" name="公式" r:id="rId5" imgW="203040" imgH="203040" progId="Equation.3">
                  <p:embed/>
                </p:oleObj>
              </mc:Choice>
              <mc:Fallback>
                <p:oleObj name="公式" r:id="rId5" imgW="203040" imgH="203040" progId="Equation.3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600200"/>
                        <a:ext cx="609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698" name="Object 2"/>
          <p:cNvGraphicFramePr>
            <a:graphicFrameLocks/>
          </p:cNvGraphicFramePr>
          <p:nvPr/>
        </p:nvGraphicFramePr>
        <p:xfrm>
          <a:off x="838200" y="2895600"/>
          <a:ext cx="2895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2" name="公式" r:id="rId7" imgW="990360" imgH="431640" progId="Equation.3">
                  <p:embed/>
                </p:oleObj>
              </mc:Choice>
              <mc:Fallback>
                <p:oleObj name="公式" r:id="rId7" imgW="990360" imgH="43164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95600"/>
                        <a:ext cx="2895600" cy="1219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699" name="Object 3"/>
          <p:cNvGraphicFramePr>
            <a:graphicFrameLocks/>
          </p:cNvGraphicFramePr>
          <p:nvPr/>
        </p:nvGraphicFramePr>
        <p:xfrm>
          <a:off x="5791200" y="3124200"/>
          <a:ext cx="4429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3" name="公式" r:id="rId9" imgW="152280" imgH="152280" progId="Equation.3">
                  <p:embed/>
                </p:oleObj>
              </mc:Choice>
              <mc:Fallback>
                <p:oleObj name="公式" r:id="rId9" imgW="152280" imgH="15228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124200"/>
                        <a:ext cx="4429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4724400" y="609600"/>
            <a:ext cx="4191000" cy="3249613"/>
            <a:chOff x="2976" y="384"/>
            <a:chExt cx="2640" cy="2047"/>
          </a:xfrm>
        </p:grpSpPr>
        <p:sp>
          <p:nvSpPr>
            <p:cNvPr id="26657" name="Line 4"/>
            <p:cNvSpPr>
              <a:spLocks noChangeShapeType="1"/>
            </p:cNvSpPr>
            <p:nvPr/>
          </p:nvSpPr>
          <p:spPr bwMode="auto">
            <a:xfrm>
              <a:off x="3024" y="1440"/>
              <a:ext cx="2208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8" name="Line 5"/>
            <p:cNvSpPr>
              <a:spLocks noChangeShapeType="1"/>
            </p:cNvSpPr>
            <p:nvPr/>
          </p:nvSpPr>
          <p:spPr bwMode="auto">
            <a:xfrm>
              <a:off x="5232" y="1440"/>
              <a:ext cx="38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9" name="Line 6"/>
            <p:cNvSpPr>
              <a:spLocks noChangeShapeType="1"/>
            </p:cNvSpPr>
            <p:nvPr/>
          </p:nvSpPr>
          <p:spPr bwMode="auto">
            <a:xfrm flipV="1">
              <a:off x="3792" y="480"/>
              <a:ext cx="0" cy="96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0" name="Line 7"/>
            <p:cNvSpPr>
              <a:spLocks noChangeShapeType="1"/>
            </p:cNvSpPr>
            <p:nvPr/>
          </p:nvSpPr>
          <p:spPr bwMode="auto">
            <a:xfrm flipH="1">
              <a:off x="3264" y="1440"/>
              <a:ext cx="528" cy="76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636" name="Object 10"/>
            <p:cNvGraphicFramePr>
              <a:graphicFrameLocks/>
            </p:cNvGraphicFramePr>
            <p:nvPr/>
          </p:nvGraphicFramePr>
          <p:xfrm>
            <a:off x="5333" y="1397"/>
            <a:ext cx="283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84" name="公式" r:id="rId11" imgW="126720" imgH="126720" progId="Equation.3">
                    <p:embed/>
                  </p:oleObj>
                </mc:Choice>
                <mc:Fallback>
                  <p:oleObj name="公式" r:id="rId11" imgW="126720" imgH="126720" progId="Equation.3">
                    <p:embed/>
                    <p:pic>
                      <p:nvPicPr>
                        <p:cNvPr id="0" name="Object 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3" y="1397"/>
                          <a:ext cx="283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7" name="Object 11"/>
            <p:cNvGraphicFramePr>
              <a:graphicFrameLocks/>
            </p:cNvGraphicFramePr>
            <p:nvPr/>
          </p:nvGraphicFramePr>
          <p:xfrm>
            <a:off x="3456" y="384"/>
            <a:ext cx="283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85" name="公式" r:id="rId13" imgW="126720" imgH="164880" progId="Equation.3">
                    <p:embed/>
                  </p:oleObj>
                </mc:Choice>
                <mc:Fallback>
                  <p:oleObj name="公式" r:id="rId13" imgW="126720" imgH="164880" progId="Equation.3">
                    <p:embed/>
                    <p:pic>
                      <p:nvPicPr>
                        <p:cNvPr id="0" name="Object 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84"/>
                          <a:ext cx="283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8" name="Object 12"/>
            <p:cNvGraphicFramePr>
              <a:graphicFrameLocks/>
            </p:cNvGraphicFramePr>
            <p:nvPr/>
          </p:nvGraphicFramePr>
          <p:xfrm>
            <a:off x="2976" y="2091"/>
            <a:ext cx="304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86" name="公式" r:id="rId15" imgW="114120" imgH="126720" progId="Equation.3">
                    <p:embed/>
                  </p:oleObj>
                </mc:Choice>
                <mc:Fallback>
                  <p:oleObj name="公式" r:id="rId15" imgW="114120" imgH="126720" progId="Equation.3">
                    <p:embed/>
                    <p:pic>
                      <p:nvPicPr>
                        <p:cNvPr id="0" name="Object 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091"/>
                          <a:ext cx="304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9" name="Object 13"/>
            <p:cNvGraphicFramePr>
              <a:graphicFrameLocks noChangeAspect="1"/>
            </p:cNvGraphicFramePr>
            <p:nvPr/>
          </p:nvGraphicFramePr>
          <p:xfrm>
            <a:off x="3456" y="1440"/>
            <a:ext cx="21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87" name="公式" r:id="rId17" imgW="126720" imgH="139680" progId="Equation.3">
                    <p:embed/>
                  </p:oleObj>
                </mc:Choice>
                <mc:Fallback>
                  <p:oleObj name="公式" r:id="rId17" imgW="126720" imgH="1396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440"/>
                          <a:ext cx="212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7239000" y="2209800"/>
            <a:ext cx="449263" cy="754063"/>
            <a:chOff x="4560" y="1392"/>
            <a:chExt cx="283" cy="475"/>
          </a:xfrm>
        </p:grpSpPr>
        <p:graphicFrame>
          <p:nvGraphicFramePr>
            <p:cNvPr id="26635" name="Object 9"/>
            <p:cNvGraphicFramePr>
              <a:graphicFrameLocks/>
            </p:cNvGraphicFramePr>
            <p:nvPr/>
          </p:nvGraphicFramePr>
          <p:xfrm>
            <a:off x="4560" y="1584"/>
            <a:ext cx="283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88" name="公式" r:id="rId19" imgW="126720" imgH="126720" progId="Equation.3">
                    <p:embed/>
                  </p:oleObj>
                </mc:Choice>
                <mc:Fallback>
                  <p:oleObj name="公式" r:id="rId19" imgW="126720" imgH="126720" progId="Equation.3">
                    <p:embed/>
                    <p:pic>
                      <p:nvPicPr>
                        <p:cNvPr id="0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584"/>
                          <a:ext cx="283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6" name="Oval 33"/>
            <p:cNvSpPr>
              <a:spLocks noChangeArrowheads="1"/>
            </p:cNvSpPr>
            <p:nvPr/>
          </p:nvSpPr>
          <p:spPr bwMode="auto">
            <a:xfrm>
              <a:off x="4656" y="1392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5334000" y="1066800"/>
            <a:ext cx="685800" cy="685800"/>
            <a:chOff x="3360" y="672"/>
            <a:chExt cx="432" cy="432"/>
          </a:xfrm>
        </p:grpSpPr>
        <p:graphicFrame>
          <p:nvGraphicFramePr>
            <p:cNvPr id="26634" name="Object 8"/>
            <p:cNvGraphicFramePr>
              <a:graphicFrameLocks/>
            </p:cNvGraphicFramePr>
            <p:nvPr/>
          </p:nvGraphicFramePr>
          <p:xfrm>
            <a:off x="3360" y="672"/>
            <a:ext cx="38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89" name="公式" r:id="rId20" imgW="203040" imgH="203040" progId="Equation.3">
                    <p:embed/>
                  </p:oleObj>
                </mc:Choice>
                <mc:Fallback>
                  <p:oleObj name="公式" r:id="rId20" imgW="203040" imgH="203040" progId="Equation.3">
                    <p:embed/>
                    <p:pic>
                      <p:nvPicPr>
                        <p:cNvPr id="0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672"/>
                          <a:ext cx="384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5" name="Oval 36"/>
            <p:cNvSpPr>
              <a:spLocks noChangeArrowheads="1"/>
            </p:cNvSpPr>
            <p:nvPr/>
          </p:nvSpPr>
          <p:spPr bwMode="auto">
            <a:xfrm>
              <a:off x="3744" y="864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6019800" y="1371600"/>
            <a:ext cx="1447800" cy="914400"/>
            <a:chOff x="3792" y="864"/>
            <a:chExt cx="912" cy="576"/>
          </a:xfrm>
        </p:grpSpPr>
        <p:sp>
          <p:nvSpPr>
            <p:cNvPr id="26654" name="Line 38"/>
            <p:cNvSpPr>
              <a:spLocks noChangeShapeType="1"/>
            </p:cNvSpPr>
            <p:nvPr/>
          </p:nvSpPr>
          <p:spPr bwMode="auto">
            <a:xfrm rot="-165956">
              <a:off x="3792" y="864"/>
              <a:ext cx="912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633" name="Object 7"/>
            <p:cNvGraphicFramePr>
              <a:graphicFrameLocks noChangeAspect="1"/>
            </p:cNvGraphicFramePr>
            <p:nvPr/>
          </p:nvGraphicFramePr>
          <p:xfrm>
            <a:off x="4272" y="864"/>
            <a:ext cx="22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90" name="公式" r:id="rId21" imgW="126720" imgH="164880" progId="Equation.3">
                    <p:embed/>
                  </p:oleObj>
                </mc:Choice>
                <mc:Fallback>
                  <p:oleObj name="公式" r:id="rId21" imgW="126720" imgH="1648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864"/>
                          <a:ext cx="220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7467600" y="2286000"/>
            <a:ext cx="685800" cy="949325"/>
            <a:chOff x="4848" y="1968"/>
            <a:chExt cx="432" cy="598"/>
          </a:xfrm>
        </p:grpSpPr>
        <p:sp>
          <p:nvSpPr>
            <p:cNvPr id="26653" name="Line 41"/>
            <p:cNvSpPr>
              <a:spLocks noChangeShapeType="1"/>
            </p:cNvSpPr>
            <p:nvPr/>
          </p:nvSpPr>
          <p:spPr bwMode="auto">
            <a:xfrm>
              <a:off x="4848" y="1968"/>
              <a:ext cx="38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632" name="Object 6"/>
            <p:cNvGraphicFramePr>
              <a:graphicFrameLocks noChangeAspect="1"/>
            </p:cNvGraphicFramePr>
            <p:nvPr/>
          </p:nvGraphicFramePr>
          <p:xfrm>
            <a:off x="4848" y="2160"/>
            <a:ext cx="432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91" name="公式" r:id="rId23" imgW="228600" imgH="215640" progId="Equation.3">
                    <p:embed/>
                  </p:oleObj>
                </mc:Choice>
                <mc:Fallback>
                  <p:oleObj name="公式" r:id="rId23" imgW="228600" imgH="2156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2160"/>
                          <a:ext cx="432" cy="4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80" name="Line 44"/>
          <p:cNvSpPr>
            <a:spLocks noChangeShapeType="1"/>
          </p:cNvSpPr>
          <p:nvPr/>
        </p:nvSpPr>
        <p:spPr bwMode="auto">
          <a:xfrm flipV="1">
            <a:off x="6019800" y="2286000"/>
            <a:ext cx="1447800" cy="685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81" name="Text Box 45"/>
          <p:cNvSpPr txBox="1">
            <a:spLocks noChangeArrowheads="1"/>
          </p:cNvSpPr>
          <p:nvPr/>
        </p:nvSpPr>
        <p:spPr bwMode="auto">
          <a:xfrm>
            <a:off x="609600" y="4648200"/>
            <a:ext cx="40386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CC"/>
                </a:solidFill>
              </a:rPr>
              <a:t>由对称性分析知</a:t>
            </a:r>
          </a:p>
        </p:txBody>
      </p:sp>
      <p:graphicFrame>
        <p:nvGraphicFramePr>
          <p:cNvPr id="157700" name="Object 4"/>
          <p:cNvGraphicFramePr>
            <a:graphicFrameLocks/>
          </p:cNvGraphicFramePr>
          <p:nvPr/>
        </p:nvGraphicFramePr>
        <p:xfrm>
          <a:off x="5095875" y="4933950"/>
          <a:ext cx="237013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2" name="Equation" r:id="rId25" imgW="698400" imgH="291960" progId="Equation.3">
                  <p:embed/>
                </p:oleObj>
              </mc:Choice>
              <mc:Fallback>
                <p:oleObj name="Equation" r:id="rId25" imgW="698400" imgH="29196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75" y="4933950"/>
                        <a:ext cx="2370138" cy="9080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7467600" y="1366838"/>
            <a:ext cx="1295400" cy="919162"/>
            <a:chOff x="4704" y="861"/>
            <a:chExt cx="816" cy="579"/>
          </a:xfrm>
        </p:grpSpPr>
        <p:graphicFrame>
          <p:nvGraphicFramePr>
            <p:cNvPr id="26631" name="Object 5"/>
            <p:cNvGraphicFramePr>
              <a:graphicFrameLocks/>
            </p:cNvGraphicFramePr>
            <p:nvPr/>
          </p:nvGraphicFramePr>
          <p:xfrm>
            <a:off x="5028" y="861"/>
            <a:ext cx="492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93" name="Equation" r:id="rId27" imgW="266400" imgH="215640" progId="Equation.3">
                    <p:embed/>
                  </p:oleObj>
                </mc:Choice>
                <mc:Fallback>
                  <p:oleObj name="Equation" r:id="rId27" imgW="266400" imgH="215640" progId="Equation.3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8" y="861"/>
                          <a:ext cx="492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2" name="Line 48"/>
            <p:cNvSpPr>
              <a:spLocks noChangeShapeType="1"/>
            </p:cNvSpPr>
            <p:nvPr/>
          </p:nvSpPr>
          <p:spPr bwMode="auto">
            <a:xfrm flipV="1">
              <a:off x="4704" y="1248"/>
              <a:ext cx="384" cy="19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87" name="Text Box 51"/>
          <p:cNvSpPr txBox="1">
            <a:spLocks noChangeArrowheads="1"/>
          </p:cNvSpPr>
          <p:nvPr/>
        </p:nvSpPr>
        <p:spPr bwMode="auto">
          <a:xfrm>
            <a:off x="609600" y="5410200"/>
            <a:ext cx="40386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CC"/>
                </a:solidFill>
              </a:rPr>
              <a:t>垂直</a:t>
            </a:r>
            <a:r>
              <a:rPr lang="en-US" altLang="zh-CN" sz="3200" b="1" i="1">
                <a:solidFill>
                  <a:srgbClr val="0000CC"/>
                </a:solidFill>
              </a:rPr>
              <a:t>x </a:t>
            </a:r>
            <a:r>
              <a:rPr lang="zh-CN" altLang="en-US" sz="3200" b="1">
                <a:solidFill>
                  <a:srgbClr val="0000CC"/>
                </a:solidFill>
              </a:rPr>
              <a:t>轴的场强为</a:t>
            </a:r>
            <a:r>
              <a:rPr lang="en-US" altLang="zh-CN" sz="3200" b="1">
                <a:solidFill>
                  <a:srgbClr val="0000CC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7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7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animBg="1"/>
      <p:bldP spid="14349" grpId="0" autoUpdateAnimBg="0"/>
      <p:bldP spid="14380" grpId="0" animBg="1"/>
      <p:bldP spid="14381" grpId="0" build="p" autoUpdateAnimBg="0"/>
      <p:bldP spid="1438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81000" y="304800"/>
            <a:ext cx="7848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二</a:t>
            </a: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.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库仑定律</a:t>
            </a: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( Coulomb Law)</a:t>
            </a:r>
          </a:p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  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1785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年，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Coulomb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通过扭称实验得到。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   </a:t>
            </a:r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685800" y="2057400"/>
            <a:ext cx="7391400" cy="399415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 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在</a:t>
            </a:r>
            <a:r>
              <a:rPr lang="zh-CN" altLang="en-US" sz="3200" b="1">
                <a:solidFill>
                  <a:srgbClr val="FF00CC"/>
                </a:solidFill>
                <a:latin typeface="宋体" pitchFamily="2" charset="-122"/>
              </a:rPr>
              <a:t>真空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中， 两个</a:t>
            </a: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静止</a:t>
            </a:r>
            <a:r>
              <a:rPr lang="zh-CN" altLang="en-US" sz="3200" b="1">
                <a:solidFill>
                  <a:srgbClr val="CC3300"/>
                </a:solidFill>
                <a:latin typeface="宋体" pitchFamily="2" charset="-122"/>
              </a:rPr>
              <a:t>点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电荷之间的相互作用力大小，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与它们的电量的乘积成正比，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与它们之间距离的平方成反比；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作用力的方向沿着它们的联线，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同号电荷相斥，异号电荷相吸。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 autoUpdateAnimBg="0"/>
      <p:bldP spid="6162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11" name="Object 15"/>
          <p:cNvGraphicFramePr>
            <a:graphicFrameLocks/>
          </p:cNvGraphicFramePr>
          <p:nvPr/>
        </p:nvGraphicFramePr>
        <p:xfrm>
          <a:off x="304800" y="457200"/>
          <a:ext cx="5715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5" name="公式" r:id="rId3" imgW="1650960" imgH="469800" progId="Equation.3">
                  <p:embed/>
                </p:oleObj>
              </mc:Choice>
              <mc:Fallback>
                <p:oleObj name="公式" r:id="rId3" imgW="1650960" imgH="469800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57200"/>
                        <a:ext cx="57150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2" name="Object 16"/>
          <p:cNvGraphicFramePr>
            <a:graphicFrameLocks/>
          </p:cNvGraphicFramePr>
          <p:nvPr/>
        </p:nvGraphicFramePr>
        <p:xfrm>
          <a:off x="3200400" y="3352800"/>
          <a:ext cx="4038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6" name="公式" r:id="rId5" imgW="1434960" imgH="469800" progId="Equation.3">
                  <p:embed/>
                </p:oleObj>
              </mc:Choice>
              <mc:Fallback>
                <p:oleObj name="公式" r:id="rId5" imgW="1434960" imgH="469800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352800"/>
                        <a:ext cx="4038600" cy="1295400"/>
                      </a:xfrm>
                      <a:prstGeom prst="rect">
                        <a:avLst/>
                      </a:prstGeom>
                      <a:noFill/>
                      <a:ln w="12699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6172200" y="381000"/>
            <a:ext cx="2667000" cy="2362200"/>
            <a:chOff x="432" y="192"/>
            <a:chExt cx="2640" cy="2047"/>
          </a:xfrm>
        </p:grpSpPr>
        <p:graphicFrame>
          <p:nvGraphicFramePr>
            <p:cNvPr id="27656" name="Object 13"/>
            <p:cNvGraphicFramePr>
              <a:graphicFrameLocks/>
            </p:cNvGraphicFramePr>
            <p:nvPr/>
          </p:nvGraphicFramePr>
          <p:xfrm>
            <a:off x="1632" y="912"/>
            <a:ext cx="301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17" name="公式" r:id="rId7" imgW="126720" imgH="177480" progId="Equation.3">
                    <p:embed/>
                  </p:oleObj>
                </mc:Choice>
                <mc:Fallback>
                  <p:oleObj name="公式" r:id="rId7" imgW="126720" imgH="177480" progId="Equation.3">
                    <p:embed/>
                    <p:pic>
                      <p:nvPicPr>
                        <p:cNvPr id="0" name="Object 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912"/>
                          <a:ext cx="301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673" name="Group 34"/>
            <p:cNvGrpSpPr>
              <a:grpSpLocks/>
            </p:cNvGrpSpPr>
            <p:nvPr/>
          </p:nvGrpSpPr>
          <p:grpSpPr bwMode="auto">
            <a:xfrm>
              <a:off x="432" y="192"/>
              <a:ext cx="2640" cy="2047"/>
              <a:chOff x="2976" y="384"/>
              <a:chExt cx="2640" cy="2047"/>
            </a:xfrm>
          </p:grpSpPr>
          <p:sp>
            <p:nvSpPr>
              <p:cNvPr id="27675" name="Oval 3"/>
              <p:cNvSpPr>
                <a:spLocks noChangeArrowheads="1"/>
              </p:cNvSpPr>
              <p:nvPr/>
            </p:nvSpPr>
            <p:spPr bwMode="auto">
              <a:xfrm>
                <a:off x="3600" y="912"/>
                <a:ext cx="328" cy="952"/>
              </a:xfrm>
              <a:prstGeom prst="ellipse">
                <a:avLst/>
              </a:prstGeom>
              <a:noFill/>
              <a:ln w="5715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7658" name="Object 9"/>
              <p:cNvGraphicFramePr>
                <a:graphicFrameLocks/>
              </p:cNvGraphicFramePr>
              <p:nvPr/>
            </p:nvGraphicFramePr>
            <p:xfrm>
              <a:off x="3312" y="672"/>
              <a:ext cx="384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818" name="公式" r:id="rId9" imgW="203040" imgH="203040" progId="Equation.3">
                      <p:embed/>
                    </p:oleObj>
                  </mc:Choice>
                  <mc:Fallback>
                    <p:oleObj name="公式" r:id="rId9" imgW="203040" imgH="203040" progId="Equation.3">
                      <p:embed/>
                      <p:pic>
                        <p:nvPicPr>
                          <p:cNvPr id="0" name="Object 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2" y="672"/>
                            <a:ext cx="384" cy="4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59" name="Object 19"/>
              <p:cNvGraphicFramePr>
                <a:graphicFrameLocks/>
              </p:cNvGraphicFramePr>
              <p:nvPr/>
            </p:nvGraphicFramePr>
            <p:xfrm>
              <a:off x="3552" y="1152"/>
              <a:ext cx="279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819" name="公式" r:id="rId11" imgW="152280" imgH="152280" progId="Equation.3">
                      <p:embed/>
                    </p:oleObj>
                  </mc:Choice>
                  <mc:Fallback>
                    <p:oleObj name="公式" r:id="rId11" imgW="152280" imgH="152280" progId="Equation.3">
                      <p:embed/>
                      <p:pic>
                        <p:nvPicPr>
                          <p:cNvPr id="0" name="Object 1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1152"/>
                            <a:ext cx="279" cy="2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7676" name="Group 21"/>
              <p:cNvGrpSpPr>
                <a:grpSpLocks/>
              </p:cNvGrpSpPr>
              <p:nvPr/>
            </p:nvGrpSpPr>
            <p:grpSpPr bwMode="auto">
              <a:xfrm>
                <a:off x="2976" y="384"/>
                <a:ext cx="2640" cy="2047"/>
                <a:chOff x="2976" y="384"/>
                <a:chExt cx="2640" cy="2047"/>
              </a:xfrm>
            </p:grpSpPr>
            <p:sp>
              <p:nvSpPr>
                <p:cNvPr id="27679" name="Line 22"/>
                <p:cNvSpPr>
                  <a:spLocks noChangeShapeType="1"/>
                </p:cNvSpPr>
                <p:nvPr/>
              </p:nvSpPr>
              <p:spPr bwMode="auto">
                <a:xfrm>
                  <a:off x="3024" y="1440"/>
                  <a:ext cx="2208" cy="0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0" name="Line 23"/>
                <p:cNvSpPr>
                  <a:spLocks noChangeShapeType="1"/>
                </p:cNvSpPr>
                <p:nvPr/>
              </p:nvSpPr>
              <p:spPr bwMode="auto">
                <a:xfrm>
                  <a:off x="5232" y="1440"/>
                  <a:ext cx="384" cy="0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1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792" y="480"/>
                  <a:ext cx="0" cy="960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2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3264" y="1440"/>
                  <a:ext cx="528" cy="768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7661" name="Object 26"/>
                <p:cNvGraphicFramePr>
                  <a:graphicFrameLocks/>
                </p:cNvGraphicFramePr>
                <p:nvPr/>
              </p:nvGraphicFramePr>
              <p:xfrm>
                <a:off x="5333" y="1397"/>
                <a:ext cx="283" cy="28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820" name="公式" r:id="rId13" imgW="126720" imgH="126720" progId="Equation.3">
                        <p:embed/>
                      </p:oleObj>
                    </mc:Choice>
                    <mc:Fallback>
                      <p:oleObj name="公式" r:id="rId13" imgW="126720" imgH="126720" progId="Equation.3">
                        <p:embed/>
                        <p:pic>
                          <p:nvPicPr>
                            <p:cNvPr id="0" name="Object 26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333" y="1397"/>
                              <a:ext cx="283" cy="28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7662" name="Object 27"/>
                <p:cNvGraphicFramePr>
                  <a:graphicFrameLocks/>
                </p:cNvGraphicFramePr>
                <p:nvPr/>
              </p:nvGraphicFramePr>
              <p:xfrm>
                <a:off x="3456" y="384"/>
                <a:ext cx="283" cy="3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821" name="公式" r:id="rId15" imgW="126720" imgH="164880" progId="Equation.3">
                        <p:embed/>
                      </p:oleObj>
                    </mc:Choice>
                    <mc:Fallback>
                      <p:oleObj name="公式" r:id="rId15" imgW="126720" imgH="164880" progId="Equation.3">
                        <p:embed/>
                        <p:pic>
                          <p:nvPicPr>
                            <p:cNvPr id="0" name="Object 27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56" y="384"/>
                              <a:ext cx="283" cy="3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7663" name="Object 28"/>
                <p:cNvGraphicFramePr>
                  <a:graphicFrameLocks/>
                </p:cNvGraphicFramePr>
                <p:nvPr/>
              </p:nvGraphicFramePr>
              <p:xfrm>
                <a:off x="2976" y="2091"/>
                <a:ext cx="304" cy="3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822" name="公式" r:id="rId17" imgW="114120" imgH="126720" progId="Equation.3">
                        <p:embed/>
                      </p:oleObj>
                    </mc:Choice>
                    <mc:Fallback>
                      <p:oleObj name="公式" r:id="rId17" imgW="114120" imgH="126720" progId="Equation.3">
                        <p:embed/>
                        <p:pic>
                          <p:nvPicPr>
                            <p:cNvPr id="0" name="Object 28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76" y="2091"/>
                              <a:ext cx="304" cy="3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7664" name="Object 29"/>
                <p:cNvGraphicFramePr>
                  <a:graphicFrameLocks noChangeAspect="1"/>
                </p:cNvGraphicFramePr>
                <p:nvPr/>
              </p:nvGraphicFramePr>
              <p:xfrm>
                <a:off x="3456" y="1440"/>
                <a:ext cx="212" cy="2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823" name="公式" r:id="rId19" imgW="126720" imgH="139680" progId="Equation.3">
                        <p:embed/>
                      </p:oleObj>
                    </mc:Choice>
                    <mc:Fallback>
                      <p:oleObj name="公式" r:id="rId19" imgW="126720" imgH="139680" progId="Equation.3">
                        <p:embed/>
                        <p:pic>
                          <p:nvPicPr>
                            <p:cNvPr id="0" name="Object 2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56" y="1440"/>
                              <a:ext cx="212" cy="23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7677" name="Group 30"/>
              <p:cNvGrpSpPr>
                <a:grpSpLocks/>
              </p:cNvGrpSpPr>
              <p:nvPr/>
            </p:nvGrpSpPr>
            <p:grpSpPr bwMode="auto">
              <a:xfrm>
                <a:off x="4560" y="1392"/>
                <a:ext cx="283" cy="475"/>
                <a:chOff x="4560" y="1392"/>
                <a:chExt cx="283" cy="475"/>
              </a:xfrm>
            </p:grpSpPr>
            <p:graphicFrame>
              <p:nvGraphicFramePr>
                <p:cNvPr id="27660" name="Object 31"/>
                <p:cNvGraphicFramePr>
                  <a:graphicFrameLocks/>
                </p:cNvGraphicFramePr>
                <p:nvPr/>
              </p:nvGraphicFramePr>
              <p:xfrm>
                <a:off x="4560" y="1584"/>
                <a:ext cx="283" cy="28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824" name="公式" r:id="rId21" imgW="126720" imgH="126720" progId="Equation.3">
                        <p:embed/>
                      </p:oleObj>
                    </mc:Choice>
                    <mc:Fallback>
                      <p:oleObj name="公式" r:id="rId21" imgW="126720" imgH="126720" progId="Equation.3">
                        <p:embed/>
                        <p:pic>
                          <p:nvPicPr>
                            <p:cNvPr id="0" name="Object 31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60" y="1584"/>
                              <a:ext cx="283" cy="28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7678" name="Oval 32"/>
                <p:cNvSpPr>
                  <a:spLocks noChangeArrowheads="1"/>
                </p:cNvSpPr>
                <p:nvPr/>
              </p:nvSpPr>
              <p:spPr bwMode="auto">
                <a:xfrm>
                  <a:off x="4656" y="139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7674" name="Line 35"/>
            <p:cNvSpPr>
              <a:spLocks noChangeShapeType="1"/>
            </p:cNvSpPr>
            <p:nvPr/>
          </p:nvSpPr>
          <p:spPr bwMode="auto">
            <a:xfrm>
              <a:off x="1248" y="720"/>
              <a:ext cx="864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657" name="Object 36"/>
            <p:cNvGraphicFramePr>
              <a:graphicFrameLocks noChangeAspect="1"/>
            </p:cNvGraphicFramePr>
            <p:nvPr/>
          </p:nvGraphicFramePr>
          <p:xfrm>
            <a:off x="1488" y="624"/>
            <a:ext cx="251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25" name="公式" r:id="rId22" imgW="114120" imgH="126720" progId="Equation.3">
                    <p:embed/>
                  </p:oleObj>
                </mc:Choice>
                <mc:Fallback>
                  <p:oleObj name="公式" r:id="rId22" imgW="114120" imgH="12672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624"/>
                          <a:ext cx="251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734" name="Object 38"/>
          <p:cNvGraphicFramePr>
            <a:graphicFrameLocks noChangeAspect="1"/>
          </p:cNvGraphicFramePr>
          <p:nvPr/>
        </p:nvGraphicFramePr>
        <p:xfrm>
          <a:off x="685800" y="1828800"/>
          <a:ext cx="29718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6" name="公式" r:id="rId24" imgW="901440" imgH="457200" progId="Equation.3">
                  <p:embed/>
                </p:oleObj>
              </mc:Choice>
              <mc:Fallback>
                <p:oleObj name="公式" r:id="rId24" imgW="901440" imgH="4572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828800"/>
                        <a:ext cx="29718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6" name="Object 40"/>
          <p:cNvGraphicFramePr>
            <a:graphicFrameLocks/>
          </p:cNvGraphicFramePr>
          <p:nvPr/>
        </p:nvGraphicFramePr>
        <p:xfrm>
          <a:off x="3048000" y="5029200"/>
          <a:ext cx="4114800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7" name="公式" r:id="rId26" imgW="1498320" imgH="431640" progId="Equation.3">
                  <p:embed/>
                </p:oleObj>
              </mc:Choice>
              <mc:Fallback>
                <p:oleObj name="公式" r:id="rId26" imgW="1498320" imgH="431640" progId="Equation.3">
                  <p:embed/>
                  <p:pic>
                    <p:nvPicPr>
                      <p:cNvPr id="0" name="Object 40"/>
                      <p:cNvPicPr>
                        <a:picLocks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029200"/>
                        <a:ext cx="4114800" cy="1289050"/>
                      </a:xfrm>
                      <a:prstGeom prst="rect">
                        <a:avLst/>
                      </a:prstGeom>
                      <a:noFill/>
                      <a:ln w="12699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1295400" y="3352800"/>
            <a:ext cx="1447800" cy="1295400"/>
            <a:chOff x="480" y="2688"/>
            <a:chExt cx="1296" cy="864"/>
          </a:xfrm>
        </p:grpSpPr>
        <p:graphicFrame>
          <p:nvGraphicFramePr>
            <p:cNvPr id="27655" name="Object 39"/>
            <p:cNvGraphicFramePr>
              <a:graphicFrameLocks noChangeAspect="1"/>
            </p:cNvGraphicFramePr>
            <p:nvPr/>
          </p:nvGraphicFramePr>
          <p:xfrm>
            <a:off x="480" y="2688"/>
            <a:ext cx="1296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28" name="公式" r:id="rId28" imgW="609480" imgH="393480" progId="Equation.3">
                    <p:embed/>
                  </p:oleObj>
                </mc:Choice>
                <mc:Fallback>
                  <p:oleObj name="公式" r:id="rId28" imgW="609480" imgH="39348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688"/>
                          <a:ext cx="1296" cy="6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2" name="AutoShape 42"/>
            <p:cNvSpPr>
              <a:spLocks noChangeArrowheads="1"/>
            </p:cNvSpPr>
            <p:nvPr/>
          </p:nvSpPr>
          <p:spPr bwMode="auto">
            <a:xfrm>
              <a:off x="816" y="3456"/>
              <a:ext cx="576" cy="96"/>
            </a:xfrm>
            <a:prstGeom prst="rightArrow">
              <a:avLst>
                <a:gd name="adj1" fmla="val 50000"/>
                <a:gd name="adj2" fmla="val 150000"/>
              </a:avLst>
            </a:prstGeom>
            <a:solidFill>
              <a:srgbClr val="CC3300"/>
            </a:solidFill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381000" y="5334000"/>
            <a:ext cx="2447925" cy="696913"/>
            <a:chOff x="720" y="3024"/>
            <a:chExt cx="1542" cy="439"/>
          </a:xfrm>
        </p:grpSpPr>
        <p:grpSp>
          <p:nvGrpSpPr>
            <p:cNvPr id="27669" name="Group 45"/>
            <p:cNvGrpSpPr>
              <a:grpSpLocks/>
            </p:cNvGrpSpPr>
            <p:nvPr/>
          </p:nvGrpSpPr>
          <p:grpSpPr bwMode="auto">
            <a:xfrm>
              <a:off x="1152" y="3024"/>
              <a:ext cx="1110" cy="439"/>
              <a:chOff x="1152" y="3024"/>
              <a:chExt cx="1110" cy="439"/>
            </a:xfrm>
          </p:grpSpPr>
          <p:graphicFrame>
            <p:nvGraphicFramePr>
              <p:cNvPr id="27654" name="Object 41"/>
              <p:cNvGraphicFramePr>
                <a:graphicFrameLocks/>
              </p:cNvGraphicFramePr>
              <p:nvPr/>
            </p:nvGraphicFramePr>
            <p:xfrm>
              <a:off x="1152" y="3024"/>
              <a:ext cx="1110" cy="4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829" name="公式" r:id="rId30" imgW="368280" imgH="203040" progId="Equation.3">
                      <p:embed/>
                    </p:oleObj>
                  </mc:Choice>
                  <mc:Fallback>
                    <p:oleObj name="公式" r:id="rId30" imgW="368280" imgH="203040" progId="Equation.3">
                      <p:embed/>
                      <p:pic>
                        <p:nvPicPr>
                          <p:cNvPr id="0" name="Object 4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3024"/>
                            <a:ext cx="1110" cy="4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671" name="Text Box 44"/>
              <p:cNvSpPr txBox="1">
                <a:spLocks noChangeArrowheads="1"/>
              </p:cNvSpPr>
              <p:nvPr/>
            </p:nvSpPr>
            <p:spPr bwMode="auto">
              <a:xfrm>
                <a:off x="1440" y="3072"/>
                <a:ext cx="576" cy="365"/>
              </a:xfrm>
              <a:prstGeom prst="rect">
                <a:avLst/>
              </a:prstGeom>
              <a:noFill/>
              <a:ln w="12699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defTabSz="762000"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chemeClr val="tx1"/>
                    </a:solidFill>
                    <a:latin typeface="宋体" pitchFamily="2" charset="-122"/>
                  </a:rPr>
                  <a:t>&gt;&gt;</a:t>
                </a:r>
              </a:p>
            </p:txBody>
          </p:sp>
        </p:grpSp>
        <p:sp>
          <p:nvSpPr>
            <p:cNvPr id="27670" name="Text Box 46"/>
            <p:cNvSpPr txBox="1">
              <a:spLocks noChangeArrowheads="1"/>
            </p:cNvSpPr>
            <p:nvPr/>
          </p:nvSpPr>
          <p:spPr bwMode="auto">
            <a:xfrm>
              <a:off x="720" y="3072"/>
              <a:ext cx="432" cy="365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1"/>
                  </a:solidFill>
                </a:rPr>
                <a:t>若</a:t>
              </a:r>
            </a:p>
          </p:txBody>
        </p:sp>
      </p:grpSp>
      <p:sp>
        <p:nvSpPr>
          <p:cNvPr id="29744" name="Text Box 48"/>
          <p:cNvSpPr txBox="1">
            <a:spLocks noChangeArrowheads="1"/>
          </p:cNvSpPr>
          <p:nvPr/>
        </p:nvSpPr>
        <p:spPr bwMode="auto">
          <a:xfrm>
            <a:off x="7239000" y="5334000"/>
            <a:ext cx="14478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/>
              <a:t>点电荷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2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2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4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395288" y="260350"/>
            <a:ext cx="8364537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</a:rPr>
              <a:t>例</a:t>
            </a:r>
            <a:r>
              <a:rPr lang="en-US" altLang="zh-CN" sz="2800" b="1">
                <a:solidFill>
                  <a:schemeClr val="tx1"/>
                </a:solidFill>
              </a:rPr>
              <a:t>5  </a:t>
            </a:r>
            <a:r>
              <a:rPr lang="zh-CN" altLang="en-US" sz="2800" b="1">
                <a:solidFill>
                  <a:schemeClr val="tx1"/>
                </a:solidFill>
              </a:rPr>
              <a:t>一均匀带电的薄圆盘，半径为</a:t>
            </a:r>
            <a:r>
              <a:rPr lang="en-US" altLang="zh-CN" sz="2800" b="1" i="1">
                <a:solidFill>
                  <a:schemeClr val="tx1"/>
                </a:solidFill>
              </a:rPr>
              <a:t>R</a:t>
            </a:r>
            <a:r>
              <a:rPr lang="zh-CN" altLang="en-US" sz="2800" b="1">
                <a:solidFill>
                  <a:schemeClr val="tx1"/>
                </a:solidFill>
              </a:rPr>
              <a:t>、面电荷密度为</a:t>
            </a:r>
            <a:r>
              <a:rPr lang="zh-CN" altLang="en-US" sz="2800" b="1" i="1">
                <a:solidFill>
                  <a:schemeClr val="tx1"/>
                </a:solidFill>
                <a:sym typeface="Symbol" pitchFamily="18" charset="2"/>
              </a:rPr>
              <a:t></a:t>
            </a:r>
            <a:r>
              <a:rPr lang="zh-CN" altLang="en-US" sz="2800" b="1">
                <a:solidFill>
                  <a:schemeClr val="tx1"/>
                </a:solidFill>
                <a:sym typeface="Symbol" pitchFamily="18" charset="2"/>
              </a:rPr>
              <a:t>，</a:t>
            </a:r>
            <a:r>
              <a:rPr lang="zh-CN" altLang="en-US" sz="2800" b="1">
                <a:solidFill>
                  <a:schemeClr val="tx1"/>
                </a:solidFill>
              </a:rPr>
              <a:t>求圆盘轴线上一点的场强。</a:t>
            </a: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323850" y="1484313"/>
            <a:ext cx="8308975" cy="1203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solidFill>
                  <a:schemeClr val="tx1"/>
                </a:solidFill>
              </a:rPr>
              <a:t>解：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如果将带电圆盘面看作是一系列半径不同的带电细圆环组成，可将二重积分简化为单重积分。</a:t>
            </a:r>
            <a:r>
              <a:rPr lang="zh-CN" altLang="en-US" b="1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724525" y="3051175"/>
            <a:ext cx="3043238" cy="3122613"/>
            <a:chOff x="3606" y="1922"/>
            <a:chExt cx="1917" cy="1967"/>
          </a:xfrm>
        </p:grpSpPr>
        <p:sp>
          <p:nvSpPr>
            <p:cNvPr id="28698" name="Line 5"/>
            <p:cNvSpPr>
              <a:spLocks noChangeShapeType="1"/>
            </p:cNvSpPr>
            <p:nvPr/>
          </p:nvSpPr>
          <p:spPr bwMode="auto">
            <a:xfrm flipV="1">
              <a:off x="4579" y="2010"/>
              <a:ext cx="0" cy="389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8699" name="Group 6"/>
            <p:cNvGrpSpPr>
              <a:grpSpLocks/>
            </p:cNvGrpSpPr>
            <p:nvPr/>
          </p:nvGrpSpPr>
          <p:grpSpPr bwMode="auto">
            <a:xfrm>
              <a:off x="4569" y="1922"/>
              <a:ext cx="266" cy="327"/>
              <a:chOff x="1945" y="2378"/>
              <a:chExt cx="266" cy="327"/>
            </a:xfrm>
          </p:grpSpPr>
          <p:sp>
            <p:nvSpPr>
              <p:cNvPr id="28713" name="Text Box 7"/>
              <p:cNvSpPr txBox="1">
                <a:spLocks noChangeArrowheads="1"/>
              </p:cNvSpPr>
              <p:nvPr/>
            </p:nvSpPr>
            <p:spPr bwMode="auto">
              <a:xfrm>
                <a:off x="1945" y="2378"/>
                <a:ext cx="26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chemeClr val="tx1"/>
                    </a:solidFill>
                  </a:rPr>
                  <a:t>E</a:t>
                </a:r>
                <a:endParaRPr lang="en-US" altLang="zh-CN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28714" name="Line 8"/>
              <p:cNvSpPr>
                <a:spLocks noChangeShapeType="1"/>
              </p:cNvSpPr>
              <p:nvPr/>
            </p:nvSpPr>
            <p:spPr bwMode="auto">
              <a:xfrm>
                <a:off x="2034" y="2433"/>
                <a:ext cx="155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8700" name="Group 9"/>
            <p:cNvGrpSpPr>
              <a:grpSpLocks/>
            </p:cNvGrpSpPr>
            <p:nvPr/>
          </p:nvGrpSpPr>
          <p:grpSpPr bwMode="auto">
            <a:xfrm>
              <a:off x="3606" y="2999"/>
              <a:ext cx="1917" cy="890"/>
              <a:chOff x="3969" y="3211"/>
              <a:chExt cx="1450" cy="736"/>
            </a:xfrm>
          </p:grpSpPr>
          <p:grpSp>
            <p:nvGrpSpPr>
              <p:cNvPr id="28703" name="Group 10"/>
              <p:cNvGrpSpPr>
                <a:grpSpLocks/>
              </p:cNvGrpSpPr>
              <p:nvPr/>
            </p:nvGrpSpPr>
            <p:grpSpPr bwMode="auto">
              <a:xfrm>
                <a:off x="3969" y="3211"/>
                <a:ext cx="1450" cy="736"/>
                <a:chOff x="3969" y="3211"/>
                <a:chExt cx="1450" cy="736"/>
              </a:xfrm>
            </p:grpSpPr>
            <p:sp>
              <p:nvSpPr>
                <p:cNvPr id="28711" name="Oval 11"/>
                <p:cNvSpPr>
                  <a:spLocks noChangeArrowheads="1"/>
                </p:cNvSpPr>
                <p:nvPr/>
              </p:nvSpPr>
              <p:spPr bwMode="auto">
                <a:xfrm>
                  <a:off x="3969" y="3211"/>
                  <a:ext cx="1450" cy="73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33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12" name="Oval 12"/>
                <p:cNvSpPr>
                  <a:spLocks noChangeArrowheads="1"/>
                </p:cNvSpPr>
                <p:nvPr/>
              </p:nvSpPr>
              <p:spPr bwMode="auto">
                <a:xfrm>
                  <a:off x="3969" y="3211"/>
                  <a:ext cx="1439" cy="64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33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8704" name="Line 13"/>
              <p:cNvSpPr>
                <a:spLocks noChangeShapeType="1"/>
              </p:cNvSpPr>
              <p:nvPr/>
            </p:nvSpPr>
            <p:spPr bwMode="auto">
              <a:xfrm>
                <a:off x="4747" y="3851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5" name="Line 14"/>
              <p:cNvSpPr>
                <a:spLocks noChangeShapeType="1"/>
              </p:cNvSpPr>
              <p:nvPr/>
            </p:nvSpPr>
            <p:spPr bwMode="auto">
              <a:xfrm>
                <a:off x="4909" y="3837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6" name="Line 15"/>
              <p:cNvSpPr>
                <a:spLocks noChangeShapeType="1"/>
              </p:cNvSpPr>
              <p:nvPr/>
            </p:nvSpPr>
            <p:spPr bwMode="auto">
              <a:xfrm>
                <a:off x="4612" y="3848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7" name="Line 16"/>
              <p:cNvSpPr>
                <a:spLocks noChangeShapeType="1"/>
              </p:cNvSpPr>
              <p:nvPr/>
            </p:nvSpPr>
            <p:spPr bwMode="auto">
              <a:xfrm>
                <a:off x="4447" y="3826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8" name="Line 17"/>
              <p:cNvSpPr>
                <a:spLocks noChangeShapeType="1"/>
              </p:cNvSpPr>
              <p:nvPr/>
            </p:nvSpPr>
            <p:spPr bwMode="auto">
              <a:xfrm>
                <a:off x="5052" y="3793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9" name="Line 18"/>
              <p:cNvSpPr>
                <a:spLocks noChangeShapeType="1"/>
              </p:cNvSpPr>
              <p:nvPr/>
            </p:nvSpPr>
            <p:spPr bwMode="auto">
              <a:xfrm>
                <a:off x="4282" y="3793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0" name="Line 19"/>
              <p:cNvSpPr>
                <a:spLocks noChangeShapeType="1"/>
              </p:cNvSpPr>
              <p:nvPr/>
            </p:nvSpPr>
            <p:spPr bwMode="auto">
              <a:xfrm>
                <a:off x="5206" y="3749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701" name="Text Box 20"/>
            <p:cNvSpPr txBox="1">
              <a:spLocks noChangeArrowheads="1"/>
            </p:cNvSpPr>
            <p:nvPr/>
          </p:nvSpPr>
          <p:spPr bwMode="auto">
            <a:xfrm>
              <a:off x="4557" y="2312"/>
              <a:ext cx="29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1"/>
                  </a:solidFill>
                </a:rPr>
                <a:t>P</a:t>
              </a:r>
              <a:endParaRPr lang="en-US" altLang="zh-CN" sz="2800" i="1">
                <a:solidFill>
                  <a:schemeClr val="tx1"/>
                </a:solidFill>
              </a:endParaRPr>
            </a:p>
          </p:txBody>
        </p:sp>
        <p:sp>
          <p:nvSpPr>
            <p:cNvPr id="28702" name="Line 21"/>
            <p:cNvSpPr>
              <a:spLocks noChangeShapeType="1"/>
            </p:cNvSpPr>
            <p:nvPr/>
          </p:nvSpPr>
          <p:spPr bwMode="auto">
            <a:xfrm>
              <a:off x="4578" y="2296"/>
              <a:ext cx="0" cy="1077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6084888" y="4076700"/>
            <a:ext cx="2589212" cy="1743075"/>
            <a:chOff x="1536" y="2001"/>
            <a:chExt cx="1631" cy="1098"/>
          </a:xfrm>
        </p:grpSpPr>
        <p:sp>
          <p:nvSpPr>
            <p:cNvPr id="28683" name="Line 23"/>
            <p:cNvSpPr>
              <a:spLocks noChangeShapeType="1"/>
            </p:cNvSpPr>
            <p:nvPr/>
          </p:nvSpPr>
          <p:spPr bwMode="auto">
            <a:xfrm>
              <a:off x="2103" y="2010"/>
              <a:ext cx="1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4" name="Line 24"/>
            <p:cNvSpPr>
              <a:spLocks noChangeShapeType="1"/>
            </p:cNvSpPr>
            <p:nvPr/>
          </p:nvSpPr>
          <p:spPr bwMode="auto">
            <a:xfrm>
              <a:off x="2125" y="2812"/>
              <a:ext cx="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8685" name="Group 25"/>
            <p:cNvGrpSpPr>
              <a:grpSpLocks/>
            </p:cNvGrpSpPr>
            <p:nvPr/>
          </p:nvGrpSpPr>
          <p:grpSpPr bwMode="auto">
            <a:xfrm>
              <a:off x="2049" y="2001"/>
              <a:ext cx="242" cy="824"/>
              <a:chOff x="4368" y="1367"/>
              <a:chExt cx="242" cy="824"/>
            </a:xfrm>
          </p:grpSpPr>
          <p:sp>
            <p:nvSpPr>
              <p:cNvPr id="28695" name="Text Box 26"/>
              <p:cNvSpPr txBox="1">
                <a:spLocks noChangeArrowheads="1"/>
              </p:cNvSpPr>
              <p:nvPr/>
            </p:nvSpPr>
            <p:spPr bwMode="auto">
              <a:xfrm>
                <a:off x="4368" y="1536"/>
                <a:ext cx="24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chemeClr val="tx1"/>
                    </a:solidFill>
                  </a:rPr>
                  <a:t>x</a:t>
                </a:r>
                <a:endParaRPr lang="en-US" altLang="zh-CN" sz="2800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28696" name="Line 27"/>
              <p:cNvSpPr>
                <a:spLocks noChangeShapeType="1"/>
              </p:cNvSpPr>
              <p:nvPr/>
            </p:nvSpPr>
            <p:spPr bwMode="auto">
              <a:xfrm>
                <a:off x="4478" y="1367"/>
                <a:ext cx="0" cy="277"/>
              </a:xfrm>
              <a:prstGeom prst="line">
                <a:avLst/>
              </a:prstGeom>
              <a:noFill/>
              <a:ln w="19050">
                <a:solidFill>
                  <a:srgbClr val="FF9933"/>
                </a:solidFill>
                <a:round/>
                <a:headEnd type="triangle" w="sm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97" name="Line 28"/>
              <p:cNvSpPr>
                <a:spLocks noChangeShapeType="1"/>
              </p:cNvSpPr>
              <p:nvPr/>
            </p:nvSpPr>
            <p:spPr bwMode="auto">
              <a:xfrm flipH="1">
                <a:off x="4475" y="1803"/>
                <a:ext cx="0" cy="388"/>
              </a:xfrm>
              <a:prstGeom prst="line">
                <a:avLst/>
              </a:prstGeom>
              <a:noFill/>
              <a:ln w="19050">
                <a:solidFill>
                  <a:srgbClr val="FF9933"/>
                </a:solidFill>
                <a:round/>
                <a:headEnd type="none" w="sm" len="med"/>
                <a:tailEnd type="triangle" w="sm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8686" name="Oval 29"/>
            <p:cNvSpPr>
              <a:spLocks noChangeArrowheads="1"/>
            </p:cNvSpPr>
            <p:nvPr/>
          </p:nvSpPr>
          <p:spPr bwMode="auto">
            <a:xfrm>
              <a:off x="1536" y="2564"/>
              <a:ext cx="1498" cy="520"/>
            </a:xfrm>
            <a:prstGeom prst="ellipse">
              <a:avLst/>
            </a:prstGeom>
            <a:solidFill>
              <a:srgbClr val="66FF33"/>
            </a:solidFill>
            <a:ln w="28575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7" name="Oval 30"/>
            <p:cNvSpPr>
              <a:spLocks noChangeArrowheads="1"/>
            </p:cNvSpPr>
            <p:nvPr/>
          </p:nvSpPr>
          <p:spPr bwMode="auto">
            <a:xfrm>
              <a:off x="1654" y="2671"/>
              <a:ext cx="1265" cy="3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8" name="Line 31"/>
            <p:cNvSpPr>
              <a:spLocks noChangeShapeType="1"/>
            </p:cNvSpPr>
            <p:nvPr/>
          </p:nvSpPr>
          <p:spPr bwMode="auto">
            <a:xfrm>
              <a:off x="2060" y="2815"/>
              <a:ext cx="867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9" name="Line 32"/>
            <p:cNvSpPr>
              <a:spLocks noChangeShapeType="1"/>
            </p:cNvSpPr>
            <p:nvPr/>
          </p:nvSpPr>
          <p:spPr bwMode="auto">
            <a:xfrm>
              <a:off x="2283" y="2426"/>
              <a:ext cx="0" cy="389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0" name="Line 33"/>
            <p:cNvSpPr>
              <a:spLocks noChangeShapeType="1"/>
            </p:cNvSpPr>
            <p:nvPr/>
          </p:nvSpPr>
          <p:spPr bwMode="auto">
            <a:xfrm>
              <a:off x="2160" y="2526"/>
              <a:ext cx="0" cy="300"/>
            </a:xfrm>
            <a:prstGeom prst="line">
              <a:avLst/>
            </a:prstGeom>
            <a:noFill/>
            <a:ln w="19050">
              <a:solidFill>
                <a:srgbClr val="FF9933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1" name="Text Box 34"/>
            <p:cNvSpPr txBox="1">
              <a:spLocks noChangeArrowheads="1"/>
            </p:cNvSpPr>
            <p:nvPr/>
          </p:nvSpPr>
          <p:spPr bwMode="auto">
            <a:xfrm>
              <a:off x="2789" y="2568"/>
              <a:ext cx="3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2"/>
                  </a:solidFill>
                </a:rPr>
                <a:t>dr</a:t>
              </a:r>
            </a:p>
          </p:txBody>
        </p:sp>
        <p:sp>
          <p:nvSpPr>
            <p:cNvPr id="28692" name="Text Box 35"/>
            <p:cNvSpPr txBox="1">
              <a:spLocks noChangeArrowheads="1"/>
            </p:cNvSpPr>
            <p:nvPr/>
          </p:nvSpPr>
          <p:spPr bwMode="auto">
            <a:xfrm>
              <a:off x="2472" y="2704"/>
              <a:ext cx="2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1"/>
                  </a:solidFill>
                </a:rPr>
                <a:t>r</a:t>
              </a:r>
              <a:endParaRPr lang="en-US" altLang="zh-CN" sz="2800" b="1" i="1">
                <a:solidFill>
                  <a:schemeClr val="bg1"/>
                </a:solidFill>
              </a:endParaRPr>
            </a:p>
          </p:txBody>
        </p:sp>
        <p:sp>
          <p:nvSpPr>
            <p:cNvPr id="28693" name="Line 36"/>
            <p:cNvSpPr>
              <a:spLocks noChangeShapeType="1"/>
            </p:cNvSpPr>
            <p:nvPr/>
          </p:nvSpPr>
          <p:spPr bwMode="auto">
            <a:xfrm flipH="1">
              <a:off x="1572" y="2821"/>
              <a:ext cx="712" cy="27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4" name="Text Box 37"/>
            <p:cNvSpPr txBox="1">
              <a:spLocks noChangeArrowheads="1"/>
            </p:cNvSpPr>
            <p:nvPr/>
          </p:nvSpPr>
          <p:spPr bwMode="auto">
            <a:xfrm>
              <a:off x="1750" y="2667"/>
              <a:ext cx="27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2"/>
                  </a:solidFill>
                </a:rPr>
                <a:t>R</a:t>
              </a:r>
              <a:endParaRPr lang="en-US" altLang="zh-CN" i="1">
                <a:solidFill>
                  <a:schemeClr val="tx2"/>
                </a:solidFill>
              </a:endParaRPr>
            </a:p>
          </p:txBody>
        </p:sp>
      </p:grpSp>
      <p:graphicFrame>
        <p:nvGraphicFramePr>
          <p:cNvPr id="145446" name="Object 38"/>
          <p:cNvGraphicFramePr>
            <a:graphicFrameLocks noChangeAspect="1"/>
          </p:cNvGraphicFramePr>
          <p:nvPr/>
        </p:nvGraphicFramePr>
        <p:xfrm>
          <a:off x="539750" y="3357563"/>
          <a:ext cx="82232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9" name="Equation" r:id="rId3" imgW="330120" imgH="177480" progId="Equation.DSMT4">
                  <p:embed/>
                </p:oleObj>
              </mc:Choice>
              <mc:Fallback>
                <p:oleObj name="Equation" r:id="rId3" imgW="330120" imgH="17748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357563"/>
                        <a:ext cx="822325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47" name="Object 39"/>
          <p:cNvGraphicFramePr>
            <a:graphicFrameLocks noChangeAspect="1"/>
          </p:cNvGraphicFramePr>
          <p:nvPr/>
        </p:nvGraphicFramePr>
        <p:xfrm>
          <a:off x="1373188" y="3114675"/>
          <a:ext cx="2252662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0" name="Equation" r:id="rId5" imgW="1041120" imgH="457200" progId="Equation.DSMT4">
                  <p:embed/>
                </p:oleObj>
              </mc:Choice>
              <mc:Fallback>
                <p:oleObj name="Equation" r:id="rId5" imgW="1041120" imgH="4572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3114675"/>
                        <a:ext cx="2252662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48" name="Object 40"/>
          <p:cNvGraphicFramePr>
            <a:graphicFrameLocks noChangeAspect="1"/>
          </p:cNvGraphicFramePr>
          <p:nvPr/>
        </p:nvGraphicFramePr>
        <p:xfrm>
          <a:off x="742950" y="5302250"/>
          <a:ext cx="4367213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1" name="Equation" r:id="rId7" imgW="1333440" imgH="457200" progId="Equation.DSMT4">
                  <p:embed/>
                </p:oleObj>
              </mc:Choice>
              <mc:Fallback>
                <p:oleObj name="Equation" r:id="rId7" imgW="1333440" imgH="4572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5302250"/>
                        <a:ext cx="4367213" cy="1293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49" name="Object 41"/>
          <p:cNvGraphicFramePr>
            <a:graphicFrameLocks noChangeAspect="1"/>
          </p:cNvGraphicFramePr>
          <p:nvPr/>
        </p:nvGraphicFramePr>
        <p:xfrm>
          <a:off x="3662363" y="3114675"/>
          <a:ext cx="2528887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2" name="Equation" r:id="rId9" imgW="1168200" imgH="457200" progId="Equation.DSMT4">
                  <p:embed/>
                </p:oleObj>
              </mc:Choice>
              <mc:Fallback>
                <p:oleObj name="Equation" r:id="rId9" imgW="1168200" imgH="4572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2363" y="3114675"/>
                        <a:ext cx="2528887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50" name="Object 42"/>
          <p:cNvGraphicFramePr>
            <a:graphicFrameLocks noChangeAspect="1"/>
          </p:cNvGraphicFramePr>
          <p:nvPr/>
        </p:nvGraphicFramePr>
        <p:xfrm>
          <a:off x="1012825" y="4238625"/>
          <a:ext cx="2828925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3" name="Equation" r:id="rId11" imgW="1307880" imgH="482400" progId="Equation.DSMT4">
                  <p:embed/>
                </p:oleObj>
              </mc:Choice>
              <mc:Fallback>
                <p:oleObj name="Equation" r:id="rId11" imgW="1307880" imgH="4824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4238625"/>
                        <a:ext cx="2828925" cy="1027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0" grpId="0"/>
      <p:bldP spid="1454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304800" y="304800"/>
            <a:ext cx="7848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例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6 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四分之一均匀带电圆环圆心处的场</a:t>
            </a:r>
          </a:p>
        </p:txBody>
      </p:sp>
      <p:graphicFrame>
        <p:nvGraphicFramePr>
          <p:cNvPr id="89094" name="Object 6"/>
          <p:cNvGraphicFramePr>
            <a:graphicFrameLocks/>
          </p:cNvGraphicFramePr>
          <p:nvPr/>
        </p:nvGraphicFramePr>
        <p:xfrm>
          <a:off x="1620838" y="1938338"/>
          <a:ext cx="193833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9" name="Equation" r:id="rId3" imgW="672840" imgH="228600" progId="Equation.3">
                  <p:embed/>
                </p:oleObj>
              </mc:Choice>
              <mc:Fallback>
                <p:oleObj name="Equation" r:id="rId3" imgW="672840" imgH="2286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1938338"/>
                        <a:ext cx="1938337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5" name="Object 7"/>
          <p:cNvGraphicFramePr>
            <a:graphicFrameLocks/>
          </p:cNvGraphicFramePr>
          <p:nvPr/>
        </p:nvGraphicFramePr>
        <p:xfrm>
          <a:off x="2024063" y="3270250"/>
          <a:ext cx="2819400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0" name="Equation" r:id="rId5" imgW="965160" imgH="495000" progId="Equation.3">
                  <p:embed/>
                </p:oleObj>
              </mc:Choice>
              <mc:Fallback>
                <p:oleObj name="Equation" r:id="rId5" imgW="965160" imgH="49500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3270250"/>
                        <a:ext cx="2819400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457200" y="1219200"/>
            <a:ext cx="4114800" cy="519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解：任取一个电荷元</a:t>
            </a:r>
            <a:r>
              <a:rPr lang="en-US" altLang="zh-CN" sz="2800" b="1" i="1">
                <a:solidFill>
                  <a:srgbClr val="0000CC"/>
                </a:solidFill>
              </a:rPr>
              <a:t>dq</a:t>
            </a:r>
            <a:endParaRPr lang="en-US" altLang="zh-CN" sz="2800" b="1">
              <a:solidFill>
                <a:srgbClr val="0000CC"/>
              </a:solidFill>
              <a:latin typeface="宋体" pitchFamily="2" charset="-122"/>
            </a:endParaRPr>
          </a:p>
        </p:txBody>
      </p:sp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304800" y="2895600"/>
            <a:ext cx="6781800" cy="116046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该点电荷在</a:t>
            </a:r>
            <a:r>
              <a:rPr lang="zh-CN" altLang="en-US" sz="2800" b="1" i="1">
                <a:solidFill>
                  <a:srgbClr val="0000CC"/>
                </a:solidFill>
              </a:rPr>
              <a:t>圆心处</a:t>
            </a: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的场强方向如图所示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大小为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5867400" y="1066800"/>
            <a:ext cx="2286000" cy="2000250"/>
            <a:chOff x="3696" y="672"/>
            <a:chExt cx="1440" cy="1260"/>
          </a:xfrm>
        </p:grpSpPr>
        <p:graphicFrame>
          <p:nvGraphicFramePr>
            <p:cNvPr id="29706" name="Object 5"/>
            <p:cNvGraphicFramePr>
              <a:graphicFrameLocks/>
            </p:cNvGraphicFramePr>
            <p:nvPr/>
          </p:nvGraphicFramePr>
          <p:xfrm>
            <a:off x="4464" y="1200"/>
            <a:ext cx="19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21" name="公式" r:id="rId7" imgW="126720" imgH="126720" progId="Equation.3">
                    <p:embed/>
                  </p:oleObj>
                </mc:Choice>
                <mc:Fallback>
                  <p:oleObj name="公式" r:id="rId7" imgW="126720" imgH="126720" progId="Equation.3">
                    <p:embed/>
                    <p:pic>
                      <p:nvPicPr>
                        <p:cNvPr id="0" name="Object 5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200"/>
                          <a:ext cx="19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8" name="Line 23"/>
            <p:cNvSpPr>
              <a:spLocks noChangeShapeType="1"/>
            </p:cNvSpPr>
            <p:nvPr/>
          </p:nvSpPr>
          <p:spPr bwMode="auto">
            <a:xfrm flipV="1">
              <a:off x="4416" y="672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9" name="Line 24"/>
            <p:cNvSpPr>
              <a:spLocks noChangeShapeType="1"/>
            </p:cNvSpPr>
            <p:nvPr/>
          </p:nvSpPr>
          <p:spPr bwMode="auto">
            <a:xfrm>
              <a:off x="3696" y="1152"/>
              <a:ext cx="14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0" name="Arc 25"/>
            <p:cNvSpPr>
              <a:spLocks/>
            </p:cNvSpPr>
            <p:nvPr/>
          </p:nvSpPr>
          <p:spPr bwMode="auto">
            <a:xfrm rot="16106147" flipH="1">
              <a:off x="3816" y="1128"/>
              <a:ext cx="576" cy="624"/>
            </a:xfrm>
            <a:custGeom>
              <a:avLst/>
              <a:gdLst>
                <a:gd name="T0" fmla="*/ 0 w 21816"/>
                <a:gd name="T1" fmla="*/ 0 h 21600"/>
                <a:gd name="T2" fmla="*/ 0 w 21816"/>
                <a:gd name="T3" fmla="*/ 0 h 21600"/>
                <a:gd name="T4" fmla="*/ 0 w 2181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16"/>
                <a:gd name="T10" fmla="*/ 0 h 21600"/>
                <a:gd name="T11" fmla="*/ 21816 w 2181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16" h="21600" fill="none" extrusionOk="0">
                  <a:moveTo>
                    <a:pt x="0" y="1"/>
                  </a:moveTo>
                  <a:cubicBezTo>
                    <a:pt x="71" y="0"/>
                    <a:pt x="143" y="-1"/>
                    <a:pt x="216" y="0"/>
                  </a:cubicBezTo>
                  <a:cubicBezTo>
                    <a:pt x="12145" y="0"/>
                    <a:pt x="21816" y="9670"/>
                    <a:pt x="21816" y="21600"/>
                  </a:cubicBezTo>
                </a:path>
                <a:path w="21816" h="21600" stroke="0" extrusionOk="0">
                  <a:moveTo>
                    <a:pt x="0" y="1"/>
                  </a:moveTo>
                  <a:cubicBezTo>
                    <a:pt x="71" y="0"/>
                    <a:pt x="143" y="-1"/>
                    <a:pt x="216" y="0"/>
                  </a:cubicBezTo>
                  <a:cubicBezTo>
                    <a:pt x="12145" y="0"/>
                    <a:pt x="21816" y="9670"/>
                    <a:pt x="21816" y="21600"/>
                  </a:cubicBezTo>
                  <a:lnTo>
                    <a:pt x="216" y="21600"/>
                  </a:lnTo>
                  <a:close/>
                </a:path>
              </a:pathLst>
            </a:custGeom>
            <a:noFill/>
            <a:ln w="44450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07" name="Object 31"/>
            <p:cNvGraphicFramePr>
              <a:graphicFrameLocks/>
            </p:cNvGraphicFramePr>
            <p:nvPr/>
          </p:nvGraphicFramePr>
          <p:xfrm>
            <a:off x="3984" y="864"/>
            <a:ext cx="19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22" name="Equation" r:id="rId9" imgW="126720" imgH="139680" progId="Equation.3">
                    <p:embed/>
                  </p:oleObj>
                </mc:Choice>
                <mc:Fallback>
                  <p:oleObj name="Equation" r:id="rId9" imgW="126720" imgH="139680" progId="Equation.3">
                    <p:embed/>
                    <p:pic>
                      <p:nvPicPr>
                        <p:cNvPr id="0" name="Object 31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864"/>
                          <a:ext cx="19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8" name="Object 32"/>
            <p:cNvGraphicFramePr>
              <a:graphicFrameLocks/>
            </p:cNvGraphicFramePr>
            <p:nvPr/>
          </p:nvGraphicFramePr>
          <p:xfrm>
            <a:off x="3840" y="1596"/>
            <a:ext cx="19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23" name="Equation" r:id="rId11" imgW="126720" imgH="177480" progId="Equation.3">
                    <p:embed/>
                  </p:oleObj>
                </mc:Choice>
                <mc:Fallback>
                  <p:oleObj name="Equation" r:id="rId11" imgW="126720" imgH="177480" progId="Equation.3">
                    <p:embed/>
                    <p:pic>
                      <p:nvPicPr>
                        <p:cNvPr id="0" name="Object 32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596"/>
                          <a:ext cx="19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9122" name="Oval 34"/>
          <p:cNvSpPr>
            <a:spLocks noChangeArrowheads="1"/>
          </p:cNvSpPr>
          <p:nvPr/>
        </p:nvSpPr>
        <p:spPr bwMode="auto">
          <a:xfrm>
            <a:off x="6019800" y="2133600"/>
            <a:ext cx="152400" cy="76200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23" name="Line 35"/>
          <p:cNvSpPr>
            <a:spLocks noChangeShapeType="1"/>
          </p:cNvSpPr>
          <p:nvPr/>
        </p:nvSpPr>
        <p:spPr bwMode="auto">
          <a:xfrm flipV="1">
            <a:off x="6096000" y="1524000"/>
            <a:ext cx="1828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9124" name="Object 36"/>
          <p:cNvGraphicFramePr>
            <a:graphicFrameLocks noChangeAspect="1"/>
          </p:cNvGraphicFramePr>
          <p:nvPr/>
        </p:nvGraphicFramePr>
        <p:xfrm>
          <a:off x="7924800" y="1066800"/>
          <a:ext cx="457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4" name="Equation" r:id="rId13" imgW="228600" imgH="215640" progId="Equation.3">
                  <p:embed/>
                </p:oleObj>
              </mc:Choice>
              <mc:Fallback>
                <p:oleObj name="Equation" r:id="rId13" imgW="228600" imgH="2156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1066800"/>
                        <a:ext cx="457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25" name="Object 37"/>
          <p:cNvGraphicFramePr>
            <a:graphicFrameLocks/>
          </p:cNvGraphicFramePr>
          <p:nvPr/>
        </p:nvGraphicFramePr>
        <p:xfrm>
          <a:off x="2514600" y="4495800"/>
          <a:ext cx="3487738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5" name="Equation" r:id="rId15" imgW="1193760" imgH="495000" progId="Equation.3">
                  <p:embed/>
                </p:oleObj>
              </mc:Choice>
              <mc:Fallback>
                <p:oleObj name="Equation" r:id="rId15" imgW="1193760" imgH="495000" progId="Equation.3">
                  <p:embed/>
                  <p:pic>
                    <p:nvPicPr>
                      <p:cNvPr id="0" name="Object 37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495800"/>
                        <a:ext cx="3487738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26" name="Text Box 38"/>
          <p:cNvSpPr txBox="1">
            <a:spLocks noChangeArrowheads="1"/>
          </p:cNvSpPr>
          <p:nvPr/>
        </p:nvSpPr>
        <p:spPr bwMode="auto">
          <a:xfrm>
            <a:off x="533400" y="5029200"/>
            <a:ext cx="2057400" cy="94615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宋体" pitchFamily="2" charset="-122"/>
              </a:rPr>
              <a:t>场强分解与统一变量</a:t>
            </a:r>
          </a:p>
        </p:txBody>
      </p:sp>
      <p:graphicFrame>
        <p:nvGraphicFramePr>
          <p:cNvPr id="89127" name="Object 39"/>
          <p:cNvGraphicFramePr>
            <a:graphicFrameLocks/>
          </p:cNvGraphicFramePr>
          <p:nvPr/>
        </p:nvGraphicFramePr>
        <p:xfrm>
          <a:off x="2311400" y="5484813"/>
          <a:ext cx="3524250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6" name="Equation" r:id="rId17" imgW="1206360" imgH="495000" progId="Equation.3">
                  <p:embed/>
                </p:oleObj>
              </mc:Choice>
              <mc:Fallback>
                <p:oleObj name="Equation" r:id="rId17" imgW="1206360" imgH="495000" progId="Equation.3">
                  <p:embed/>
                  <p:pic>
                    <p:nvPicPr>
                      <p:cNvPr id="0" name="Object 39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5484813"/>
                        <a:ext cx="3524250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7696200" y="1676400"/>
            <a:ext cx="411163" cy="1003300"/>
            <a:chOff x="4848" y="1056"/>
            <a:chExt cx="259" cy="632"/>
          </a:xfrm>
        </p:grpSpPr>
        <p:graphicFrame>
          <p:nvGraphicFramePr>
            <p:cNvPr id="29705" name="Object 40"/>
            <p:cNvGraphicFramePr>
              <a:graphicFrameLocks noChangeAspect="1"/>
            </p:cNvGraphicFramePr>
            <p:nvPr/>
          </p:nvGraphicFramePr>
          <p:xfrm>
            <a:off x="4896" y="1392"/>
            <a:ext cx="21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27" name="Equation" r:id="rId19" imgW="126720" imgH="177480" progId="Equation.3">
                    <p:embed/>
                  </p:oleObj>
                </mc:Choice>
                <mc:Fallback>
                  <p:oleObj name="Equation" r:id="rId19" imgW="126720" imgH="17748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392"/>
                          <a:ext cx="211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7" name="Freeform 41"/>
            <p:cNvSpPr>
              <a:spLocks/>
            </p:cNvSpPr>
            <p:nvPr/>
          </p:nvSpPr>
          <p:spPr bwMode="auto">
            <a:xfrm>
              <a:off x="4848" y="1056"/>
              <a:ext cx="112" cy="336"/>
            </a:xfrm>
            <a:custGeom>
              <a:avLst/>
              <a:gdLst>
                <a:gd name="T0" fmla="*/ 96 w 112"/>
                <a:gd name="T1" fmla="*/ 336 h 336"/>
                <a:gd name="T2" fmla="*/ 96 w 112"/>
                <a:gd name="T3" fmla="*/ 144 h 336"/>
                <a:gd name="T4" fmla="*/ 0 w 112"/>
                <a:gd name="T5" fmla="*/ 0 h 336"/>
                <a:gd name="T6" fmla="*/ 0 60000 65536"/>
                <a:gd name="T7" fmla="*/ 0 60000 65536"/>
                <a:gd name="T8" fmla="*/ 0 60000 65536"/>
                <a:gd name="T9" fmla="*/ 0 w 112"/>
                <a:gd name="T10" fmla="*/ 0 h 336"/>
                <a:gd name="T11" fmla="*/ 112 w 11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336">
                  <a:moveTo>
                    <a:pt x="96" y="336"/>
                  </a:moveTo>
                  <a:cubicBezTo>
                    <a:pt x="104" y="268"/>
                    <a:pt x="112" y="200"/>
                    <a:pt x="96" y="144"/>
                  </a:cubicBezTo>
                  <a:cubicBezTo>
                    <a:pt x="80" y="88"/>
                    <a:pt x="16" y="24"/>
                    <a:pt x="0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9131" name="Object 43"/>
          <p:cNvGraphicFramePr>
            <a:graphicFrameLocks/>
          </p:cNvGraphicFramePr>
          <p:nvPr/>
        </p:nvGraphicFramePr>
        <p:xfrm>
          <a:off x="5943600" y="4419600"/>
          <a:ext cx="2670175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8" name="Equation" r:id="rId21" imgW="914400" imgH="495000" progId="Equation.3">
                  <p:embed/>
                </p:oleObj>
              </mc:Choice>
              <mc:Fallback>
                <p:oleObj name="Equation" r:id="rId21" imgW="914400" imgH="495000" progId="Equation.3">
                  <p:embed/>
                  <p:pic>
                    <p:nvPicPr>
                      <p:cNvPr id="0" name="Object 43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419600"/>
                        <a:ext cx="2670175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2" name="Object 44"/>
          <p:cNvGraphicFramePr>
            <a:graphicFrameLocks/>
          </p:cNvGraphicFramePr>
          <p:nvPr/>
        </p:nvGraphicFramePr>
        <p:xfrm>
          <a:off x="5867400" y="5410200"/>
          <a:ext cx="259715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9" name="Equation" r:id="rId23" imgW="888840" imgH="495000" progId="Equation.3">
                  <p:embed/>
                </p:oleObj>
              </mc:Choice>
              <mc:Fallback>
                <p:oleObj name="Equation" r:id="rId23" imgW="888840" imgH="495000" progId="Equation.3">
                  <p:embed/>
                  <p:pic>
                    <p:nvPicPr>
                      <p:cNvPr id="0" name="Object 44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410200"/>
                        <a:ext cx="2597150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9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9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9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9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9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9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autoUpdateAnimBg="0"/>
      <p:bldP spid="89096" grpId="0" autoUpdateAnimBg="0"/>
      <p:bldP spid="89097" grpId="0" autoUpdateAnimBg="0"/>
      <p:bldP spid="89122" grpId="0" animBg="1"/>
      <p:bldP spid="89123" grpId="0" animBg="1"/>
      <p:bldP spid="8912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31" name="Object 19"/>
          <p:cNvGraphicFramePr>
            <a:graphicFrameLocks/>
          </p:cNvGraphicFramePr>
          <p:nvPr/>
        </p:nvGraphicFramePr>
        <p:xfrm>
          <a:off x="228600" y="228600"/>
          <a:ext cx="3708400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5" name="Equation" r:id="rId3" imgW="1269720" imgH="495000" progId="Equation.3">
                  <p:embed/>
                </p:oleObj>
              </mc:Choice>
              <mc:Fallback>
                <p:oleObj name="Equation" r:id="rId3" imgW="1269720" imgH="495000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8600"/>
                        <a:ext cx="3708400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3" name="Object 21"/>
          <p:cNvGraphicFramePr>
            <a:graphicFrameLocks/>
          </p:cNvGraphicFramePr>
          <p:nvPr/>
        </p:nvGraphicFramePr>
        <p:xfrm>
          <a:off x="304800" y="1447800"/>
          <a:ext cx="3633788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6" name="Equation" r:id="rId5" imgW="1244520" imgH="495000" progId="Equation.3">
                  <p:embed/>
                </p:oleObj>
              </mc:Choice>
              <mc:Fallback>
                <p:oleObj name="Equation" r:id="rId5" imgW="1244520" imgH="495000" progId="Equation.3">
                  <p:embed/>
                  <p:pic>
                    <p:nvPicPr>
                      <p:cNvPr id="0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47800"/>
                        <a:ext cx="3633788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6324600" y="457200"/>
            <a:ext cx="2514600" cy="2000250"/>
            <a:chOff x="3696" y="672"/>
            <a:chExt cx="1584" cy="1260"/>
          </a:xfrm>
        </p:grpSpPr>
        <p:grpSp>
          <p:nvGrpSpPr>
            <p:cNvPr id="30772" name="Group 9"/>
            <p:cNvGrpSpPr>
              <a:grpSpLocks/>
            </p:cNvGrpSpPr>
            <p:nvPr/>
          </p:nvGrpSpPr>
          <p:grpSpPr bwMode="auto">
            <a:xfrm>
              <a:off x="3696" y="672"/>
              <a:ext cx="1440" cy="1260"/>
              <a:chOff x="3696" y="672"/>
              <a:chExt cx="1440" cy="1260"/>
            </a:xfrm>
          </p:grpSpPr>
          <p:graphicFrame>
            <p:nvGraphicFramePr>
              <p:cNvPr id="30732" name="Object 10"/>
              <p:cNvGraphicFramePr>
                <a:graphicFrameLocks/>
              </p:cNvGraphicFramePr>
              <p:nvPr/>
            </p:nvGraphicFramePr>
            <p:xfrm>
              <a:off x="4464" y="1200"/>
              <a:ext cx="192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67" name="公式" r:id="rId7" imgW="126720" imgH="126720" progId="Equation.3">
                      <p:embed/>
                    </p:oleObj>
                  </mc:Choice>
                  <mc:Fallback>
                    <p:oleObj name="公式" r:id="rId7" imgW="126720" imgH="126720" progId="Equation.3">
                      <p:embed/>
                      <p:pic>
                        <p:nvPicPr>
                          <p:cNvPr id="0" name="Object 10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1200"/>
                            <a:ext cx="192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77" name="Line 11"/>
              <p:cNvSpPr>
                <a:spLocks noChangeShapeType="1"/>
              </p:cNvSpPr>
              <p:nvPr/>
            </p:nvSpPr>
            <p:spPr bwMode="auto">
              <a:xfrm flipV="1">
                <a:off x="4416" y="672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78" name="Line 12"/>
              <p:cNvSpPr>
                <a:spLocks noChangeShapeType="1"/>
              </p:cNvSpPr>
              <p:nvPr/>
            </p:nvSpPr>
            <p:spPr bwMode="auto">
              <a:xfrm>
                <a:off x="3696" y="1152"/>
                <a:ext cx="14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79" name="Arc 13"/>
              <p:cNvSpPr>
                <a:spLocks/>
              </p:cNvSpPr>
              <p:nvPr/>
            </p:nvSpPr>
            <p:spPr bwMode="auto">
              <a:xfrm rot="16106147" flipH="1">
                <a:off x="3816" y="1128"/>
                <a:ext cx="576" cy="624"/>
              </a:xfrm>
              <a:custGeom>
                <a:avLst/>
                <a:gdLst>
                  <a:gd name="T0" fmla="*/ 0 w 21816"/>
                  <a:gd name="T1" fmla="*/ 0 h 21600"/>
                  <a:gd name="T2" fmla="*/ 0 w 21816"/>
                  <a:gd name="T3" fmla="*/ 0 h 21600"/>
                  <a:gd name="T4" fmla="*/ 0 w 2181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16"/>
                  <a:gd name="T10" fmla="*/ 0 h 21600"/>
                  <a:gd name="T11" fmla="*/ 21816 w 218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16" h="21600" fill="none" extrusionOk="0">
                    <a:moveTo>
                      <a:pt x="0" y="1"/>
                    </a:moveTo>
                    <a:cubicBezTo>
                      <a:pt x="71" y="0"/>
                      <a:pt x="143" y="-1"/>
                      <a:pt x="216" y="0"/>
                    </a:cubicBezTo>
                    <a:cubicBezTo>
                      <a:pt x="12145" y="0"/>
                      <a:pt x="21816" y="9670"/>
                      <a:pt x="21816" y="21600"/>
                    </a:cubicBezTo>
                  </a:path>
                  <a:path w="21816" h="21600" stroke="0" extrusionOk="0">
                    <a:moveTo>
                      <a:pt x="0" y="1"/>
                    </a:moveTo>
                    <a:cubicBezTo>
                      <a:pt x="71" y="0"/>
                      <a:pt x="143" y="-1"/>
                      <a:pt x="216" y="0"/>
                    </a:cubicBezTo>
                    <a:cubicBezTo>
                      <a:pt x="12145" y="0"/>
                      <a:pt x="21816" y="9670"/>
                      <a:pt x="21816" y="21600"/>
                    </a:cubicBezTo>
                    <a:lnTo>
                      <a:pt x="216" y="21600"/>
                    </a:lnTo>
                    <a:close/>
                  </a:path>
                </a:pathLst>
              </a:custGeom>
              <a:noFill/>
              <a:ln w="4445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0733" name="Object 14"/>
              <p:cNvGraphicFramePr>
                <a:graphicFrameLocks/>
              </p:cNvGraphicFramePr>
              <p:nvPr/>
            </p:nvGraphicFramePr>
            <p:xfrm>
              <a:off x="3984" y="864"/>
              <a:ext cx="192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68" name="Equation" r:id="rId9" imgW="126720" imgH="139680" progId="Equation.3">
                      <p:embed/>
                    </p:oleObj>
                  </mc:Choice>
                  <mc:Fallback>
                    <p:oleObj name="Equation" r:id="rId9" imgW="126720" imgH="139680" progId="Equation.3">
                      <p:embed/>
                      <p:pic>
                        <p:nvPicPr>
                          <p:cNvPr id="0" name="Object 14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864"/>
                            <a:ext cx="192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34" name="Object 15"/>
              <p:cNvGraphicFramePr>
                <a:graphicFrameLocks/>
              </p:cNvGraphicFramePr>
              <p:nvPr/>
            </p:nvGraphicFramePr>
            <p:xfrm>
              <a:off x="3840" y="1596"/>
              <a:ext cx="192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69" name="Equation" r:id="rId11" imgW="126720" imgH="177480" progId="Equation.3">
                      <p:embed/>
                    </p:oleObj>
                  </mc:Choice>
                  <mc:Fallback>
                    <p:oleObj name="Equation" r:id="rId11" imgW="126720" imgH="177480" progId="Equation.3">
                      <p:embed/>
                      <p:pic>
                        <p:nvPicPr>
                          <p:cNvPr id="0" name="Object 15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0" y="1596"/>
                            <a:ext cx="192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0773" name="Oval 16"/>
            <p:cNvSpPr>
              <a:spLocks noChangeArrowheads="1"/>
            </p:cNvSpPr>
            <p:nvPr/>
          </p:nvSpPr>
          <p:spPr bwMode="auto">
            <a:xfrm>
              <a:off x="3792" y="1344"/>
              <a:ext cx="96" cy="48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4" name="Line 17"/>
            <p:cNvSpPr>
              <a:spLocks noChangeShapeType="1"/>
            </p:cNvSpPr>
            <p:nvPr/>
          </p:nvSpPr>
          <p:spPr bwMode="auto">
            <a:xfrm flipV="1">
              <a:off x="3840" y="960"/>
              <a:ext cx="1152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30" name="Object 18"/>
            <p:cNvGraphicFramePr>
              <a:graphicFrameLocks noChangeAspect="1"/>
            </p:cNvGraphicFramePr>
            <p:nvPr/>
          </p:nvGraphicFramePr>
          <p:xfrm>
            <a:off x="4992" y="672"/>
            <a:ext cx="2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0" name="Equation" r:id="rId13" imgW="228600" imgH="215640" progId="Equation.3">
                    <p:embed/>
                  </p:oleObj>
                </mc:Choice>
                <mc:Fallback>
                  <p:oleObj name="Equation" r:id="rId13" imgW="228600" imgH="2156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672"/>
                          <a:ext cx="28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775" name="Group 22"/>
            <p:cNvGrpSpPr>
              <a:grpSpLocks/>
            </p:cNvGrpSpPr>
            <p:nvPr/>
          </p:nvGrpSpPr>
          <p:grpSpPr bwMode="auto">
            <a:xfrm>
              <a:off x="4848" y="1056"/>
              <a:ext cx="259" cy="632"/>
              <a:chOff x="4848" y="1056"/>
              <a:chExt cx="259" cy="632"/>
            </a:xfrm>
          </p:grpSpPr>
          <p:graphicFrame>
            <p:nvGraphicFramePr>
              <p:cNvPr id="30731" name="Object 23"/>
              <p:cNvGraphicFramePr>
                <a:graphicFrameLocks noChangeAspect="1"/>
              </p:cNvGraphicFramePr>
              <p:nvPr/>
            </p:nvGraphicFramePr>
            <p:xfrm>
              <a:off x="4896" y="1392"/>
              <a:ext cx="211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71" name="Equation" r:id="rId15" imgW="126720" imgH="177480" progId="Equation.3">
                      <p:embed/>
                    </p:oleObj>
                  </mc:Choice>
                  <mc:Fallback>
                    <p:oleObj name="Equation" r:id="rId15" imgW="126720" imgH="17748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1392"/>
                            <a:ext cx="211" cy="2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76" name="Freeform 24"/>
              <p:cNvSpPr>
                <a:spLocks/>
              </p:cNvSpPr>
              <p:nvPr/>
            </p:nvSpPr>
            <p:spPr bwMode="auto">
              <a:xfrm>
                <a:off x="4848" y="1056"/>
                <a:ext cx="112" cy="336"/>
              </a:xfrm>
              <a:custGeom>
                <a:avLst/>
                <a:gdLst>
                  <a:gd name="T0" fmla="*/ 96 w 112"/>
                  <a:gd name="T1" fmla="*/ 336 h 336"/>
                  <a:gd name="T2" fmla="*/ 96 w 112"/>
                  <a:gd name="T3" fmla="*/ 144 h 336"/>
                  <a:gd name="T4" fmla="*/ 0 w 112"/>
                  <a:gd name="T5" fmla="*/ 0 h 336"/>
                  <a:gd name="T6" fmla="*/ 0 60000 65536"/>
                  <a:gd name="T7" fmla="*/ 0 60000 65536"/>
                  <a:gd name="T8" fmla="*/ 0 60000 65536"/>
                  <a:gd name="T9" fmla="*/ 0 w 112"/>
                  <a:gd name="T10" fmla="*/ 0 h 336"/>
                  <a:gd name="T11" fmla="*/ 112 w 112"/>
                  <a:gd name="T12" fmla="*/ 336 h 3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2" h="336">
                    <a:moveTo>
                      <a:pt x="96" y="336"/>
                    </a:moveTo>
                    <a:cubicBezTo>
                      <a:pt x="104" y="268"/>
                      <a:pt x="112" y="200"/>
                      <a:pt x="96" y="144"/>
                    </a:cubicBezTo>
                    <a:cubicBezTo>
                      <a:pt x="80" y="88"/>
                      <a:pt x="16" y="24"/>
                      <a:pt x="0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90137" name="Object 25"/>
          <p:cNvGraphicFramePr>
            <a:graphicFrameLocks/>
          </p:cNvGraphicFramePr>
          <p:nvPr/>
        </p:nvGraphicFramePr>
        <p:xfrm>
          <a:off x="4038600" y="304800"/>
          <a:ext cx="18923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2" name="Equation" r:id="rId17" imgW="647640" imgH="495000" progId="Equation.3">
                  <p:embed/>
                </p:oleObj>
              </mc:Choice>
              <mc:Fallback>
                <p:oleObj name="Equation" r:id="rId17" imgW="647640" imgH="495000" progId="Equation.3">
                  <p:embed/>
                  <p:pic>
                    <p:nvPicPr>
                      <p:cNvPr id="0" name="Object 25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04800"/>
                        <a:ext cx="1892300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8" name="Object 26"/>
          <p:cNvGraphicFramePr>
            <a:graphicFrameLocks/>
          </p:cNvGraphicFramePr>
          <p:nvPr/>
        </p:nvGraphicFramePr>
        <p:xfrm>
          <a:off x="4038600" y="1447800"/>
          <a:ext cx="189230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3" name="Equation" r:id="rId19" imgW="647640" imgH="495000" progId="Equation.3">
                  <p:embed/>
                </p:oleObj>
              </mc:Choice>
              <mc:Fallback>
                <p:oleObj name="Equation" r:id="rId19" imgW="647640" imgH="495000" progId="Equation.3">
                  <p:embed/>
                  <p:pic>
                    <p:nvPicPr>
                      <p:cNvPr id="0" name="Object 26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447800"/>
                        <a:ext cx="1892300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40" name="Text Box 28"/>
          <p:cNvSpPr txBox="1">
            <a:spLocks noChangeArrowheads="1"/>
          </p:cNvSpPr>
          <p:nvPr/>
        </p:nvSpPr>
        <p:spPr bwMode="auto">
          <a:xfrm>
            <a:off x="304800" y="2514600"/>
            <a:ext cx="1295400" cy="519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/>
              <a:t>讨论：</a:t>
            </a:r>
          </a:p>
        </p:txBody>
      </p:sp>
      <p:sp>
        <p:nvSpPr>
          <p:cNvPr id="90141" name="Text Box 29"/>
          <p:cNvSpPr txBox="1">
            <a:spLocks noChangeArrowheads="1"/>
          </p:cNvSpPr>
          <p:nvPr/>
        </p:nvSpPr>
        <p:spPr bwMode="auto">
          <a:xfrm>
            <a:off x="381000" y="3048000"/>
            <a:ext cx="1295400" cy="519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/>
              <a:t>(1)</a:t>
            </a:r>
          </a:p>
        </p:txBody>
      </p:sp>
      <p:sp>
        <p:nvSpPr>
          <p:cNvPr id="90146" name="AutoShape 34"/>
          <p:cNvSpPr>
            <a:spLocks noChangeArrowheads="1"/>
          </p:cNvSpPr>
          <p:nvPr/>
        </p:nvSpPr>
        <p:spPr bwMode="auto">
          <a:xfrm>
            <a:off x="2286000" y="34290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0150" name="Object 38"/>
          <p:cNvGraphicFramePr>
            <a:graphicFrameLocks noChangeAspect="1"/>
          </p:cNvGraphicFramePr>
          <p:nvPr/>
        </p:nvGraphicFramePr>
        <p:xfrm>
          <a:off x="4572000" y="3352800"/>
          <a:ext cx="4508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4" name="Equation" r:id="rId20" imgW="139680" imgH="139680" progId="Equation.3">
                  <p:embed/>
                </p:oleObj>
              </mc:Choice>
              <mc:Fallback>
                <p:oleObj name="Equation" r:id="rId20" imgW="139680" imgH="13968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352800"/>
                        <a:ext cx="45085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3124200" y="2971800"/>
            <a:ext cx="1143000" cy="1066800"/>
            <a:chOff x="2448" y="2256"/>
            <a:chExt cx="720" cy="672"/>
          </a:xfrm>
        </p:grpSpPr>
        <p:sp>
          <p:nvSpPr>
            <p:cNvPr id="30769" name="Arc 36"/>
            <p:cNvSpPr>
              <a:spLocks/>
            </p:cNvSpPr>
            <p:nvPr/>
          </p:nvSpPr>
          <p:spPr bwMode="auto">
            <a:xfrm flipH="1">
              <a:off x="2448" y="2256"/>
              <a:ext cx="372" cy="384"/>
            </a:xfrm>
            <a:custGeom>
              <a:avLst/>
              <a:gdLst>
                <a:gd name="T0" fmla="*/ 0 w 23909"/>
                <a:gd name="T1" fmla="*/ 0 h 21600"/>
                <a:gd name="T2" fmla="*/ 0 w 23909"/>
                <a:gd name="T3" fmla="*/ 0 h 21600"/>
                <a:gd name="T4" fmla="*/ 0 w 23909"/>
                <a:gd name="T5" fmla="*/ 0 h 21600"/>
                <a:gd name="T6" fmla="*/ 0 60000 65536"/>
                <a:gd name="T7" fmla="*/ 0 60000 65536"/>
                <a:gd name="T8" fmla="*/ 0 60000 65536"/>
                <a:gd name="T9" fmla="*/ 0 w 23909"/>
                <a:gd name="T10" fmla="*/ 0 h 21600"/>
                <a:gd name="T11" fmla="*/ 23909 w 2390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909" h="21600" fill="none" extrusionOk="0">
                  <a:moveTo>
                    <a:pt x="-1" y="123"/>
                  </a:moveTo>
                  <a:cubicBezTo>
                    <a:pt x="766" y="41"/>
                    <a:pt x="1537" y="-1"/>
                    <a:pt x="2309" y="0"/>
                  </a:cubicBezTo>
                  <a:cubicBezTo>
                    <a:pt x="14238" y="0"/>
                    <a:pt x="23909" y="9670"/>
                    <a:pt x="23909" y="21600"/>
                  </a:cubicBezTo>
                </a:path>
                <a:path w="23909" h="21600" stroke="0" extrusionOk="0">
                  <a:moveTo>
                    <a:pt x="-1" y="123"/>
                  </a:moveTo>
                  <a:cubicBezTo>
                    <a:pt x="766" y="41"/>
                    <a:pt x="1537" y="-1"/>
                    <a:pt x="2309" y="0"/>
                  </a:cubicBezTo>
                  <a:cubicBezTo>
                    <a:pt x="14238" y="0"/>
                    <a:pt x="23909" y="9670"/>
                    <a:pt x="23909" y="21600"/>
                  </a:cubicBezTo>
                  <a:lnTo>
                    <a:pt x="2309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0" name="Line 39"/>
            <p:cNvSpPr>
              <a:spLocks noChangeShapeType="1"/>
            </p:cNvSpPr>
            <p:nvPr/>
          </p:nvSpPr>
          <p:spPr bwMode="auto">
            <a:xfrm>
              <a:off x="2448" y="2640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1" name="Line 40"/>
            <p:cNvSpPr>
              <a:spLocks noChangeShapeType="1"/>
            </p:cNvSpPr>
            <p:nvPr/>
          </p:nvSpPr>
          <p:spPr bwMode="auto">
            <a:xfrm>
              <a:off x="2832" y="2256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5105400" y="3124200"/>
            <a:ext cx="1143000" cy="990600"/>
            <a:chOff x="3696" y="2352"/>
            <a:chExt cx="720" cy="624"/>
          </a:xfrm>
        </p:grpSpPr>
        <p:sp>
          <p:nvSpPr>
            <p:cNvPr id="30766" name="Arc 37"/>
            <p:cNvSpPr>
              <a:spLocks/>
            </p:cNvSpPr>
            <p:nvPr/>
          </p:nvSpPr>
          <p:spPr bwMode="auto">
            <a:xfrm rot="16371870" flipH="1">
              <a:off x="3720" y="2616"/>
              <a:ext cx="336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7" name="Line 41"/>
            <p:cNvSpPr>
              <a:spLocks noChangeShapeType="1"/>
            </p:cNvSpPr>
            <p:nvPr/>
          </p:nvSpPr>
          <p:spPr bwMode="auto">
            <a:xfrm>
              <a:off x="3696" y="2640"/>
              <a:ext cx="720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8" name="Line 42"/>
            <p:cNvSpPr>
              <a:spLocks noChangeShapeType="1"/>
            </p:cNvSpPr>
            <p:nvPr/>
          </p:nvSpPr>
          <p:spPr bwMode="auto">
            <a:xfrm flipV="1">
              <a:off x="4080" y="2352"/>
              <a:ext cx="1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0157" name="AutoShape 45"/>
          <p:cNvSpPr>
            <a:spLocks noChangeArrowheads="1"/>
          </p:cNvSpPr>
          <p:nvPr/>
        </p:nvSpPr>
        <p:spPr bwMode="auto">
          <a:xfrm>
            <a:off x="6553200" y="35052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0158" name="Object 46"/>
          <p:cNvGraphicFramePr>
            <a:graphicFrameLocks/>
          </p:cNvGraphicFramePr>
          <p:nvPr/>
        </p:nvGraphicFramePr>
        <p:xfrm>
          <a:off x="7162800" y="3048000"/>
          <a:ext cx="16160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5" name="Equation" r:id="rId22" imgW="723600" imgH="495000" progId="Equation.3">
                  <p:embed/>
                </p:oleObj>
              </mc:Choice>
              <mc:Fallback>
                <p:oleObj name="Equation" r:id="rId22" imgW="723600" imgH="495000" progId="Equation.3">
                  <p:embed/>
                  <p:pic>
                    <p:nvPicPr>
                      <p:cNvPr id="0" name="Object 46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048000"/>
                        <a:ext cx="161607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1143000" y="2895600"/>
            <a:ext cx="609600" cy="1219200"/>
            <a:chOff x="864" y="2208"/>
            <a:chExt cx="384" cy="768"/>
          </a:xfrm>
        </p:grpSpPr>
        <p:grpSp>
          <p:nvGrpSpPr>
            <p:cNvPr id="30761" name="Group 33"/>
            <p:cNvGrpSpPr>
              <a:grpSpLocks/>
            </p:cNvGrpSpPr>
            <p:nvPr/>
          </p:nvGrpSpPr>
          <p:grpSpPr bwMode="auto">
            <a:xfrm>
              <a:off x="864" y="2208"/>
              <a:ext cx="384" cy="720"/>
              <a:chOff x="1056" y="2256"/>
              <a:chExt cx="384" cy="720"/>
            </a:xfrm>
          </p:grpSpPr>
          <p:sp>
            <p:nvSpPr>
              <p:cNvPr id="30764" name="Arc 31"/>
              <p:cNvSpPr>
                <a:spLocks/>
              </p:cNvSpPr>
              <p:nvPr/>
            </p:nvSpPr>
            <p:spPr bwMode="auto">
              <a:xfrm flipH="1">
                <a:off x="1056" y="2256"/>
                <a:ext cx="372" cy="384"/>
              </a:xfrm>
              <a:custGeom>
                <a:avLst/>
                <a:gdLst>
                  <a:gd name="T0" fmla="*/ 0 w 23909"/>
                  <a:gd name="T1" fmla="*/ 0 h 21600"/>
                  <a:gd name="T2" fmla="*/ 0 w 23909"/>
                  <a:gd name="T3" fmla="*/ 0 h 21600"/>
                  <a:gd name="T4" fmla="*/ 0 w 2390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909"/>
                  <a:gd name="T10" fmla="*/ 0 h 21600"/>
                  <a:gd name="T11" fmla="*/ 23909 w 2390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909" h="21600" fill="none" extrusionOk="0">
                    <a:moveTo>
                      <a:pt x="-1" y="123"/>
                    </a:moveTo>
                    <a:cubicBezTo>
                      <a:pt x="766" y="41"/>
                      <a:pt x="1537" y="-1"/>
                      <a:pt x="2309" y="0"/>
                    </a:cubicBezTo>
                    <a:cubicBezTo>
                      <a:pt x="14238" y="0"/>
                      <a:pt x="23909" y="9670"/>
                      <a:pt x="23909" y="21600"/>
                    </a:cubicBezTo>
                  </a:path>
                  <a:path w="23909" h="21600" stroke="0" extrusionOk="0">
                    <a:moveTo>
                      <a:pt x="-1" y="123"/>
                    </a:moveTo>
                    <a:cubicBezTo>
                      <a:pt x="766" y="41"/>
                      <a:pt x="1537" y="-1"/>
                      <a:pt x="2309" y="0"/>
                    </a:cubicBezTo>
                    <a:cubicBezTo>
                      <a:pt x="14238" y="0"/>
                      <a:pt x="23909" y="9670"/>
                      <a:pt x="23909" y="21600"/>
                    </a:cubicBezTo>
                    <a:lnTo>
                      <a:pt x="2309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65" name="Arc 32"/>
              <p:cNvSpPr>
                <a:spLocks/>
              </p:cNvSpPr>
              <p:nvPr/>
            </p:nvSpPr>
            <p:spPr bwMode="auto">
              <a:xfrm rot="16371870" flipH="1">
                <a:off x="1080" y="2616"/>
                <a:ext cx="336" cy="3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0762" name="Line 47"/>
            <p:cNvSpPr>
              <a:spLocks noChangeShapeType="1"/>
            </p:cNvSpPr>
            <p:nvPr/>
          </p:nvSpPr>
          <p:spPr bwMode="auto">
            <a:xfrm>
              <a:off x="1248" y="2208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3" name="Line 48"/>
            <p:cNvSpPr>
              <a:spLocks noChangeShapeType="1"/>
            </p:cNvSpPr>
            <p:nvPr/>
          </p:nvSpPr>
          <p:spPr bwMode="auto">
            <a:xfrm>
              <a:off x="864" y="25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0162" name="Text Box 50"/>
          <p:cNvSpPr txBox="1">
            <a:spLocks noChangeArrowheads="1"/>
          </p:cNvSpPr>
          <p:nvPr/>
        </p:nvSpPr>
        <p:spPr bwMode="auto">
          <a:xfrm>
            <a:off x="457200" y="4343400"/>
            <a:ext cx="1122363" cy="519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/>
              <a:t>(2)</a:t>
            </a:r>
          </a:p>
        </p:txBody>
      </p:sp>
      <p:sp>
        <p:nvSpPr>
          <p:cNvPr id="90163" name="AutoShape 51"/>
          <p:cNvSpPr>
            <a:spLocks noChangeArrowheads="1"/>
          </p:cNvSpPr>
          <p:nvPr/>
        </p:nvSpPr>
        <p:spPr bwMode="auto">
          <a:xfrm>
            <a:off x="2362200" y="4724400"/>
            <a:ext cx="396875" cy="152400"/>
          </a:xfrm>
          <a:prstGeom prst="rightArrow">
            <a:avLst>
              <a:gd name="adj1" fmla="val 50000"/>
              <a:gd name="adj2" fmla="val 65104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0164" name="Object 52"/>
          <p:cNvGraphicFramePr>
            <a:graphicFrameLocks noChangeAspect="1"/>
          </p:cNvGraphicFramePr>
          <p:nvPr/>
        </p:nvGraphicFramePr>
        <p:xfrm>
          <a:off x="4191000" y="4648200"/>
          <a:ext cx="3905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6" name="Equation" r:id="rId24" imgW="139680" imgH="139680" progId="Equation.3">
                  <p:embed/>
                </p:oleObj>
              </mc:Choice>
              <mc:Fallback>
                <p:oleObj name="Equation" r:id="rId24" imgW="139680" imgH="13968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648200"/>
                        <a:ext cx="39052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73" name="AutoShape 61"/>
          <p:cNvSpPr>
            <a:spLocks noChangeArrowheads="1"/>
          </p:cNvSpPr>
          <p:nvPr/>
        </p:nvSpPr>
        <p:spPr bwMode="auto">
          <a:xfrm>
            <a:off x="5105400" y="4800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0174" name="Object 62"/>
          <p:cNvGraphicFramePr>
            <a:graphicFrameLocks/>
          </p:cNvGraphicFramePr>
          <p:nvPr/>
        </p:nvGraphicFramePr>
        <p:xfrm>
          <a:off x="5867400" y="4419600"/>
          <a:ext cx="2605088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7" name="Equation" r:id="rId25" imgW="1346040" imgH="495000" progId="Equation.3">
                  <p:embed/>
                </p:oleObj>
              </mc:Choice>
              <mc:Fallback>
                <p:oleObj name="Equation" r:id="rId25" imgW="1346040" imgH="495000" progId="Equation.3">
                  <p:embed/>
                  <p:pic>
                    <p:nvPicPr>
                      <p:cNvPr id="0" name="Object 62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419600"/>
                        <a:ext cx="2605088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71"/>
          <p:cNvGrpSpPr>
            <a:grpSpLocks/>
          </p:cNvGrpSpPr>
          <p:nvPr/>
        </p:nvGrpSpPr>
        <p:grpSpPr bwMode="auto">
          <a:xfrm>
            <a:off x="1219200" y="4191000"/>
            <a:ext cx="461963" cy="2057400"/>
            <a:chOff x="768" y="2640"/>
            <a:chExt cx="291" cy="1296"/>
          </a:xfrm>
        </p:grpSpPr>
        <p:grpSp>
          <p:nvGrpSpPr>
            <p:cNvPr id="30756" name="Group 64"/>
            <p:cNvGrpSpPr>
              <a:grpSpLocks/>
            </p:cNvGrpSpPr>
            <p:nvPr/>
          </p:nvGrpSpPr>
          <p:grpSpPr bwMode="auto">
            <a:xfrm>
              <a:off x="768" y="2640"/>
              <a:ext cx="291" cy="528"/>
              <a:chOff x="1056" y="2256"/>
              <a:chExt cx="384" cy="720"/>
            </a:xfrm>
          </p:grpSpPr>
          <p:sp>
            <p:nvSpPr>
              <p:cNvPr id="30759" name="Arc 65"/>
              <p:cNvSpPr>
                <a:spLocks/>
              </p:cNvSpPr>
              <p:nvPr/>
            </p:nvSpPr>
            <p:spPr bwMode="auto">
              <a:xfrm flipH="1">
                <a:off x="1056" y="2256"/>
                <a:ext cx="372" cy="384"/>
              </a:xfrm>
              <a:custGeom>
                <a:avLst/>
                <a:gdLst>
                  <a:gd name="T0" fmla="*/ 0 w 23909"/>
                  <a:gd name="T1" fmla="*/ 0 h 21600"/>
                  <a:gd name="T2" fmla="*/ 0 w 23909"/>
                  <a:gd name="T3" fmla="*/ 0 h 21600"/>
                  <a:gd name="T4" fmla="*/ 0 w 2390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909"/>
                  <a:gd name="T10" fmla="*/ 0 h 21600"/>
                  <a:gd name="T11" fmla="*/ 23909 w 2390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909" h="21600" fill="none" extrusionOk="0">
                    <a:moveTo>
                      <a:pt x="-1" y="123"/>
                    </a:moveTo>
                    <a:cubicBezTo>
                      <a:pt x="766" y="41"/>
                      <a:pt x="1537" y="-1"/>
                      <a:pt x="2309" y="0"/>
                    </a:cubicBezTo>
                    <a:cubicBezTo>
                      <a:pt x="14238" y="0"/>
                      <a:pt x="23909" y="9670"/>
                      <a:pt x="23909" y="21600"/>
                    </a:cubicBezTo>
                  </a:path>
                  <a:path w="23909" h="21600" stroke="0" extrusionOk="0">
                    <a:moveTo>
                      <a:pt x="-1" y="123"/>
                    </a:moveTo>
                    <a:cubicBezTo>
                      <a:pt x="766" y="41"/>
                      <a:pt x="1537" y="-1"/>
                      <a:pt x="2309" y="0"/>
                    </a:cubicBezTo>
                    <a:cubicBezTo>
                      <a:pt x="14238" y="0"/>
                      <a:pt x="23909" y="9670"/>
                      <a:pt x="23909" y="21600"/>
                    </a:cubicBezTo>
                    <a:lnTo>
                      <a:pt x="2309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60" name="Arc 66"/>
              <p:cNvSpPr>
                <a:spLocks/>
              </p:cNvSpPr>
              <p:nvPr/>
            </p:nvSpPr>
            <p:spPr bwMode="auto">
              <a:xfrm rot="16371870" flipH="1">
                <a:off x="1080" y="2616"/>
                <a:ext cx="336" cy="3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0757" name="Line 69"/>
            <p:cNvSpPr>
              <a:spLocks noChangeShapeType="1"/>
            </p:cNvSpPr>
            <p:nvPr/>
          </p:nvSpPr>
          <p:spPr bwMode="auto">
            <a:xfrm>
              <a:off x="1056" y="3168"/>
              <a:ext cx="1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8" name="Line 70"/>
            <p:cNvSpPr>
              <a:spLocks noChangeShapeType="1"/>
            </p:cNvSpPr>
            <p:nvPr/>
          </p:nvSpPr>
          <p:spPr bwMode="auto">
            <a:xfrm>
              <a:off x="1056" y="3552"/>
              <a:ext cx="1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78"/>
          <p:cNvGrpSpPr>
            <a:grpSpLocks/>
          </p:cNvGrpSpPr>
          <p:nvPr/>
        </p:nvGrpSpPr>
        <p:grpSpPr bwMode="auto">
          <a:xfrm>
            <a:off x="2971800" y="4419600"/>
            <a:ext cx="914400" cy="838200"/>
            <a:chOff x="2064" y="2784"/>
            <a:chExt cx="576" cy="528"/>
          </a:xfrm>
        </p:grpSpPr>
        <p:sp>
          <p:nvSpPr>
            <p:cNvPr id="30752" name="Line 55"/>
            <p:cNvSpPr>
              <a:spLocks noChangeShapeType="1"/>
            </p:cNvSpPr>
            <p:nvPr/>
          </p:nvSpPr>
          <p:spPr bwMode="auto">
            <a:xfrm>
              <a:off x="2352" y="307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0753" name="Group 73"/>
            <p:cNvGrpSpPr>
              <a:grpSpLocks/>
            </p:cNvGrpSpPr>
            <p:nvPr/>
          </p:nvGrpSpPr>
          <p:grpSpPr bwMode="auto">
            <a:xfrm>
              <a:off x="2064" y="2784"/>
              <a:ext cx="291" cy="528"/>
              <a:chOff x="1056" y="2256"/>
              <a:chExt cx="384" cy="720"/>
            </a:xfrm>
          </p:grpSpPr>
          <p:sp>
            <p:nvSpPr>
              <p:cNvPr id="30754" name="Arc 74"/>
              <p:cNvSpPr>
                <a:spLocks/>
              </p:cNvSpPr>
              <p:nvPr/>
            </p:nvSpPr>
            <p:spPr bwMode="auto">
              <a:xfrm flipH="1">
                <a:off x="1056" y="2256"/>
                <a:ext cx="372" cy="384"/>
              </a:xfrm>
              <a:custGeom>
                <a:avLst/>
                <a:gdLst>
                  <a:gd name="T0" fmla="*/ 0 w 23909"/>
                  <a:gd name="T1" fmla="*/ 0 h 21600"/>
                  <a:gd name="T2" fmla="*/ 0 w 23909"/>
                  <a:gd name="T3" fmla="*/ 0 h 21600"/>
                  <a:gd name="T4" fmla="*/ 0 w 2390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909"/>
                  <a:gd name="T10" fmla="*/ 0 h 21600"/>
                  <a:gd name="T11" fmla="*/ 23909 w 2390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909" h="21600" fill="none" extrusionOk="0">
                    <a:moveTo>
                      <a:pt x="-1" y="123"/>
                    </a:moveTo>
                    <a:cubicBezTo>
                      <a:pt x="766" y="41"/>
                      <a:pt x="1537" y="-1"/>
                      <a:pt x="2309" y="0"/>
                    </a:cubicBezTo>
                    <a:cubicBezTo>
                      <a:pt x="14238" y="0"/>
                      <a:pt x="23909" y="9670"/>
                      <a:pt x="23909" y="21600"/>
                    </a:cubicBezTo>
                  </a:path>
                  <a:path w="23909" h="21600" stroke="0" extrusionOk="0">
                    <a:moveTo>
                      <a:pt x="-1" y="123"/>
                    </a:moveTo>
                    <a:cubicBezTo>
                      <a:pt x="766" y="41"/>
                      <a:pt x="1537" y="-1"/>
                      <a:pt x="2309" y="0"/>
                    </a:cubicBezTo>
                    <a:cubicBezTo>
                      <a:pt x="14238" y="0"/>
                      <a:pt x="23909" y="9670"/>
                      <a:pt x="23909" y="21600"/>
                    </a:cubicBezTo>
                    <a:lnTo>
                      <a:pt x="2309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55" name="Arc 75"/>
              <p:cNvSpPr>
                <a:spLocks/>
              </p:cNvSpPr>
              <p:nvPr/>
            </p:nvSpPr>
            <p:spPr bwMode="auto">
              <a:xfrm rot="16371870" flipH="1">
                <a:off x="1080" y="2616"/>
                <a:ext cx="336" cy="3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Group 81"/>
          <p:cNvGrpSpPr>
            <a:grpSpLocks/>
          </p:cNvGrpSpPr>
          <p:nvPr/>
        </p:nvGrpSpPr>
        <p:grpSpPr bwMode="auto">
          <a:xfrm>
            <a:off x="4724400" y="4495800"/>
            <a:ext cx="0" cy="1600200"/>
            <a:chOff x="3456" y="2832"/>
            <a:chExt cx="0" cy="1008"/>
          </a:xfrm>
        </p:grpSpPr>
        <p:sp>
          <p:nvSpPr>
            <p:cNvPr id="30750" name="Line 79"/>
            <p:cNvSpPr>
              <a:spLocks noChangeShapeType="1"/>
            </p:cNvSpPr>
            <p:nvPr/>
          </p:nvSpPr>
          <p:spPr bwMode="auto">
            <a:xfrm>
              <a:off x="3456" y="2832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1" name="Line 80"/>
            <p:cNvSpPr>
              <a:spLocks noChangeShapeType="1"/>
            </p:cNvSpPr>
            <p:nvPr/>
          </p:nvSpPr>
          <p:spPr bwMode="auto">
            <a:xfrm flipH="1">
              <a:off x="3456" y="3360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0195" name="Text Box 83"/>
          <p:cNvSpPr txBox="1">
            <a:spLocks noChangeArrowheads="1"/>
          </p:cNvSpPr>
          <p:nvPr/>
        </p:nvSpPr>
        <p:spPr bwMode="auto">
          <a:xfrm>
            <a:off x="468313" y="6021388"/>
            <a:ext cx="4248150" cy="519112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/>
              <a:t>(3)  </a:t>
            </a:r>
            <a:r>
              <a:rPr lang="zh-CN" altLang="en-US" sz="2800" b="1"/>
              <a:t>与“半无限长”比较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0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0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0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90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0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9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40" grpId="0" autoUpdateAnimBg="0"/>
      <p:bldP spid="90141" grpId="0" autoUpdateAnimBg="0"/>
      <p:bldP spid="90146" grpId="0" animBg="1"/>
      <p:bldP spid="90157" grpId="0" animBg="1"/>
      <p:bldP spid="90162" grpId="0" autoUpdateAnimBg="0"/>
      <p:bldP spid="90163" grpId="0" animBg="1"/>
      <p:bldP spid="90173" grpId="0" animBg="1"/>
      <p:bldP spid="90195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0500"/>
            <a:ext cx="4691193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 descr="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-26063"/>
            <a:ext cx="4985542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 descr="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14300"/>
            <a:ext cx="4801574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124075" y="1341438"/>
            <a:ext cx="4248150" cy="519112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</a:rPr>
              <a:t>                    互动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124075" y="2492375"/>
            <a:ext cx="4248150" cy="519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</a:rPr>
              <a:t>1</a:t>
            </a:r>
            <a:r>
              <a:rPr lang="zh-CN" altLang="en-US" sz="2800" b="1">
                <a:solidFill>
                  <a:schemeClr val="tx1"/>
                </a:solidFill>
              </a:rPr>
              <a:t>、叠加原理的应用：</a:t>
            </a:r>
            <a:r>
              <a:rPr lang="en-US" altLang="zh-CN" sz="2800" b="1">
                <a:solidFill>
                  <a:schemeClr val="tx1"/>
                </a:solidFill>
              </a:rPr>
              <a:t> 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124075" y="3284538"/>
            <a:ext cx="6119813" cy="523875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</a:rPr>
              <a:t>从细棒到平面，从圆环到圆柱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124075" y="4076700"/>
            <a:ext cx="4248150" cy="519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</a:rPr>
              <a:t>2</a:t>
            </a:r>
            <a:r>
              <a:rPr lang="zh-CN" altLang="en-US" sz="2800" b="1">
                <a:solidFill>
                  <a:schemeClr val="tx1"/>
                </a:solidFill>
              </a:rPr>
              <a:t>、各种等价性分析</a:t>
            </a:r>
            <a:r>
              <a:rPr lang="en-US" altLang="zh-CN" sz="2800" b="1">
                <a:solidFill>
                  <a:schemeClr val="tx1"/>
                </a:solidFill>
              </a:rPr>
              <a:t> </a:t>
            </a:r>
            <a:endParaRPr lang="zh-CN" altLang="en-US" sz="28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  <p:bldP spid="7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381000" y="304800"/>
            <a:ext cx="8001000" cy="570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FF"/>
                </a:solidFill>
                <a:latin typeface="宋体" pitchFamily="2" charset="-122"/>
              </a:rPr>
              <a:t>§3 </a:t>
            </a:r>
            <a:r>
              <a:rPr lang="zh-CN" altLang="en-US" sz="3200" b="1">
                <a:solidFill>
                  <a:srgbClr val="0000FF"/>
                </a:solidFill>
                <a:latin typeface="宋体" pitchFamily="2" charset="-122"/>
              </a:rPr>
              <a:t>高斯定理</a:t>
            </a:r>
            <a:r>
              <a:rPr lang="en-US" altLang="zh-CN" sz="3200" b="1">
                <a:solidFill>
                  <a:srgbClr val="0000FF"/>
                </a:solidFill>
                <a:latin typeface="宋体" pitchFamily="2" charset="-122"/>
              </a:rPr>
              <a:t>(Gauss Theorem)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宋体" pitchFamily="2" charset="-122"/>
              </a:rPr>
              <a:t>一</a:t>
            </a:r>
            <a:r>
              <a:rPr lang="en-US" altLang="zh-CN" sz="2800" b="1">
                <a:solidFill>
                  <a:srgbClr val="0000FF"/>
                </a:solidFill>
                <a:latin typeface="宋体" pitchFamily="2" charset="-122"/>
              </a:rPr>
              <a:t>.</a:t>
            </a:r>
            <a:r>
              <a:rPr lang="zh-CN" altLang="en-US" sz="2800" b="1">
                <a:solidFill>
                  <a:srgbClr val="0000FF"/>
                </a:solidFill>
                <a:latin typeface="宋体" pitchFamily="2" charset="-122"/>
              </a:rPr>
              <a:t>电力线</a:t>
            </a:r>
            <a:endParaRPr lang="zh-CN" altLang="en-US" sz="2800" b="1">
              <a:solidFill>
                <a:srgbClr val="CC0000"/>
              </a:solidFill>
              <a:latin typeface="宋体" pitchFamily="2" charset="-122"/>
            </a:endParaRP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  用一族空间曲线形象描述场强分布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 通常把这些曲线称为电场线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(electric field line)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或电力线 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(electric line of force)</a:t>
            </a:r>
          </a:p>
          <a:p>
            <a:pPr defTabSz="762000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宋体" pitchFamily="2" charset="-122"/>
              </a:rPr>
              <a:t>1.</a:t>
            </a:r>
            <a:r>
              <a:rPr lang="zh-CN" altLang="en-US" sz="2800" b="1">
                <a:solidFill>
                  <a:schemeClr val="accent2"/>
                </a:solidFill>
                <a:latin typeface="宋体" pitchFamily="2" charset="-122"/>
              </a:rPr>
              <a:t>规定 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 </a:t>
            </a:r>
            <a:r>
              <a:rPr lang="zh-CN" altLang="en-US" sz="2800" b="1">
                <a:solidFill>
                  <a:srgbClr val="CC0000"/>
                </a:solidFill>
                <a:latin typeface="宋体" pitchFamily="2" charset="-122"/>
              </a:rPr>
              <a:t>方向：</a:t>
            </a:r>
            <a:r>
              <a:rPr lang="zh-CN" altLang="en-US" sz="2800" b="1">
                <a:solidFill>
                  <a:schemeClr val="tx2"/>
                </a:solidFill>
                <a:latin typeface="宋体" pitchFamily="2" charset="-122"/>
              </a:rPr>
              <a:t>力线上每一点的切线方向；</a:t>
            </a:r>
            <a:endParaRPr lang="zh-CN" altLang="en-US" sz="2800" b="1">
              <a:solidFill>
                <a:srgbClr val="CC0000"/>
              </a:solidFill>
              <a:latin typeface="宋体" pitchFamily="2" charset="-122"/>
            </a:endParaRP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宋体" pitchFamily="2" charset="-122"/>
              </a:rPr>
              <a:t> 大小：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在电场中任一点，取一垂直于该点场强方向的面积元，使通过单位面积的电力线数目，等于该点场强的量值。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720" name="Object 1024"/>
          <p:cNvGraphicFramePr>
            <a:graphicFrameLocks/>
          </p:cNvGraphicFramePr>
          <p:nvPr/>
        </p:nvGraphicFramePr>
        <p:xfrm>
          <a:off x="457200" y="457200"/>
          <a:ext cx="1981200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0" name="公式" r:id="rId3" imgW="596880" imgH="431640" progId="Equation.3">
                  <p:embed/>
                </p:oleObj>
              </mc:Choice>
              <mc:Fallback>
                <p:oleObj name="公式" r:id="rId3" imgW="596880" imgH="431640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57200"/>
                        <a:ext cx="1981200" cy="14208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477000" y="762000"/>
            <a:ext cx="1676400" cy="1524000"/>
            <a:chOff x="2688" y="1968"/>
            <a:chExt cx="1056" cy="960"/>
          </a:xfrm>
        </p:grpSpPr>
        <p:grpSp>
          <p:nvGrpSpPr>
            <p:cNvPr id="31794" name="Group 4"/>
            <p:cNvGrpSpPr>
              <a:grpSpLocks/>
            </p:cNvGrpSpPr>
            <p:nvPr/>
          </p:nvGrpSpPr>
          <p:grpSpPr bwMode="auto">
            <a:xfrm>
              <a:off x="2688" y="1968"/>
              <a:ext cx="1056" cy="960"/>
              <a:chOff x="4464" y="528"/>
              <a:chExt cx="1056" cy="912"/>
            </a:xfrm>
          </p:grpSpPr>
          <p:sp>
            <p:nvSpPr>
              <p:cNvPr id="31795" name="Line 5"/>
              <p:cNvSpPr>
                <a:spLocks noChangeShapeType="1"/>
              </p:cNvSpPr>
              <p:nvPr/>
            </p:nvSpPr>
            <p:spPr bwMode="auto">
              <a:xfrm flipH="1">
                <a:off x="4464" y="528"/>
                <a:ext cx="432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6" name="Line 6"/>
              <p:cNvSpPr>
                <a:spLocks noChangeShapeType="1"/>
              </p:cNvSpPr>
              <p:nvPr/>
            </p:nvSpPr>
            <p:spPr bwMode="auto">
              <a:xfrm>
                <a:off x="4944" y="528"/>
                <a:ext cx="576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7" name="Line 7"/>
              <p:cNvSpPr>
                <a:spLocks noChangeShapeType="1"/>
              </p:cNvSpPr>
              <p:nvPr/>
            </p:nvSpPr>
            <p:spPr bwMode="auto">
              <a:xfrm>
                <a:off x="4464" y="816"/>
                <a:ext cx="576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8" name="Line 8"/>
              <p:cNvSpPr>
                <a:spLocks noChangeShapeType="1"/>
              </p:cNvSpPr>
              <p:nvPr/>
            </p:nvSpPr>
            <p:spPr bwMode="auto">
              <a:xfrm flipH="1">
                <a:off x="5040" y="1152"/>
                <a:ext cx="432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31759" name="Object 1037"/>
            <p:cNvGraphicFramePr>
              <a:graphicFrameLocks/>
            </p:cNvGraphicFramePr>
            <p:nvPr/>
          </p:nvGraphicFramePr>
          <p:xfrm>
            <a:off x="3120" y="2448"/>
            <a:ext cx="451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1" name="公" r:id="rId5" imgW="203040" imgH="164880" progId="Equation.3">
                    <p:embed/>
                  </p:oleObj>
                </mc:Choice>
                <mc:Fallback>
                  <p:oleObj name="公" r:id="rId5" imgW="203040" imgH="164880" progId="Equation.3">
                    <p:embed/>
                    <p:pic>
                      <p:nvPicPr>
                        <p:cNvPr id="0" name="Object 103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448"/>
                          <a:ext cx="451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7391400" y="609600"/>
            <a:ext cx="1477963" cy="914400"/>
            <a:chOff x="4656" y="384"/>
            <a:chExt cx="931" cy="576"/>
          </a:xfrm>
        </p:grpSpPr>
        <p:sp>
          <p:nvSpPr>
            <p:cNvPr id="31793" name="Line 11"/>
            <p:cNvSpPr>
              <a:spLocks noChangeShapeType="1"/>
            </p:cNvSpPr>
            <p:nvPr/>
          </p:nvSpPr>
          <p:spPr bwMode="auto">
            <a:xfrm flipV="1">
              <a:off x="4656" y="384"/>
              <a:ext cx="816" cy="57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758" name="Object 1036"/>
            <p:cNvGraphicFramePr>
              <a:graphicFrameLocks/>
            </p:cNvGraphicFramePr>
            <p:nvPr/>
          </p:nvGraphicFramePr>
          <p:xfrm>
            <a:off x="5184" y="528"/>
            <a:ext cx="403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2" name="公" r:id="rId7" imgW="190440" imgH="164880" progId="Equation.3">
                    <p:embed/>
                  </p:oleObj>
                </mc:Choice>
                <mc:Fallback>
                  <p:oleObj name="公" r:id="rId7" imgW="190440" imgH="164880" progId="Equation.3">
                    <p:embed/>
                    <p:pic>
                      <p:nvPicPr>
                        <p:cNvPr id="0" name="Object 103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528"/>
                          <a:ext cx="403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5943600" y="457200"/>
            <a:ext cx="2220913" cy="1447800"/>
            <a:chOff x="3024" y="432"/>
            <a:chExt cx="1447" cy="912"/>
          </a:xfrm>
        </p:grpSpPr>
        <p:grpSp>
          <p:nvGrpSpPr>
            <p:cNvPr id="31786" name="Group 14"/>
            <p:cNvGrpSpPr>
              <a:grpSpLocks/>
            </p:cNvGrpSpPr>
            <p:nvPr/>
          </p:nvGrpSpPr>
          <p:grpSpPr bwMode="auto">
            <a:xfrm>
              <a:off x="3024" y="864"/>
              <a:ext cx="1392" cy="480"/>
              <a:chOff x="3024" y="864"/>
              <a:chExt cx="1392" cy="480"/>
            </a:xfrm>
          </p:grpSpPr>
          <p:sp>
            <p:nvSpPr>
              <p:cNvPr id="31787" name="Line 15"/>
              <p:cNvSpPr>
                <a:spLocks noChangeShapeType="1"/>
              </p:cNvSpPr>
              <p:nvPr/>
            </p:nvSpPr>
            <p:spPr bwMode="auto">
              <a:xfrm>
                <a:off x="3264" y="1344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8" name="Line 16"/>
              <p:cNvSpPr>
                <a:spLocks noChangeShapeType="1"/>
              </p:cNvSpPr>
              <p:nvPr/>
            </p:nvSpPr>
            <p:spPr bwMode="auto">
              <a:xfrm>
                <a:off x="3312" y="960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9" name="Line 17"/>
              <p:cNvSpPr>
                <a:spLocks noChangeShapeType="1"/>
              </p:cNvSpPr>
              <p:nvPr/>
            </p:nvSpPr>
            <p:spPr bwMode="auto">
              <a:xfrm>
                <a:off x="3312" y="864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0" name="Line 18"/>
              <p:cNvSpPr>
                <a:spLocks noChangeShapeType="1"/>
              </p:cNvSpPr>
              <p:nvPr/>
            </p:nvSpPr>
            <p:spPr bwMode="auto">
              <a:xfrm>
                <a:off x="3312" y="1248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1" name="Line 19"/>
              <p:cNvSpPr>
                <a:spLocks noChangeShapeType="1"/>
              </p:cNvSpPr>
              <p:nvPr/>
            </p:nvSpPr>
            <p:spPr bwMode="auto">
              <a:xfrm>
                <a:off x="3360" y="1200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2" name="Line 20"/>
              <p:cNvSpPr>
                <a:spLocks noChangeShapeType="1"/>
              </p:cNvSpPr>
              <p:nvPr/>
            </p:nvSpPr>
            <p:spPr bwMode="auto">
              <a:xfrm>
                <a:off x="3024" y="1104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31757" name="Object 1035"/>
            <p:cNvGraphicFramePr>
              <a:graphicFrameLocks/>
            </p:cNvGraphicFramePr>
            <p:nvPr/>
          </p:nvGraphicFramePr>
          <p:xfrm>
            <a:off x="4176" y="432"/>
            <a:ext cx="295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3" name="公" r:id="rId9" imgW="164880" imgH="190440" progId="Equation.3">
                    <p:embed/>
                  </p:oleObj>
                </mc:Choice>
                <mc:Fallback>
                  <p:oleObj name="公" r:id="rId9" imgW="164880" imgH="190440" progId="Equation.3">
                    <p:embed/>
                    <p:pic>
                      <p:nvPicPr>
                        <p:cNvPr id="0" name="Object 10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432"/>
                          <a:ext cx="295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5943600" y="762000"/>
            <a:ext cx="1219200" cy="1524000"/>
            <a:chOff x="1392" y="1392"/>
            <a:chExt cx="768" cy="960"/>
          </a:xfrm>
        </p:grpSpPr>
        <p:graphicFrame>
          <p:nvGraphicFramePr>
            <p:cNvPr id="31756" name="Object 1034"/>
            <p:cNvGraphicFramePr>
              <a:graphicFrameLocks/>
            </p:cNvGraphicFramePr>
            <p:nvPr/>
          </p:nvGraphicFramePr>
          <p:xfrm>
            <a:off x="1392" y="1920"/>
            <a:ext cx="476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4" name="公" r:id="rId11" imgW="266400" imgH="203040" progId="Equation.3">
                    <p:embed/>
                  </p:oleObj>
                </mc:Choice>
                <mc:Fallback>
                  <p:oleObj name="公" r:id="rId11" imgW="266400" imgH="203040" progId="Equation.3">
                    <p:embed/>
                    <p:pic>
                      <p:nvPicPr>
                        <p:cNvPr id="0" name="Object 10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920"/>
                          <a:ext cx="476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781" name="Group 24"/>
            <p:cNvGrpSpPr>
              <a:grpSpLocks/>
            </p:cNvGrpSpPr>
            <p:nvPr/>
          </p:nvGrpSpPr>
          <p:grpSpPr bwMode="auto">
            <a:xfrm>
              <a:off x="1728" y="1392"/>
              <a:ext cx="432" cy="960"/>
              <a:chOff x="1728" y="1392"/>
              <a:chExt cx="432" cy="960"/>
            </a:xfrm>
          </p:grpSpPr>
          <p:sp>
            <p:nvSpPr>
              <p:cNvPr id="31782" name="Line 25"/>
              <p:cNvSpPr>
                <a:spLocks noChangeShapeType="1"/>
              </p:cNvSpPr>
              <p:nvPr/>
            </p:nvSpPr>
            <p:spPr bwMode="auto">
              <a:xfrm flipH="1">
                <a:off x="1728" y="2064"/>
                <a:ext cx="432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3" name="Line 26"/>
              <p:cNvSpPr>
                <a:spLocks noChangeShapeType="1"/>
              </p:cNvSpPr>
              <p:nvPr/>
            </p:nvSpPr>
            <p:spPr bwMode="auto">
              <a:xfrm>
                <a:off x="2160" y="1392"/>
                <a:ext cx="0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4" name="Line 27"/>
              <p:cNvSpPr>
                <a:spLocks noChangeShapeType="1"/>
              </p:cNvSpPr>
              <p:nvPr/>
            </p:nvSpPr>
            <p:spPr bwMode="auto">
              <a:xfrm>
                <a:off x="1728" y="1728"/>
                <a:ext cx="0" cy="6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5" name="Line 28"/>
              <p:cNvSpPr>
                <a:spLocks noChangeShapeType="1"/>
              </p:cNvSpPr>
              <p:nvPr/>
            </p:nvSpPr>
            <p:spPr bwMode="auto">
              <a:xfrm flipV="1">
                <a:off x="1728" y="1392"/>
                <a:ext cx="432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58721" name="Object 1025"/>
          <p:cNvGraphicFramePr>
            <a:graphicFrameLocks noChangeAspect="1"/>
          </p:cNvGraphicFramePr>
          <p:nvPr/>
        </p:nvGraphicFramePr>
        <p:xfrm>
          <a:off x="2667000" y="838200"/>
          <a:ext cx="23876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5" name="公式" r:id="rId13" imgW="672840" imgH="215640" progId="Equation.3">
                  <p:embed/>
                </p:oleObj>
              </mc:Choice>
              <mc:Fallback>
                <p:oleObj name="公式" r:id="rId13" imgW="672840" imgH="21564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838200"/>
                        <a:ext cx="2387600" cy="7604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304800" y="1981200"/>
            <a:ext cx="6324600" cy="1798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若面积元不垂直电场强度，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电场强度与电力线条数、面积元的关系怎样？</a:t>
            </a:r>
          </a:p>
        </p:txBody>
      </p: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304800" y="4267200"/>
            <a:ext cx="4724400" cy="584200"/>
            <a:chOff x="192" y="2688"/>
            <a:chExt cx="2976" cy="368"/>
          </a:xfrm>
        </p:grpSpPr>
        <p:sp>
          <p:nvSpPr>
            <p:cNvPr id="31779" name="Text Box 32"/>
            <p:cNvSpPr txBox="1">
              <a:spLocks noChangeArrowheads="1"/>
            </p:cNvSpPr>
            <p:nvPr/>
          </p:nvSpPr>
          <p:spPr bwMode="auto">
            <a:xfrm>
              <a:off x="192" y="2688"/>
              <a:ext cx="2016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000099"/>
                  </a:solidFill>
                </a:rPr>
                <a:t>由图可知   通过</a:t>
              </a:r>
            </a:p>
          </p:txBody>
        </p:sp>
        <p:graphicFrame>
          <p:nvGraphicFramePr>
            <p:cNvPr id="31755" name="Object 1033"/>
            <p:cNvGraphicFramePr>
              <a:graphicFrameLocks noChangeAspect="1"/>
            </p:cNvGraphicFramePr>
            <p:nvPr/>
          </p:nvGraphicFramePr>
          <p:xfrm>
            <a:off x="2112" y="2688"/>
            <a:ext cx="1056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6" name="公式" r:id="rId15" imgW="533160" imgH="215640" progId="Equation.3">
                    <p:embed/>
                  </p:oleObj>
                </mc:Choice>
                <mc:Fallback>
                  <p:oleObj name="公式" r:id="rId15" imgW="533160" imgH="215640" progId="Equation.3">
                    <p:embed/>
                    <p:pic>
                      <p:nvPicPr>
                        <p:cNvPr id="0" name="Object 10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688"/>
                          <a:ext cx="1056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80" name="Text Box 34"/>
            <p:cNvSpPr txBox="1">
              <a:spLocks noChangeArrowheads="1"/>
            </p:cNvSpPr>
            <p:nvPr/>
          </p:nvSpPr>
          <p:spPr bwMode="auto">
            <a:xfrm>
              <a:off x="2352" y="2688"/>
              <a:ext cx="43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000099"/>
                  </a:solidFill>
                </a:rPr>
                <a:t>和</a:t>
              </a:r>
            </a:p>
          </p:txBody>
        </p:sp>
      </p:grpSp>
      <p:sp>
        <p:nvSpPr>
          <p:cNvPr id="33827" name="Text Box 35"/>
          <p:cNvSpPr txBox="1">
            <a:spLocks noChangeArrowheads="1"/>
          </p:cNvSpPr>
          <p:nvPr/>
        </p:nvSpPr>
        <p:spPr bwMode="auto">
          <a:xfrm>
            <a:off x="5181600" y="4267200"/>
            <a:ext cx="3581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</a:rPr>
              <a:t>电力线条数相同</a:t>
            </a:r>
          </a:p>
        </p:txBody>
      </p:sp>
      <p:graphicFrame>
        <p:nvGraphicFramePr>
          <p:cNvPr id="158722" name="Object 1026"/>
          <p:cNvGraphicFramePr>
            <a:graphicFrameLocks noChangeAspect="1"/>
          </p:cNvGraphicFramePr>
          <p:nvPr/>
        </p:nvGraphicFramePr>
        <p:xfrm>
          <a:off x="381000" y="5715000"/>
          <a:ext cx="23876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7" name="公式" r:id="rId17" imgW="672840" imgH="215640" progId="Equation.3">
                  <p:embed/>
                </p:oleObj>
              </mc:Choice>
              <mc:Fallback>
                <p:oleObj name="公式" r:id="rId17" imgW="672840" imgH="21564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715000"/>
                        <a:ext cx="23876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37"/>
          <p:cNvGrpSpPr>
            <a:grpSpLocks/>
          </p:cNvGrpSpPr>
          <p:nvPr/>
        </p:nvGrpSpPr>
        <p:grpSpPr bwMode="auto">
          <a:xfrm>
            <a:off x="7391400" y="1066800"/>
            <a:ext cx="1752600" cy="635000"/>
            <a:chOff x="4608" y="2016"/>
            <a:chExt cx="1152" cy="400"/>
          </a:xfrm>
        </p:grpSpPr>
        <p:sp>
          <p:nvSpPr>
            <p:cNvPr id="31778" name="Line 38"/>
            <p:cNvSpPr>
              <a:spLocks noChangeShapeType="1"/>
            </p:cNvSpPr>
            <p:nvPr/>
          </p:nvSpPr>
          <p:spPr bwMode="auto">
            <a:xfrm>
              <a:off x="4608" y="2304"/>
              <a:ext cx="81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754" name="Object 1032"/>
            <p:cNvGraphicFramePr>
              <a:graphicFrameLocks noChangeAspect="1"/>
            </p:cNvGraphicFramePr>
            <p:nvPr/>
          </p:nvGraphicFramePr>
          <p:xfrm>
            <a:off x="5400" y="2016"/>
            <a:ext cx="360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8" name="公式" r:id="rId18" imgW="152280" imgH="203040" progId="Equation.3">
                    <p:embed/>
                  </p:oleObj>
                </mc:Choice>
                <mc:Fallback>
                  <p:oleObj name="公式" r:id="rId18" imgW="152280" imgH="203040" progId="Equation.3">
                    <p:embed/>
                    <p:pic>
                      <p:nvPicPr>
                        <p:cNvPr id="0" name="Object 10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0" y="2016"/>
                          <a:ext cx="360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40"/>
          <p:cNvGrpSpPr>
            <a:grpSpLocks/>
          </p:cNvGrpSpPr>
          <p:nvPr/>
        </p:nvGrpSpPr>
        <p:grpSpPr bwMode="auto">
          <a:xfrm>
            <a:off x="7924800" y="2895600"/>
            <a:ext cx="914400" cy="838200"/>
            <a:chOff x="4992" y="1824"/>
            <a:chExt cx="576" cy="528"/>
          </a:xfrm>
        </p:grpSpPr>
        <p:graphicFrame>
          <p:nvGraphicFramePr>
            <p:cNvPr id="31753" name="Object 1031"/>
            <p:cNvGraphicFramePr>
              <a:graphicFrameLocks/>
            </p:cNvGraphicFramePr>
            <p:nvPr/>
          </p:nvGraphicFramePr>
          <p:xfrm>
            <a:off x="5184" y="1920"/>
            <a:ext cx="187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9" name="公" r:id="rId20" imgW="126720" imgH="177480" progId="Equation.3">
                    <p:embed/>
                  </p:oleObj>
                </mc:Choice>
                <mc:Fallback>
                  <p:oleObj name="公" r:id="rId20" imgW="126720" imgH="177480" progId="Equation.3">
                    <p:embed/>
                    <p:pic>
                      <p:nvPicPr>
                        <p:cNvPr id="0" name="Object 10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920"/>
                          <a:ext cx="187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7" name="AutoShape 42"/>
            <p:cNvSpPr>
              <a:spLocks noChangeArrowheads="1"/>
            </p:cNvSpPr>
            <p:nvPr/>
          </p:nvSpPr>
          <p:spPr bwMode="auto">
            <a:xfrm>
              <a:off x="4992" y="1824"/>
              <a:ext cx="576" cy="528"/>
            </a:xfrm>
            <a:prstGeom prst="wedgeEllipseCallout">
              <a:avLst>
                <a:gd name="adj1" fmla="val -56944"/>
                <a:gd name="adj2" fmla="val -230491"/>
              </a:avLst>
            </a:prstGeom>
            <a:noFill/>
            <a:ln w="38100">
              <a:solidFill>
                <a:srgbClr val="0000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/>
              <a:endParaRPr lang="zh-CN" altLang="zh-CN"/>
            </a:p>
          </p:txBody>
        </p:sp>
      </p:grpSp>
      <p:grpSp>
        <p:nvGrpSpPr>
          <p:cNvPr id="12" name="Group 43"/>
          <p:cNvGrpSpPr>
            <a:grpSpLocks/>
          </p:cNvGrpSpPr>
          <p:nvPr/>
        </p:nvGrpSpPr>
        <p:grpSpPr bwMode="auto">
          <a:xfrm>
            <a:off x="533400" y="4953000"/>
            <a:ext cx="2057400" cy="587375"/>
            <a:chOff x="1728" y="3072"/>
            <a:chExt cx="1296" cy="370"/>
          </a:xfrm>
        </p:grpSpPr>
        <p:graphicFrame>
          <p:nvGraphicFramePr>
            <p:cNvPr id="31752" name="Object 1030"/>
            <p:cNvGraphicFramePr>
              <a:graphicFrameLocks noChangeAspect="1"/>
            </p:cNvGraphicFramePr>
            <p:nvPr/>
          </p:nvGraphicFramePr>
          <p:xfrm>
            <a:off x="1728" y="3072"/>
            <a:ext cx="1200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0" name="公式" r:id="rId22" imgW="571320" imgH="177480" progId="Equation.3">
                    <p:embed/>
                  </p:oleObj>
                </mc:Choice>
                <mc:Fallback>
                  <p:oleObj name="公式" r:id="rId22" imgW="571320" imgH="177480" progId="Equation.3">
                    <p:embed/>
                    <p:pic>
                      <p:nvPicPr>
                        <p:cNvPr id="0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072"/>
                          <a:ext cx="1200" cy="3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6" name="Text Box 45"/>
            <p:cNvSpPr txBox="1">
              <a:spLocks noChangeArrowheads="1"/>
            </p:cNvSpPr>
            <p:nvPr/>
          </p:nvSpPr>
          <p:spPr bwMode="auto">
            <a:xfrm>
              <a:off x="2688" y="3072"/>
              <a:ext cx="336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^</a:t>
              </a:r>
            </a:p>
          </p:txBody>
        </p:sp>
      </p:grpSp>
      <p:graphicFrame>
        <p:nvGraphicFramePr>
          <p:cNvPr id="158723" name="Object 1027"/>
          <p:cNvGraphicFramePr>
            <a:graphicFrameLocks noChangeAspect="1"/>
          </p:cNvGraphicFramePr>
          <p:nvPr/>
        </p:nvGraphicFramePr>
        <p:xfrm>
          <a:off x="2743200" y="5715000"/>
          <a:ext cx="2438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1" name="公式" r:id="rId24" imgW="736560" imgH="177480" progId="Equation.3">
                  <p:embed/>
                </p:oleObj>
              </mc:Choice>
              <mc:Fallback>
                <p:oleObj name="公式" r:id="rId24" imgW="736560" imgH="17748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715000"/>
                        <a:ext cx="2438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47"/>
          <p:cNvGrpSpPr>
            <a:grpSpLocks/>
          </p:cNvGrpSpPr>
          <p:nvPr/>
        </p:nvGrpSpPr>
        <p:grpSpPr bwMode="auto">
          <a:xfrm>
            <a:off x="5257800" y="5410200"/>
            <a:ext cx="3484563" cy="849313"/>
            <a:chOff x="3312" y="3408"/>
            <a:chExt cx="2195" cy="535"/>
          </a:xfrm>
        </p:grpSpPr>
        <p:graphicFrame>
          <p:nvGraphicFramePr>
            <p:cNvPr id="31751" name="Object 1029"/>
            <p:cNvGraphicFramePr>
              <a:graphicFrameLocks/>
            </p:cNvGraphicFramePr>
            <p:nvPr/>
          </p:nvGraphicFramePr>
          <p:xfrm>
            <a:off x="3840" y="3408"/>
            <a:ext cx="1667" cy="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2" name="公" r:id="rId26" imgW="736560" imgH="228600" progId="Equation.3">
                    <p:embed/>
                  </p:oleObj>
                </mc:Choice>
                <mc:Fallback>
                  <p:oleObj name="公" r:id="rId26" imgW="736560" imgH="228600" progId="Equation.3">
                    <p:embed/>
                    <p:pic>
                      <p:nvPicPr>
                        <p:cNvPr id="0" name="Object 10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3408"/>
                          <a:ext cx="1667" cy="535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5" name="AutoShape 49"/>
            <p:cNvSpPr>
              <a:spLocks noChangeArrowheads="1"/>
            </p:cNvSpPr>
            <p:nvPr/>
          </p:nvSpPr>
          <p:spPr bwMode="auto">
            <a:xfrm>
              <a:off x="3312" y="3696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842" name="Text Box 50"/>
          <p:cNvSpPr txBox="1">
            <a:spLocks noChangeArrowheads="1"/>
          </p:cNvSpPr>
          <p:nvPr/>
        </p:nvSpPr>
        <p:spPr bwMode="auto">
          <a:xfrm>
            <a:off x="6248400" y="228600"/>
            <a:ext cx="19050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/>
              <a:t>匀强电场</a:t>
            </a:r>
          </a:p>
        </p:txBody>
      </p:sp>
      <p:sp>
        <p:nvSpPr>
          <p:cNvPr id="33843" name="Line 51"/>
          <p:cNvSpPr>
            <a:spLocks noChangeShapeType="1"/>
          </p:cNvSpPr>
          <p:nvPr/>
        </p:nvSpPr>
        <p:spPr bwMode="auto">
          <a:xfrm>
            <a:off x="6477000" y="2286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" name="Group 52"/>
          <p:cNvGrpSpPr>
            <a:grpSpLocks/>
          </p:cNvGrpSpPr>
          <p:nvPr/>
        </p:nvGrpSpPr>
        <p:grpSpPr bwMode="auto">
          <a:xfrm>
            <a:off x="6934200" y="2514600"/>
            <a:ext cx="609600" cy="685800"/>
            <a:chOff x="4368" y="1776"/>
            <a:chExt cx="384" cy="432"/>
          </a:xfrm>
        </p:grpSpPr>
        <p:graphicFrame>
          <p:nvGraphicFramePr>
            <p:cNvPr id="31750" name="Object 1028"/>
            <p:cNvGraphicFramePr>
              <a:graphicFrameLocks/>
            </p:cNvGraphicFramePr>
            <p:nvPr/>
          </p:nvGraphicFramePr>
          <p:xfrm>
            <a:off x="4464" y="1872"/>
            <a:ext cx="187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3" name="公" r:id="rId28" imgW="126720" imgH="177480" progId="Equation.3">
                    <p:embed/>
                  </p:oleObj>
                </mc:Choice>
                <mc:Fallback>
                  <p:oleObj name="公" r:id="rId28" imgW="126720" imgH="177480" progId="Equation.3">
                    <p:embed/>
                    <p:pic>
                      <p:nvPicPr>
                        <p:cNvPr id="0" name="Object 10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872"/>
                          <a:ext cx="187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4" name="AutoShape 54"/>
            <p:cNvSpPr>
              <a:spLocks noChangeArrowheads="1"/>
            </p:cNvSpPr>
            <p:nvPr/>
          </p:nvSpPr>
          <p:spPr bwMode="auto">
            <a:xfrm>
              <a:off x="4368" y="1776"/>
              <a:ext cx="384" cy="432"/>
            </a:xfrm>
            <a:prstGeom prst="wedgeEllipseCallout">
              <a:avLst>
                <a:gd name="adj1" fmla="val -108856"/>
                <a:gd name="adj2" fmla="val -207639"/>
              </a:avLst>
            </a:prstGeom>
            <a:noFill/>
            <a:ln w="38100">
              <a:solidFill>
                <a:srgbClr val="CC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/>
              <a:endParaRPr lang="zh-CN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15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15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33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500"/>
                                        <p:tgtEl>
                                          <p:spTgt spid="33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33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0" fill="hold"/>
                                        <p:tgtEl>
                                          <p:spTgt spid="33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4" dur="500"/>
                                        <p:tgtEl>
                                          <p:spTgt spid="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0" dur="500"/>
                                        <p:tgtEl>
                                          <p:spTgt spid="15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5" dur="500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22" grpId="0" build="p" autoUpdateAnimBg="0"/>
      <p:bldP spid="33827" grpId="0" autoUpdateAnimBg="0"/>
      <p:bldP spid="33842" grpId="0" autoUpdateAnimBg="0"/>
      <p:bldP spid="338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/>
          </p:cNvGraphicFramePr>
          <p:nvPr/>
        </p:nvGraphicFramePr>
        <p:xfrm>
          <a:off x="838200" y="685800"/>
          <a:ext cx="2667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Equation" r:id="rId3" imgW="901440" imgH="431640" progId="Equation.DSMT4">
                  <p:embed/>
                </p:oleObj>
              </mc:Choice>
              <mc:Fallback>
                <p:oleObj name="Equation" r:id="rId3" imgW="901440" imgH="431640" progId="Equation.DSMT4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685800"/>
                        <a:ext cx="2667000" cy="1219200"/>
                      </a:xfrm>
                      <a:prstGeom prst="rect">
                        <a:avLst/>
                      </a:prstGeom>
                      <a:noFill/>
                      <a:ln w="12699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648200" y="533400"/>
            <a:ext cx="3244850" cy="936625"/>
            <a:chOff x="3212" y="288"/>
            <a:chExt cx="2044" cy="590"/>
          </a:xfrm>
        </p:grpSpPr>
        <p:graphicFrame>
          <p:nvGraphicFramePr>
            <p:cNvPr id="2055" name="Object 3"/>
            <p:cNvGraphicFramePr>
              <a:graphicFrameLocks/>
            </p:cNvGraphicFramePr>
            <p:nvPr/>
          </p:nvGraphicFramePr>
          <p:xfrm>
            <a:off x="3212" y="295"/>
            <a:ext cx="32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9" name="公式" r:id="rId5" imgW="164880" imgH="203040" progId="Equation.3">
                    <p:embed/>
                  </p:oleObj>
                </mc:Choice>
                <mc:Fallback>
                  <p:oleObj name="公式" r:id="rId5" imgW="164880" imgH="203040" progId="Equation.3">
                    <p:embed/>
                    <p:pic>
                      <p:nvPicPr>
                        <p:cNvPr id="0" name="Object 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2" y="295"/>
                          <a:ext cx="326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" name="Object 4"/>
            <p:cNvGraphicFramePr>
              <a:graphicFrameLocks/>
            </p:cNvGraphicFramePr>
            <p:nvPr/>
          </p:nvGraphicFramePr>
          <p:xfrm>
            <a:off x="4833" y="391"/>
            <a:ext cx="423" cy="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0" name="公式" r:id="rId7" imgW="177480" imgH="203040" progId="Equation.3">
                    <p:embed/>
                  </p:oleObj>
                </mc:Choice>
                <mc:Fallback>
                  <p:oleObj name="公式" r:id="rId7" imgW="177480" imgH="203040" progId="Equation.3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3" y="391"/>
                          <a:ext cx="423" cy="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7" name="Object 5"/>
            <p:cNvGraphicFramePr>
              <a:graphicFrameLocks/>
            </p:cNvGraphicFramePr>
            <p:nvPr/>
          </p:nvGraphicFramePr>
          <p:xfrm>
            <a:off x="3937" y="288"/>
            <a:ext cx="332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1" name="公式" r:id="rId9" imgW="126720" imgH="164880" progId="Equation.3">
                    <p:embed/>
                  </p:oleObj>
                </mc:Choice>
                <mc:Fallback>
                  <p:oleObj name="公式" r:id="rId9" imgW="126720" imgH="164880" progId="Equation.3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7" y="288"/>
                          <a:ext cx="332" cy="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6" name="Line 6"/>
            <p:cNvSpPr>
              <a:spLocks noChangeShapeType="1"/>
            </p:cNvSpPr>
            <p:nvPr/>
          </p:nvSpPr>
          <p:spPr bwMode="auto">
            <a:xfrm>
              <a:off x="3308" y="823"/>
              <a:ext cx="14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7" name="Oval 11"/>
            <p:cNvSpPr>
              <a:spLocks noChangeArrowheads="1"/>
            </p:cNvSpPr>
            <p:nvPr/>
          </p:nvSpPr>
          <p:spPr bwMode="auto">
            <a:xfrm>
              <a:off x="4800" y="779"/>
              <a:ext cx="88" cy="88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8" name="Oval 12"/>
            <p:cNvSpPr>
              <a:spLocks noChangeArrowheads="1"/>
            </p:cNvSpPr>
            <p:nvPr/>
          </p:nvSpPr>
          <p:spPr bwMode="auto">
            <a:xfrm>
              <a:off x="3216" y="768"/>
              <a:ext cx="88" cy="88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724400" y="1295400"/>
            <a:ext cx="1066800" cy="685800"/>
            <a:chOff x="5040" y="624"/>
            <a:chExt cx="528" cy="427"/>
          </a:xfrm>
        </p:grpSpPr>
        <p:graphicFrame>
          <p:nvGraphicFramePr>
            <p:cNvPr id="2054" name="Object 17"/>
            <p:cNvGraphicFramePr>
              <a:graphicFrameLocks/>
            </p:cNvGraphicFramePr>
            <p:nvPr/>
          </p:nvGraphicFramePr>
          <p:xfrm>
            <a:off x="5280" y="624"/>
            <a:ext cx="288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2" name="公式" r:id="rId11" imgW="114120" imgH="164880" progId="Equation.3">
                    <p:embed/>
                  </p:oleObj>
                </mc:Choice>
                <mc:Fallback>
                  <p:oleObj name="公式" r:id="rId11" imgW="114120" imgH="164880" progId="Equation.3">
                    <p:embed/>
                    <p:pic>
                      <p:nvPicPr>
                        <p:cNvPr id="0" name="Object 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624"/>
                          <a:ext cx="288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5" name="Line 18"/>
            <p:cNvSpPr>
              <a:spLocks noChangeShapeType="1"/>
            </p:cNvSpPr>
            <p:nvPr/>
          </p:nvSpPr>
          <p:spPr bwMode="auto">
            <a:xfrm>
              <a:off x="5040" y="672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181600" y="2286000"/>
            <a:ext cx="1676400" cy="1295400"/>
            <a:chOff x="4272" y="1008"/>
            <a:chExt cx="1056" cy="816"/>
          </a:xfrm>
        </p:grpSpPr>
        <p:sp>
          <p:nvSpPr>
            <p:cNvPr id="2064" name="Text Box 19"/>
            <p:cNvSpPr txBox="1">
              <a:spLocks noChangeArrowheads="1"/>
            </p:cNvSpPr>
            <p:nvPr/>
          </p:nvSpPr>
          <p:spPr bwMode="auto">
            <a:xfrm>
              <a:off x="4608" y="1056"/>
              <a:ext cx="720" cy="731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2800" b="1">
                  <a:latin typeface="宋体" pitchFamily="2" charset="-122"/>
                </a:rPr>
                <a:t>施力     </a:t>
              </a:r>
            </a:p>
            <a:p>
              <a:pPr defTabSz="762000">
                <a:spcBef>
                  <a:spcPct val="50000"/>
                </a:spcBef>
              </a:pPr>
              <a:r>
                <a:rPr lang="zh-CN" altLang="en-US" sz="2800" b="1">
                  <a:latin typeface="宋体" pitchFamily="2" charset="-122"/>
                </a:rPr>
                <a:t>受力</a:t>
              </a:r>
            </a:p>
          </p:txBody>
        </p:sp>
        <p:graphicFrame>
          <p:nvGraphicFramePr>
            <p:cNvPr id="2053" name="Object 20"/>
            <p:cNvGraphicFramePr>
              <a:graphicFrameLocks noChangeAspect="1"/>
            </p:cNvGraphicFramePr>
            <p:nvPr/>
          </p:nvGraphicFramePr>
          <p:xfrm>
            <a:off x="4272" y="1008"/>
            <a:ext cx="352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3" name="公式" r:id="rId13" imgW="177480" imgH="457200" progId="Equation.3">
                    <p:embed/>
                  </p:oleObj>
                </mc:Choice>
                <mc:Fallback>
                  <p:oleObj name="公式" r:id="rId13" imgW="177480" imgH="4572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008"/>
                          <a:ext cx="352" cy="8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23" name="Object 31"/>
          <p:cNvGraphicFramePr>
            <a:graphicFrameLocks/>
          </p:cNvGraphicFramePr>
          <p:nvPr/>
        </p:nvGraphicFramePr>
        <p:xfrm>
          <a:off x="1143000" y="3886200"/>
          <a:ext cx="1828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公式" r:id="rId15" imgW="698400" imgH="431640" progId="Equation.3">
                  <p:embed/>
                </p:oleObj>
              </mc:Choice>
              <mc:Fallback>
                <p:oleObj name="公式" r:id="rId15" imgW="698400" imgH="431640" progId="Equation.3">
                  <p:embed/>
                  <p:pic>
                    <p:nvPicPr>
                      <p:cNvPr id="0" name="Object 31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86200"/>
                        <a:ext cx="1828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6" name="Object 34"/>
          <p:cNvGraphicFramePr>
            <a:graphicFrameLocks/>
          </p:cNvGraphicFramePr>
          <p:nvPr/>
        </p:nvGraphicFramePr>
        <p:xfrm>
          <a:off x="4419600" y="3962400"/>
          <a:ext cx="34464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公式" r:id="rId17" imgW="1396800" imgH="419040" progId="Equation.3">
                  <p:embed/>
                </p:oleObj>
              </mc:Choice>
              <mc:Fallback>
                <p:oleObj name="公式" r:id="rId17" imgW="1396800" imgH="419040" progId="Equation.3">
                  <p:embed/>
                  <p:pic>
                    <p:nvPicPr>
                      <p:cNvPr id="0" name="Object 34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962400"/>
                        <a:ext cx="3446463" cy="990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2743200" y="5486400"/>
            <a:ext cx="4648200" cy="685800"/>
            <a:chOff x="1872" y="3696"/>
            <a:chExt cx="3168" cy="432"/>
          </a:xfrm>
        </p:grpSpPr>
        <p:sp>
          <p:nvSpPr>
            <p:cNvPr id="2062" name="Rectangle 37"/>
            <p:cNvSpPr>
              <a:spLocks noChangeArrowheads="1"/>
            </p:cNvSpPr>
            <p:nvPr/>
          </p:nvSpPr>
          <p:spPr bwMode="auto">
            <a:xfrm>
              <a:off x="1920" y="3696"/>
              <a:ext cx="31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CC"/>
                  </a:solidFill>
                  <a:latin typeface="宋体" pitchFamily="2" charset="-122"/>
                </a:rPr>
                <a:t>真空介电常量 真空电容率</a:t>
              </a:r>
            </a:p>
          </p:txBody>
        </p:sp>
        <p:sp>
          <p:nvSpPr>
            <p:cNvPr id="2063" name="AutoShape 38"/>
            <p:cNvSpPr>
              <a:spLocks noChangeArrowheads="1"/>
            </p:cNvSpPr>
            <p:nvPr/>
          </p:nvSpPr>
          <p:spPr bwMode="auto">
            <a:xfrm>
              <a:off x="1872" y="3696"/>
              <a:ext cx="3024" cy="432"/>
            </a:xfrm>
            <a:prstGeom prst="wedgeRoundRectCallout">
              <a:avLst>
                <a:gd name="adj1" fmla="val -46394"/>
                <a:gd name="adj2" fmla="val -109259"/>
                <a:gd name="adj3" fmla="val 16667"/>
              </a:avLst>
            </a:prstGeom>
            <a:noFill/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/>
              <a:endParaRPr lang="zh-CN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81000" y="609600"/>
            <a:ext cx="8305800" cy="5702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2.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电力线的性质</a:t>
            </a:r>
          </a:p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1)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电力线起始于正电荷</a:t>
            </a: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(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或无穷远处</a:t>
            </a: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)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，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终止于负电荷，不会在没有电荷处中断；</a:t>
            </a:r>
          </a:p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2)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两条电场线不会相交；</a:t>
            </a:r>
          </a:p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3)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电力线不会形成闭合曲线。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  之所以具有这些基本性质，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 由静电场的基本性质和场的单值性决定的。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 可用静电场的基本性质方程加以证明。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304800" y="304800"/>
            <a:ext cx="6324600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二</a:t>
            </a: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.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电通量  </a:t>
            </a: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(electric  flux)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藉助电力线认识电通量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通过任一面的电力线条数</a:t>
            </a:r>
          </a:p>
        </p:txBody>
      </p:sp>
      <p:graphicFrame>
        <p:nvGraphicFramePr>
          <p:cNvPr id="159744" name="Object 0"/>
          <p:cNvGraphicFramePr>
            <a:graphicFrameLocks/>
          </p:cNvGraphicFramePr>
          <p:nvPr/>
        </p:nvGraphicFramePr>
        <p:xfrm>
          <a:off x="914400" y="5181600"/>
          <a:ext cx="35814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2" name="公式" r:id="rId3" imgW="1180800" imgH="393480" progId="Equation.3">
                  <p:embed/>
                </p:oleObj>
              </mc:Choice>
              <mc:Fallback>
                <p:oleObj name="公式" r:id="rId3" imgW="1180800" imgH="393480" progId="Equation.3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181600"/>
                        <a:ext cx="3581400" cy="1295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943600" y="0"/>
            <a:ext cx="3200400" cy="2057400"/>
            <a:chOff x="3744" y="144"/>
            <a:chExt cx="2016" cy="1296"/>
          </a:xfrm>
        </p:grpSpPr>
        <p:grpSp>
          <p:nvGrpSpPr>
            <p:cNvPr id="32807" name="Group 5"/>
            <p:cNvGrpSpPr>
              <a:grpSpLocks/>
            </p:cNvGrpSpPr>
            <p:nvPr/>
          </p:nvGrpSpPr>
          <p:grpSpPr bwMode="auto">
            <a:xfrm>
              <a:off x="4080" y="480"/>
              <a:ext cx="1056" cy="960"/>
              <a:chOff x="2688" y="1968"/>
              <a:chExt cx="1056" cy="960"/>
            </a:xfrm>
          </p:grpSpPr>
          <p:grpSp>
            <p:nvGrpSpPr>
              <p:cNvPr id="32828" name="Group 6"/>
              <p:cNvGrpSpPr>
                <a:grpSpLocks/>
              </p:cNvGrpSpPr>
              <p:nvPr/>
            </p:nvGrpSpPr>
            <p:grpSpPr bwMode="auto">
              <a:xfrm>
                <a:off x="2688" y="1968"/>
                <a:ext cx="1056" cy="960"/>
                <a:chOff x="4464" y="528"/>
                <a:chExt cx="1056" cy="912"/>
              </a:xfrm>
            </p:grpSpPr>
            <p:sp>
              <p:nvSpPr>
                <p:cNvPr id="32829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4464" y="528"/>
                  <a:ext cx="432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30" name="Line 8"/>
                <p:cNvSpPr>
                  <a:spLocks noChangeShapeType="1"/>
                </p:cNvSpPr>
                <p:nvPr/>
              </p:nvSpPr>
              <p:spPr bwMode="auto">
                <a:xfrm>
                  <a:off x="4944" y="528"/>
                  <a:ext cx="576" cy="6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31" name="Line 9"/>
                <p:cNvSpPr>
                  <a:spLocks noChangeShapeType="1"/>
                </p:cNvSpPr>
                <p:nvPr/>
              </p:nvSpPr>
              <p:spPr bwMode="auto">
                <a:xfrm>
                  <a:off x="4464" y="816"/>
                  <a:ext cx="576" cy="6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32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5040" y="1152"/>
                  <a:ext cx="432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32781" name="Object 11"/>
              <p:cNvGraphicFramePr>
                <a:graphicFrameLocks/>
              </p:cNvGraphicFramePr>
              <p:nvPr/>
            </p:nvGraphicFramePr>
            <p:xfrm>
              <a:off x="3120" y="2448"/>
              <a:ext cx="451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03" name="公" r:id="rId5" imgW="203040" imgH="164880" progId="Equation.3">
                      <p:embed/>
                    </p:oleObj>
                  </mc:Choice>
                  <mc:Fallback>
                    <p:oleObj name="公" r:id="rId5" imgW="203040" imgH="164880" progId="Equation.3">
                      <p:embed/>
                      <p:pic>
                        <p:nvPicPr>
                          <p:cNvPr id="0" name="Object 1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0" y="2448"/>
                            <a:ext cx="451" cy="4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2808" name="Group 12"/>
            <p:cNvGrpSpPr>
              <a:grpSpLocks/>
            </p:cNvGrpSpPr>
            <p:nvPr/>
          </p:nvGrpSpPr>
          <p:grpSpPr bwMode="auto">
            <a:xfrm>
              <a:off x="4656" y="384"/>
              <a:ext cx="931" cy="576"/>
              <a:chOff x="4656" y="384"/>
              <a:chExt cx="931" cy="576"/>
            </a:xfrm>
          </p:grpSpPr>
          <p:sp>
            <p:nvSpPr>
              <p:cNvPr id="32827" name="Line 13"/>
              <p:cNvSpPr>
                <a:spLocks noChangeShapeType="1"/>
              </p:cNvSpPr>
              <p:nvPr/>
            </p:nvSpPr>
            <p:spPr bwMode="auto">
              <a:xfrm flipV="1">
                <a:off x="4656" y="384"/>
                <a:ext cx="816" cy="576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2780" name="Object 10"/>
              <p:cNvGraphicFramePr>
                <a:graphicFrameLocks/>
              </p:cNvGraphicFramePr>
              <p:nvPr/>
            </p:nvGraphicFramePr>
            <p:xfrm>
              <a:off x="5184" y="528"/>
              <a:ext cx="403" cy="3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04" name="公" r:id="rId7" imgW="190440" imgH="164880" progId="Equation.3">
                      <p:embed/>
                    </p:oleObj>
                  </mc:Choice>
                  <mc:Fallback>
                    <p:oleObj name="公" r:id="rId7" imgW="190440" imgH="164880" progId="Equation.3">
                      <p:embed/>
                      <p:pic>
                        <p:nvPicPr>
                          <p:cNvPr id="0" name="Object 1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528"/>
                            <a:ext cx="403" cy="3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2809" name="Group 15"/>
            <p:cNvGrpSpPr>
              <a:grpSpLocks/>
            </p:cNvGrpSpPr>
            <p:nvPr/>
          </p:nvGrpSpPr>
          <p:grpSpPr bwMode="auto">
            <a:xfrm>
              <a:off x="3744" y="288"/>
              <a:ext cx="1399" cy="912"/>
              <a:chOff x="3024" y="432"/>
              <a:chExt cx="1447" cy="912"/>
            </a:xfrm>
          </p:grpSpPr>
          <p:grpSp>
            <p:nvGrpSpPr>
              <p:cNvPr id="32820" name="Group 16"/>
              <p:cNvGrpSpPr>
                <a:grpSpLocks/>
              </p:cNvGrpSpPr>
              <p:nvPr/>
            </p:nvGrpSpPr>
            <p:grpSpPr bwMode="auto">
              <a:xfrm>
                <a:off x="3024" y="864"/>
                <a:ext cx="1392" cy="480"/>
                <a:chOff x="3024" y="864"/>
                <a:chExt cx="1392" cy="480"/>
              </a:xfrm>
            </p:grpSpPr>
            <p:sp>
              <p:nvSpPr>
                <p:cNvPr id="32821" name="Line 17"/>
                <p:cNvSpPr>
                  <a:spLocks noChangeShapeType="1"/>
                </p:cNvSpPr>
                <p:nvPr/>
              </p:nvSpPr>
              <p:spPr bwMode="auto">
                <a:xfrm>
                  <a:off x="3264" y="1344"/>
                  <a:ext cx="105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22" name="Line 18"/>
                <p:cNvSpPr>
                  <a:spLocks noChangeShapeType="1"/>
                </p:cNvSpPr>
                <p:nvPr/>
              </p:nvSpPr>
              <p:spPr bwMode="auto">
                <a:xfrm>
                  <a:off x="3312" y="960"/>
                  <a:ext cx="105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23" name="Line 19"/>
                <p:cNvSpPr>
                  <a:spLocks noChangeShapeType="1"/>
                </p:cNvSpPr>
                <p:nvPr/>
              </p:nvSpPr>
              <p:spPr bwMode="auto">
                <a:xfrm>
                  <a:off x="3312" y="864"/>
                  <a:ext cx="105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24" name="Line 20"/>
                <p:cNvSpPr>
                  <a:spLocks noChangeShapeType="1"/>
                </p:cNvSpPr>
                <p:nvPr/>
              </p:nvSpPr>
              <p:spPr bwMode="auto">
                <a:xfrm>
                  <a:off x="3312" y="1248"/>
                  <a:ext cx="105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25" name="Line 21"/>
                <p:cNvSpPr>
                  <a:spLocks noChangeShapeType="1"/>
                </p:cNvSpPr>
                <p:nvPr/>
              </p:nvSpPr>
              <p:spPr bwMode="auto">
                <a:xfrm>
                  <a:off x="3360" y="1200"/>
                  <a:ext cx="105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26" name="Line 22"/>
                <p:cNvSpPr>
                  <a:spLocks noChangeShapeType="1"/>
                </p:cNvSpPr>
                <p:nvPr/>
              </p:nvSpPr>
              <p:spPr bwMode="auto">
                <a:xfrm>
                  <a:off x="3024" y="1104"/>
                  <a:ext cx="105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32779" name="Object 9"/>
              <p:cNvGraphicFramePr>
                <a:graphicFrameLocks/>
              </p:cNvGraphicFramePr>
              <p:nvPr/>
            </p:nvGraphicFramePr>
            <p:xfrm>
              <a:off x="4176" y="432"/>
              <a:ext cx="295" cy="3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05" name="公" r:id="rId9" imgW="164880" imgH="190440" progId="Equation.3">
                      <p:embed/>
                    </p:oleObj>
                  </mc:Choice>
                  <mc:Fallback>
                    <p:oleObj name="公" r:id="rId9" imgW="164880" imgH="190440" progId="Equation.3">
                      <p:embed/>
                      <p:pic>
                        <p:nvPicPr>
                          <p:cNvPr id="0" name="Object 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432"/>
                            <a:ext cx="295" cy="3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2810" name="Group 24"/>
            <p:cNvGrpSpPr>
              <a:grpSpLocks/>
            </p:cNvGrpSpPr>
            <p:nvPr/>
          </p:nvGrpSpPr>
          <p:grpSpPr bwMode="auto">
            <a:xfrm>
              <a:off x="3744" y="480"/>
              <a:ext cx="768" cy="960"/>
              <a:chOff x="1392" y="1392"/>
              <a:chExt cx="768" cy="960"/>
            </a:xfrm>
          </p:grpSpPr>
          <p:graphicFrame>
            <p:nvGraphicFramePr>
              <p:cNvPr id="32778" name="Object 8"/>
              <p:cNvGraphicFramePr>
                <a:graphicFrameLocks/>
              </p:cNvGraphicFramePr>
              <p:nvPr/>
            </p:nvGraphicFramePr>
            <p:xfrm>
              <a:off x="1392" y="1920"/>
              <a:ext cx="476" cy="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06" name="公" r:id="rId11" imgW="266400" imgH="203040" progId="Equation.3">
                      <p:embed/>
                    </p:oleObj>
                  </mc:Choice>
                  <mc:Fallback>
                    <p:oleObj name="公" r:id="rId11" imgW="266400" imgH="203040" progId="Equation.3">
                      <p:embed/>
                      <p:pic>
                        <p:nvPicPr>
                          <p:cNvPr id="0" name="Object 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2" y="1920"/>
                            <a:ext cx="476" cy="4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2815" name="Group 26"/>
              <p:cNvGrpSpPr>
                <a:grpSpLocks/>
              </p:cNvGrpSpPr>
              <p:nvPr/>
            </p:nvGrpSpPr>
            <p:grpSpPr bwMode="auto">
              <a:xfrm>
                <a:off x="1728" y="1392"/>
                <a:ext cx="432" cy="960"/>
                <a:chOff x="1728" y="1392"/>
                <a:chExt cx="432" cy="960"/>
              </a:xfrm>
            </p:grpSpPr>
            <p:sp>
              <p:nvSpPr>
                <p:cNvPr id="32816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1728" y="2064"/>
                  <a:ext cx="432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17" name="Line 28"/>
                <p:cNvSpPr>
                  <a:spLocks noChangeShapeType="1"/>
                </p:cNvSpPr>
                <p:nvPr/>
              </p:nvSpPr>
              <p:spPr bwMode="auto">
                <a:xfrm>
                  <a:off x="2160" y="1392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18" name="Line 29"/>
                <p:cNvSpPr>
                  <a:spLocks noChangeShapeType="1"/>
                </p:cNvSpPr>
                <p:nvPr/>
              </p:nvSpPr>
              <p:spPr bwMode="auto">
                <a:xfrm>
                  <a:off x="1728" y="1728"/>
                  <a:ext cx="0" cy="62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19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1728" y="1392"/>
                  <a:ext cx="432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32775" name="Object 5"/>
            <p:cNvGraphicFramePr>
              <a:graphicFrameLocks/>
            </p:cNvGraphicFramePr>
            <p:nvPr/>
          </p:nvGraphicFramePr>
          <p:xfrm>
            <a:off x="4080" y="912"/>
            <a:ext cx="187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07" name="公" r:id="rId13" imgW="126720" imgH="177480" progId="Equation.3">
                    <p:embed/>
                  </p:oleObj>
                </mc:Choice>
                <mc:Fallback>
                  <p:oleObj name="公" r:id="rId13" imgW="126720" imgH="177480" progId="Equation.3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912"/>
                          <a:ext cx="187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11" name="Line 32"/>
            <p:cNvSpPr>
              <a:spLocks noChangeShapeType="1"/>
            </p:cNvSpPr>
            <p:nvPr/>
          </p:nvSpPr>
          <p:spPr bwMode="auto">
            <a:xfrm>
              <a:off x="4080" y="14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2812" name="Group 33"/>
            <p:cNvGrpSpPr>
              <a:grpSpLocks/>
            </p:cNvGrpSpPr>
            <p:nvPr/>
          </p:nvGrpSpPr>
          <p:grpSpPr bwMode="auto">
            <a:xfrm>
              <a:off x="4656" y="672"/>
              <a:ext cx="1104" cy="400"/>
              <a:chOff x="4608" y="2016"/>
              <a:chExt cx="1152" cy="400"/>
            </a:xfrm>
          </p:grpSpPr>
          <p:sp>
            <p:nvSpPr>
              <p:cNvPr id="32814" name="Line 34"/>
              <p:cNvSpPr>
                <a:spLocks noChangeShapeType="1"/>
              </p:cNvSpPr>
              <p:nvPr/>
            </p:nvSpPr>
            <p:spPr bwMode="auto">
              <a:xfrm>
                <a:off x="4608" y="2304"/>
                <a:ext cx="81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2777" name="Object 7"/>
              <p:cNvGraphicFramePr>
                <a:graphicFrameLocks noChangeAspect="1"/>
              </p:cNvGraphicFramePr>
              <p:nvPr/>
            </p:nvGraphicFramePr>
            <p:xfrm>
              <a:off x="5400" y="2016"/>
              <a:ext cx="360" cy="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08" name="公式" r:id="rId15" imgW="152280" imgH="203040" progId="Equation.3">
                      <p:embed/>
                    </p:oleObj>
                  </mc:Choice>
                  <mc:Fallback>
                    <p:oleObj name="公式" r:id="rId15" imgW="152280" imgH="20304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00" y="2016"/>
                            <a:ext cx="360" cy="4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2776" name="Object 6"/>
            <p:cNvGraphicFramePr>
              <a:graphicFrameLocks/>
            </p:cNvGraphicFramePr>
            <p:nvPr/>
          </p:nvGraphicFramePr>
          <p:xfrm>
            <a:off x="4944" y="720"/>
            <a:ext cx="187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09" name="公" r:id="rId17" imgW="126720" imgH="177480" progId="Equation.3">
                    <p:embed/>
                  </p:oleObj>
                </mc:Choice>
                <mc:Fallback>
                  <p:oleObj name="公" r:id="rId17" imgW="126720" imgH="177480" progId="Equation.3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720"/>
                          <a:ext cx="187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13" name="Text Box 37"/>
            <p:cNvSpPr txBox="1">
              <a:spLocks noChangeArrowheads="1"/>
            </p:cNvSpPr>
            <p:nvPr/>
          </p:nvSpPr>
          <p:spPr bwMode="auto">
            <a:xfrm>
              <a:off x="3936" y="144"/>
              <a:ext cx="1200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2800" b="1"/>
                <a:t>匀强电场</a:t>
              </a:r>
            </a:p>
          </p:txBody>
        </p:sp>
      </p:grpSp>
      <p:graphicFrame>
        <p:nvGraphicFramePr>
          <p:cNvPr id="159745" name="Object 1"/>
          <p:cNvGraphicFramePr>
            <a:graphicFrameLocks/>
          </p:cNvGraphicFramePr>
          <p:nvPr/>
        </p:nvGraphicFramePr>
        <p:xfrm>
          <a:off x="5257800" y="2286000"/>
          <a:ext cx="2646363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0" name="公式" r:id="rId18" imgW="736560" imgH="228600" progId="Equation.3">
                  <p:embed/>
                </p:oleObj>
              </mc:Choice>
              <mc:Fallback>
                <p:oleObj name="公式" r:id="rId18" imgW="736560" imgH="228600" progId="Equation.3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286000"/>
                        <a:ext cx="2646363" cy="84931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9" name="Text Box 39"/>
          <p:cNvSpPr txBox="1">
            <a:spLocks noChangeArrowheads="1"/>
          </p:cNvSpPr>
          <p:nvPr/>
        </p:nvSpPr>
        <p:spPr bwMode="auto">
          <a:xfrm>
            <a:off x="304800" y="2514600"/>
            <a:ext cx="54864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/>
              <a:t>通过任意面积元的电通量</a:t>
            </a:r>
          </a:p>
        </p:txBody>
      </p:sp>
      <p:sp>
        <p:nvSpPr>
          <p:cNvPr id="35880" name="Text Box 40"/>
          <p:cNvSpPr txBox="1">
            <a:spLocks noChangeArrowheads="1"/>
          </p:cNvSpPr>
          <p:nvPr/>
        </p:nvSpPr>
        <p:spPr bwMode="auto">
          <a:xfrm>
            <a:off x="304800" y="3276600"/>
            <a:ext cx="67818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</a:rPr>
              <a:t>通过任意曲面的电通量怎么计算？</a:t>
            </a:r>
          </a:p>
        </p:txBody>
      </p:sp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6477000" y="4724400"/>
            <a:ext cx="1844675" cy="1828800"/>
            <a:chOff x="3408" y="2400"/>
            <a:chExt cx="1162" cy="1152"/>
          </a:xfrm>
        </p:grpSpPr>
        <p:grpSp>
          <p:nvGrpSpPr>
            <p:cNvPr id="32794" name="Group 42"/>
            <p:cNvGrpSpPr>
              <a:grpSpLocks/>
            </p:cNvGrpSpPr>
            <p:nvPr/>
          </p:nvGrpSpPr>
          <p:grpSpPr bwMode="auto">
            <a:xfrm>
              <a:off x="3648" y="2448"/>
              <a:ext cx="922" cy="672"/>
              <a:chOff x="3648" y="2400"/>
              <a:chExt cx="922" cy="672"/>
            </a:xfrm>
          </p:grpSpPr>
          <p:graphicFrame>
            <p:nvGraphicFramePr>
              <p:cNvPr id="32774" name="Object 4"/>
              <p:cNvGraphicFramePr>
                <a:graphicFrameLocks/>
              </p:cNvGraphicFramePr>
              <p:nvPr/>
            </p:nvGraphicFramePr>
            <p:xfrm>
              <a:off x="4272" y="2400"/>
              <a:ext cx="298" cy="3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11" name="公" r:id="rId20" imgW="139680" imgH="152280" progId="Equation.3">
                      <p:embed/>
                    </p:oleObj>
                  </mc:Choice>
                  <mc:Fallback>
                    <p:oleObj name="公" r:id="rId20" imgW="139680" imgH="152280" progId="Equation.3">
                      <p:embed/>
                      <p:pic>
                        <p:nvPicPr>
                          <p:cNvPr id="0" name="Object 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2400"/>
                            <a:ext cx="298" cy="3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84" name="Oval 44"/>
              <p:cNvSpPr>
                <a:spLocks noChangeArrowheads="1"/>
              </p:cNvSpPr>
              <p:nvPr/>
            </p:nvSpPr>
            <p:spPr bwMode="auto">
              <a:xfrm rot="-1525963">
                <a:off x="3648" y="2640"/>
                <a:ext cx="720" cy="432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32795" name="Group 45"/>
            <p:cNvGrpSpPr>
              <a:grpSpLocks/>
            </p:cNvGrpSpPr>
            <p:nvPr/>
          </p:nvGrpSpPr>
          <p:grpSpPr bwMode="auto">
            <a:xfrm>
              <a:off x="3408" y="2400"/>
              <a:ext cx="912" cy="1152"/>
              <a:chOff x="3408" y="2400"/>
              <a:chExt cx="912" cy="1152"/>
            </a:xfrm>
          </p:grpSpPr>
          <p:grpSp>
            <p:nvGrpSpPr>
              <p:cNvPr id="32796" name="Group 46"/>
              <p:cNvGrpSpPr>
                <a:grpSpLocks/>
              </p:cNvGrpSpPr>
              <p:nvPr/>
            </p:nvGrpSpPr>
            <p:grpSpPr bwMode="auto">
              <a:xfrm>
                <a:off x="3408" y="2544"/>
                <a:ext cx="624" cy="1008"/>
                <a:chOff x="3408" y="2544"/>
                <a:chExt cx="624" cy="1008"/>
              </a:xfrm>
            </p:grpSpPr>
            <p:sp>
              <p:nvSpPr>
                <p:cNvPr id="32802" name="Arc 47"/>
                <p:cNvSpPr>
                  <a:spLocks/>
                </p:cNvSpPr>
                <p:nvPr/>
              </p:nvSpPr>
              <p:spPr bwMode="auto">
                <a:xfrm>
                  <a:off x="3408" y="2544"/>
                  <a:ext cx="528" cy="38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03" name="Arc 48"/>
                <p:cNvSpPr>
                  <a:spLocks/>
                </p:cNvSpPr>
                <p:nvPr/>
              </p:nvSpPr>
              <p:spPr bwMode="auto">
                <a:xfrm>
                  <a:off x="3984" y="3120"/>
                  <a:ext cx="48" cy="43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04" name="Line 49"/>
                <p:cNvSpPr>
                  <a:spLocks noChangeShapeType="1"/>
                </p:cNvSpPr>
                <p:nvPr/>
              </p:nvSpPr>
              <p:spPr bwMode="auto">
                <a:xfrm>
                  <a:off x="4032" y="3264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triangle" w="med" len="med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05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3408" y="2544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797" name="Group 51"/>
              <p:cNvGrpSpPr>
                <a:grpSpLocks/>
              </p:cNvGrpSpPr>
              <p:nvPr/>
            </p:nvGrpSpPr>
            <p:grpSpPr bwMode="auto">
              <a:xfrm>
                <a:off x="3984" y="2400"/>
                <a:ext cx="336" cy="1008"/>
                <a:chOff x="3984" y="2400"/>
                <a:chExt cx="336" cy="1008"/>
              </a:xfrm>
            </p:grpSpPr>
            <p:sp>
              <p:nvSpPr>
                <p:cNvPr id="32798" name="Arc 52"/>
                <p:cNvSpPr>
                  <a:spLocks/>
                </p:cNvSpPr>
                <p:nvPr/>
              </p:nvSpPr>
              <p:spPr bwMode="auto">
                <a:xfrm>
                  <a:off x="3984" y="2400"/>
                  <a:ext cx="240" cy="38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799" name="Arc 53"/>
                <p:cNvSpPr>
                  <a:spLocks/>
                </p:cNvSpPr>
                <p:nvPr/>
              </p:nvSpPr>
              <p:spPr bwMode="auto">
                <a:xfrm>
                  <a:off x="4272" y="2928"/>
                  <a:ext cx="48" cy="48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00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4320" y="3072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01" name="Line 55"/>
                <p:cNvSpPr>
                  <a:spLocks noChangeShapeType="1"/>
                </p:cNvSpPr>
                <p:nvPr/>
              </p:nvSpPr>
              <p:spPr bwMode="auto">
                <a:xfrm flipH="1" flipV="1">
                  <a:off x="4032" y="2400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5896" name="Text Box 56"/>
          <p:cNvSpPr txBox="1">
            <a:spLocks noChangeArrowheads="1"/>
          </p:cNvSpPr>
          <p:nvPr/>
        </p:nvSpPr>
        <p:spPr bwMode="auto">
          <a:xfrm>
            <a:off x="381000" y="3886200"/>
            <a:ext cx="5410200" cy="1160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/>
              <a:t>把曲面分成许多个面积元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2800" b="1"/>
              <a:t>每一面元处视为匀强电场</a:t>
            </a:r>
          </a:p>
        </p:txBody>
      </p:sp>
      <p:grpSp>
        <p:nvGrpSpPr>
          <p:cNvPr id="16" name="Group 57"/>
          <p:cNvGrpSpPr>
            <a:grpSpLocks/>
          </p:cNvGrpSpPr>
          <p:nvPr/>
        </p:nvGrpSpPr>
        <p:grpSpPr bwMode="auto">
          <a:xfrm>
            <a:off x="6934200" y="4267200"/>
            <a:ext cx="762000" cy="1371600"/>
            <a:chOff x="4272" y="2112"/>
            <a:chExt cx="480" cy="864"/>
          </a:xfrm>
        </p:grpSpPr>
        <p:graphicFrame>
          <p:nvGraphicFramePr>
            <p:cNvPr id="32773" name="Object 3"/>
            <p:cNvGraphicFramePr>
              <a:graphicFrameLocks/>
            </p:cNvGraphicFramePr>
            <p:nvPr/>
          </p:nvGraphicFramePr>
          <p:xfrm>
            <a:off x="4272" y="2112"/>
            <a:ext cx="480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12" name="公" r:id="rId22" imgW="215640" imgH="190440" progId="Equation.3">
                    <p:embed/>
                  </p:oleObj>
                </mc:Choice>
                <mc:Fallback>
                  <p:oleObj name="公" r:id="rId22" imgW="215640" imgH="190440" progId="Equation.3">
                    <p:embed/>
                    <p:pic>
                      <p:nvPicPr>
                        <p:cNvPr id="0" name="Object 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112"/>
                          <a:ext cx="480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2791" name="Group 59"/>
            <p:cNvGrpSpPr>
              <a:grpSpLocks/>
            </p:cNvGrpSpPr>
            <p:nvPr/>
          </p:nvGrpSpPr>
          <p:grpSpPr bwMode="auto">
            <a:xfrm>
              <a:off x="4416" y="2544"/>
              <a:ext cx="192" cy="432"/>
              <a:chOff x="4128" y="2352"/>
              <a:chExt cx="192" cy="384"/>
            </a:xfrm>
          </p:grpSpPr>
          <p:sp>
            <p:nvSpPr>
              <p:cNvPr id="32792" name="AutoShape 60"/>
              <p:cNvSpPr>
                <a:spLocks noChangeArrowheads="1"/>
              </p:cNvSpPr>
              <p:nvPr/>
            </p:nvSpPr>
            <p:spPr bwMode="auto">
              <a:xfrm>
                <a:off x="4128" y="2592"/>
                <a:ext cx="192" cy="144"/>
              </a:xfrm>
              <a:prstGeom prst="diamond">
                <a:avLst/>
              </a:prstGeom>
              <a:solidFill>
                <a:srgbClr val="CC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3" name="Line 61"/>
              <p:cNvSpPr>
                <a:spLocks noChangeShapeType="1"/>
              </p:cNvSpPr>
              <p:nvPr/>
            </p:nvSpPr>
            <p:spPr bwMode="auto">
              <a:xfrm>
                <a:off x="4224" y="2352"/>
                <a:ext cx="0" cy="288"/>
              </a:xfrm>
              <a:prstGeom prst="line">
                <a:avLst/>
              </a:prstGeom>
              <a:noFill/>
              <a:ln w="57150">
                <a:solidFill>
                  <a:srgbClr val="000099"/>
                </a:solidFill>
                <a:round/>
                <a:headEnd type="triangle" w="med" len="med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8" name="Group 62"/>
          <p:cNvGrpSpPr>
            <a:grpSpLocks/>
          </p:cNvGrpSpPr>
          <p:nvPr/>
        </p:nvGrpSpPr>
        <p:grpSpPr bwMode="auto">
          <a:xfrm>
            <a:off x="6248400" y="4267200"/>
            <a:ext cx="1066800" cy="1143000"/>
            <a:chOff x="3936" y="2688"/>
            <a:chExt cx="672" cy="720"/>
          </a:xfrm>
        </p:grpSpPr>
        <p:graphicFrame>
          <p:nvGraphicFramePr>
            <p:cNvPr id="32772" name="Object 2"/>
            <p:cNvGraphicFramePr>
              <a:graphicFrameLocks/>
            </p:cNvGraphicFramePr>
            <p:nvPr/>
          </p:nvGraphicFramePr>
          <p:xfrm>
            <a:off x="3936" y="2688"/>
            <a:ext cx="34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13" name="公" r:id="rId24" imgW="164880" imgH="190440" progId="Equation.3">
                    <p:embed/>
                  </p:oleObj>
                </mc:Choice>
                <mc:Fallback>
                  <p:oleObj name="公" r:id="rId24" imgW="164880" imgH="190440" progId="Equation.3">
                    <p:embed/>
                    <p:pic>
                      <p:nvPicPr>
                        <p:cNvPr id="0" name="Object 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688"/>
                          <a:ext cx="34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0" name="Line 64"/>
            <p:cNvSpPr>
              <a:spLocks noChangeShapeType="1"/>
            </p:cNvSpPr>
            <p:nvPr/>
          </p:nvSpPr>
          <p:spPr bwMode="auto">
            <a:xfrm>
              <a:off x="4224" y="3024"/>
              <a:ext cx="384" cy="384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35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358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5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build="p" autoUpdateAnimBg="0"/>
      <p:bldP spid="35879" grpId="0" autoUpdateAnimBg="0"/>
      <p:bldP spid="35880" grpId="0" autoUpdateAnimBg="0"/>
      <p:bldP spid="35896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304800" y="4191000"/>
            <a:ext cx="441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  <a:sym typeface="Monotype Sorts" pitchFamily="2" charset="2"/>
              </a:rPr>
              <a:t>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通过闭合面的电通量</a:t>
            </a:r>
          </a:p>
        </p:txBody>
      </p:sp>
      <p:graphicFrame>
        <p:nvGraphicFramePr>
          <p:cNvPr id="160768" name="Object 1024"/>
          <p:cNvGraphicFramePr>
            <a:graphicFrameLocks/>
          </p:cNvGraphicFramePr>
          <p:nvPr/>
        </p:nvGraphicFramePr>
        <p:xfrm>
          <a:off x="457200" y="5029200"/>
          <a:ext cx="35052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1" name="公式" r:id="rId3" imgW="749160" imgH="317160" progId="Equation.3">
                  <p:embed/>
                </p:oleObj>
              </mc:Choice>
              <mc:Fallback>
                <p:oleObj name="公式" r:id="rId3" imgW="749160" imgH="317160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029200"/>
                        <a:ext cx="3505200" cy="10541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3400" y="0"/>
            <a:ext cx="1828800" cy="1219200"/>
            <a:chOff x="288" y="192"/>
            <a:chExt cx="1152" cy="768"/>
          </a:xfrm>
        </p:grpSpPr>
        <p:sp>
          <p:nvSpPr>
            <p:cNvPr id="33840" name="AutoShape 5"/>
            <p:cNvSpPr>
              <a:spLocks noChangeArrowheads="1"/>
            </p:cNvSpPr>
            <p:nvPr/>
          </p:nvSpPr>
          <p:spPr bwMode="auto">
            <a:xfrm>
              <a:off x="288" y="192"/>
              <a:ext cx="1152" cy="768"/>
            </a:xfrm>
            <a:prstGeom prst="irregularSeal1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1" name="Text Box 6"/>
            <p:cNvSpPr txBox="1">
              <a:spLocks noChangeArrowheads="1"/>
            </p:cNvSpPr>
            <p:nvPr/>
          </p:nvSpPr>
          <p:spPr bwMode="auto">
            <a:xfrm>
              <a:off x="528" y="336"/>
              <a:ext cx="768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CC0000"/>
                  </a:solidFill>
                </a:rPr>
                <a:t>讨论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57200" y="1219200"/>
            <a:ext cx="3571875" cy="777875"/>
            <a:chOff x="288" y="768"/>
            <a:chExt cx="2250" cy="490"/>
          </a:xfrm>
        </p:grpSpPr>
        <p:graphicFrame>
          <p:nvGraphicFramePr>
            <p:cNvPr id="33800" name="Object 1030"/>
            <p:cNvGraphicFramePr>
              <a:graphicFrameLocks/>
            </p:cNvGraphicFramePr>
            <p:nvPr/>
          </p:nvGraphicFramePr>
          <p:xfrm>
            <a:off x="720" y="768"/>
            <a:ext cx="1818" cy="4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72" name="公式" r:id="rId5" imgW="876240" imgH="241200" progId="Equation.3">
                    <p:embed/>
                  </p:oleObj>
                </mc:Choice>
                <mc:Fallback>
                  <p:oleObj name="公式" r:id="rId5" imgW="876240" imgH="241200" progId="Equation.3">
                    <p:embed/>
                    <p:pic>
                      <p:nvPicPr>
                        <p:cNvPr id="0" name="Object 10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768"/>
                          <a:ext cx="1818" cy="4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39" name="Text Box 9"/>
            <p:cNvSpPr txBox="1">
              <a:spLocks noChangeArrowheads="1"/>
            </p:cNvSpPr>
            <p:nvPr/>
          </p:nvSpPr>
          <p:spPr bwMode="auto">
            <a:xfrm>
              <a:off x="288" y="864"/>
              <a:ext cx="528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accent2"/>
                  </a:solidFill>
                  <a:latin typeface="宋体" pitchFamily="2" charset="-122"/>
                  <a:sym typeface="Monotype Sorts" pitchFamily="2" charset="2"/>
                </a:rPr>
                <a:t></a:t>
              </a:r>
              <a:endParaRPr lang="en-US" altLang="zh-CN" sz="3200" b="1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</p:grp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3886200" y="457200"/>
            <a:ext cx="3352800" cy="1798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正与负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取决于面元的法线方向的选取</a:t>
            </a: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629400" y="381000"/>
            <a:ext cx="2073275" cy="2286000"/>
            <a:chOff x="4176" y="240"/>
            <a:chExt cx="1306" cy="1440"/>
          </a:xfrm>
        </p:grpSpPr>
        <p:grpSp>
          <p:nvGrpSpPr>
            <p:cNvPr id="33819" name="Group 12"/>
            <p:cNvGrpSpPr>
              <a:grpSpLocks/>
            </p:cNvGrpSpPr>
            <p:nvPr/>
          </p:nvGrpSpPr>
          <p:grpSpPr bwMode="auto">
            <a:xfrm>
              <a:off x="4320" y="528"/>
              <a:ext cx="1162" cy="1152"/>
              <a:chOff x="3408" y="2400"/>
              <a:chExt cx="1162" cy="1152"/>
            </a:xfrm>
          </p:grpSpPr>
          <p:grpSp>
            <p:nvGrpSpPr>
              <p:cNvPr id="33826" name="Group 13"/>
              <p:cNvGrpSpPr>
                <a:grpSpLocks/>
              </p:cNvGrpSpPr>
              <p:nvPr/>
            </p:nvGrpSpPr>
            <p:grpSpPr bwMode="auto">
              <a:xfrm>
                <a:off x="3648" y="2448"/>
                <a:ext cx="922" cy="672"/>
                <a:chOff x="3648" y="2400"/>
                <a:chExt cx="922" cy="672"/>
              </a:xfrm>
            </p:grpSpPr>
            <p:graphicFrame>
              <p:nvGraphicFramePr>
                <p:cNvPr id="33799" name="Object 1029"/>
                <p:cNvGraphicFramePr>
                  <a:graphicFrameLocks/>
                </p:cNvGraphicFramePr>
                <p:nvPr/>
              </p:nvGraphicFramePr>
              <p:xfrm>
                <a:off x="4272" y="2400"/>
                <a:ext cx="298" cy="32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873" name="公" r:id="rId7" imgW="139680" imgH="152280" progId="Equation.3">
                        <p:embed/>
                      </p:oleObj>
                    </mc:Choice>
                    <mc:Fallback>
                      <p:oleObj name="公" r:id="rId7" imgW="139680" imgH="152280" progId="Equation.3">
                        <p:embed/>
                        <p:pic>
                          <p:nvPicPr>
                            <p:cNvPr id="0" name="Object 1029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72" y="2400"/>
                              <a:ext cx="298" cy="32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6879" name="Oval 15"/>
                <p:cNvSpPr>
                  <a:spLocks noChangeArrowheads="1"/>
                </p:cNvSpPr>
                <p:nvPr/>
              </p:nvSpPr>
              <p:spPr bwMode="auto">
                <a:xfrm rot="-1525963">
                  <a:off x="3648" y="2640"/>
                  <a:ext cx="720" cy="4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chemeClr val="accent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33827" name="Group 16"/>
              <p:cNvGrpSpPr>
                <a:grpSpLocks/>
              </p:cNvGrpSpPr>
              <p:nvPr/>
            </p:nvGrpSpPr>
            <p:grpSpPr bwMode="auto">
              <a:xfrm>
                <a:off x="3408" y="2400"/>
                <a:ext cx="912" cy="1152"/>
                <a:chOff x="3408" y="2400"/>
                <a:chExt cx="912" cy="1152"/>
              </a:xfrm>
            </p:grpSpPr>
            <p:grpSp>
              <p:nvGrpSpPr>
                <p:cNvPr id="33828" name="Group 17"/>
                <p:cNvGrpSpPr>
                  <a:grpSpLocks/>
                </p:cNvGrpSpPr>
                <p:nvPr/>
              </p:nvGrpSpPr>
              <p:grpSpPr bwMode="auto">
                <a:xfrm>
                  <a:off x="3408" y="2544"/>
                  <a:ext cx="624" cy="1008"/>
                  <a:chOff x="3408" y="2544"/>
                  <a:chExt cx="624" cy="1008"/>
                </a:xfrm>
              </p:grpSpPr>
              <p:sp>
                <p:nvSpPr>
                  <p:cNvPr id="33834" name="Arc 18"/>
                  <p:cNvSpPr>
                    <a:spLocks/>
                  </p:cNvSpPr>
                  <p:nvPr/>
                </p:nvSpPr>
                <p:spPr bwMode="auto">
                  <a:xfrm>
                    <a:off x="3408" y="2544"/>
                    <a:ext cx="528" cy="384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35" name="Arc 19"/>
                  <p:cNvSpPr>
                    <a:spLocks/>
                  </p:cNvSpPr>
                  <p:nvPr/>
                </p:nvSpPr>
                <p:spPr bwMode="auto">
                  <a:xfrm>
                    <a:off x="3984" y="3120"/>
                    <a:ext cx="48" cy="43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3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3264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triangle" w="med" len="med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37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08" y="2544"/>
                    <a:ext cx="14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3829" name="Group 22"/>
                <p:cNvGrpSpPr>
                  <a:grpSpLocks/>
                </p:cNvGrpSpPr>
                <p:nvPr/>
              </p:nvGrpSpPr>
              <p:grpSpPr bwMode="auto">
                <a:xfrm>
                  <a:off x="3984" y="2400"/>
                  <a:ext cx="336" cy="1008"/>
                  <a:chOff x="3984" y="2400"/>
                  <a:chExt cx="336" cy="1008"/>
                </a:xfrm>
              </p:grpSpPr>
              <p:sp>
                <p:nvSpPr>
                  <p:cNvPr id="33830" name="Arc 23"/>
                  <p:cNvSpPr>
                    <a:spLocks/>
                  </p:cNvSpPr>
                  <p:nvPr/>
                </p:nvSpPr>
                <p:spPr bwMode="auto">
                  <a:xfrm>
                    <a:off x="3984" y="2400"/>
                    <a:ext cx="240" cy="384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31" name="Arc 24"/>
                  <p:cNvSpPr>
                    <a:spLocks/>
                  </p:cNvSpPr>
                  <p:nvPr/>
                </p:nvSpPr>
                <p:spPr bwMode="auto">
                  <a:xfrm>
                    <a:off x="4272" y="2928"/>
                    <a:ext cx="48" cy="48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32" name="Line 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20" y="3072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33" name="Line 2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032" y="2400"/>
                    <a:ext cx="96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33820" name="Group 27"/>
            <p:cNvGrpSpPr>
              <a:grpSpLocks/>
            </p:cNvGrpSpPr>
            <p:nvPr/>
          </p:nvGrpSpPr>
          <p:grpSpPr bwMode="auto">
            <a:xfrm>
              <a:off x="4608" y="240"/>
              <a:ext cx="480" cy="864"/>
              <a:chOff x="4272" y="2112"/>
              <a:chExt cx="480" cy="864"/>
            </a:xfrm>
          </p:grpSpPr>
          <p:graphicFrame>
            <p:nvGraphicFramePr>
              <p:cNvPr id="33798" name="Object 1028"/>
              <p:cNvGraphicFramePr>
                <a:graphicFrameLocks/>
              </p:cNvGraphicFramePr>
              <p:nvPr/>
            </p:nvGraphicFramePr>
            <p:xfrm>
              <a:off x="4272" y="2112"/>
              <a:ext cx="480" cy="3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74" name="公" r:id="rId9" imgW="215640" imgH="190440" progId="Equation.3">
                      <p:embed/>
                    </p:oleObj>
                  </mc:Choice>
                  <mc:Fallback>
                    <p:oleObj name="公" r:id="rId9" imgW="215640" imgH="190440" progId="Equation.3">
                      <p:embed/>
                      <p:pic>
                        <p:nvPicPr>
                          <p:cNvPr id="0" name="Object 102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2112"/>
                            <a:ext cx="480" cy="3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3823" name="Group 29"/>
              <p:cNvGrpSpPr>
                <a:grpSpLocks/>
              </p:cNvGrpSpPr>
              <p:nvPr/>
            </p:nvGrpSpPr>
            <p:grpSpPr bwMode="auto">
              <a:xfrm>
                <a:off x="4416" y="2544"/>
                <a:ext cx="192" cy="432"/>
                <a:chOff x="4128" y="2352"/>
                <a:chExt cx="192" cy="384"/>
              </a:xfrm>
            </p:grpSpPr>
            <p:sp>
              <p:nvSpPr>
                <p:cNvPr id="33824" name="AutoShape 30"/>
                <p:cNvSpPr>
                  <a:spLocks noChangeArrowheads="1"/>
                </p:cNvSpPr>
                <p:nvPr/>
              </p:nvSpPr>
              <p:spPr bwMode="auto">
                <a:xfrm>
                  <a:off x="4128" y="2592"/>
                  <a:ext cx="192" cy="144"/>
                </a:xfrm>
                <a:prstGeom prst="diamond">
                  <a:avLst/>
                </a:prstGeom>
                <a:solidFill>
                  <a:srgbClr val="CC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25" name="Line 31"/>
                <p:cNvSpPr>
                  <a:spLocks noChangeShapeType="1"/>
                </p:cNvSpPr>
                <p:nvPr/>
              </p:nvSpPr>
              <p:spPr bwMode="auto">
                <a:xfrm>
                  <a:off x="4224" y="2352"/>
                  <a:ext cx="0" cy="288"/>
                </a:xfrm>
                <a:prstGeom prst="line">
                  <a:avLst/>
                </a:prstGeom>
                <a:noFill/>
                <a:ln w="57150">
                  <a:solidFill>
                    <a:srgbClr val="000099"/>
                  </a:solidFill>
                  <a:round/>
                  <a:headEnd type="triangle" w="med" len="med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3821" name="Group 32"/>
            <p:cNvGrpSpPr>
              <a:grpSpLocks/>
            </p:cNvGrpSpPr>
            <p:nvPr/>
          </p:nvGrpSpPr>
          <p:grpSpPr bwMode="auto">
            <a:xfrm>
              <a:off x="4176" y="240"/>
              <a:ext cx="672" cy="720"/>
              <a:chOff x="3936" y="2688"/>
              <a:chExt cx="672" cy="720"/>
            </a:xfrm>
          </p:grpSpPr>
          <p:graphicFrame>
            <p:nvGraphicFramePr>
              <p:cNvPr id="33797" name="Object 1027"/>
              <p:cNvGraphicFramePr>
                <a:graphicFrameLocks/>
              </p:cNvGraphicFramePr>
              <p:nvPr/>
            </p:nvGraphicFramePr>
            <p:xfrm>
              <a:off x="3936" y="2688"/>
              <a:ext cx="343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75" name="公" r:id="rId11" imgW="164880" imgH="190440" progId="Equation.3">
                      <p:embed/>
                    </p:oleObj>
                  </mc:Choice>
                  <mc:Fallback>
                    <p:oleObj name="公" r:id="rId11" imgW="164880" imgH="190440" progId="Equation.3">
                      <p:embed/>
                      <p:pic>
                        <p:nvPicPr>
                          <p:cNvPr id="0" name="Object 102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2688"/>
                            <a:ext cx="343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822" name="Line 34"/>
              <p:cNvSpPr>
                <a:spLocks noChangeShapeType="1"/>
              </p:cNvSpPr>
              <p:nvPr/>
            </p:nvSpPr>
            <p:spPr bwMode="auto">
              <a:xfrm>
                <a:off x="4224" y="3024"/>
                <a:ext cx="384" cy="384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 type="triangle" w="med" len="med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6899" name="Text Box 35"/>
          <p:cNvSpPr txBox="1">
            <a:spLocks noChangeArrowheads="1"/>
          </p:cNvSpPr>
          <p:nvPr/>
        </p:nvSpPr>
        <p:spPr bwMode="auto">
          <a:xfrm>
            <a:off x="381000" y="2514600"/>
            <a:ext cx="2819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2"/>
                </a:solidFill>
              </a:rPr>
              <a:t>如前图   知</a:t>
            </a:r>
          </a:p>
        </p:txBody>
      </p:sp>
      <p:grpSp>
        <p:nvGrpSpPr>
          <p:cNvPr id="13" name="Group 36"/>
          <p:cNvGrpSpPr>
            <a:grpSpLocks/>
          </p:cNvGrpSpPr>
          <p:nvPr/>
        </p:nvGrpSpPr>
        <p:grpSpPr bwMode="auto">
          <a:xfrm>
            <a:off x="2743200" y="2438400"/>
            <a:ext cx="2209800" cy="655638"/>
            <a:chOff x="1728" y="1536"/>
            <a:chExt cx="1392" cy="413"/>
          </a:xfrm>
        </p:grpSpPr>
        <p:graphicFrame>
          <p:nvGraphicFramePr>
            <p:cNvPr id="33796" name="Object 1026"/>
            <p:cNvGraphicFramePr>
              <a:graphicFrameLocks noChangeAspect="1"/>
            </p:cNvGraphicFramePr>
            <p:nvPr/>
          </p:nvGraphicFramePr>
          <p:xfrm>
            <a:off x="1728" y="1536"/>
            <a:ext cx="1056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76" name="公式" r:id="rId13" imgW="380880" imgH="215640" progId="Equation.3">
                    <p:embed/>
                  </p:oleObj>
                </mc:Choice>
                <mc:Fallback>
                  <p:oleObj name="公式" r:id="rId13" imgW="380880" imgH="215640" progId="Equation.3">
                    <p:embed/>
                    <p:pic>
                      <p:nvPicPr>
                        <p:cNvPr id="0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536"/>
                          <a:ext cx="1056" cy="4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8" name="Text Box 38"/>
            <p:cNvSpPr txBox="1">
              <a:spLocks noChangeArrowheads="1"/>
            </p:cNvSpPr>
            <p:nvPr/>
          </p:nvSpPr>
          <p:spPr bwMode="auto">
            <a:xfrm>
              <a:off x="2640" y="1584"/>
              <a:ext cx="48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&gt;0</a:t>
              </a:r>
            </a:p>
          </p:txBody>
        </p:sp>
      </p:grpSp>
      <p:sp>
        <p:nvSpPr>
          <p:cNvPr id="36903" name="Line 39"/>
          <p:cNvSpPr>
            <a:spLocks noChangeShapeType="1"/>
          </p:cNvSpPr>
          <p:nvPr/>
        </p:nvSpPr>
        <p:spPr bwMode="auto">
          <a:xfrm>
            <a:off x="7696200" y="1752600"/>
            <a:ext cx="0" cy="609600"/>
          </a:xfrm>
          <a:prstGeom prst="line">
            <a:avLst/>
          </a:prstGeom>
          <a:noFill/>
          <a:ln w="57150" cap="rnd">
            <a:solidFill>
              <a:srgbClr val="CC0000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04" name="Text Box 40"/>
          <p:cNvSpPr txBox="1">
            <a:spLocks noChangeArrowheads="1"/>
          </p:cNvSpPr>
          <p:nvPr/>
        </p:nvSpPr>
        <p:spPr bwMode="auto">
          <a:xfrm>
            <a:off x="304800" y="3200400"/>
            <a:ext cx="4191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若如红箭头所示    则</a:t>
            </a:r>
          </a:p>
        </p:txBody>
      </p: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4267200" y="3124200"/>
            <a:ext cx="2362200" cy="620713"/>
            <a:chOff x="2688" y="2016"/>
            <a:chExt cx="1488" cy="391"/>
          </a:xfrm>
        </p:grpSpPr>
        <p:graphicFrame>
          <p:nvGraphicFramePr>
            <p:cNvPr id="33795" name="Object 1025"/>
            <p:cNvGraphicFramePr>
              <a:graphicFrameLocks/>
            </p:cNvGraphicFramePr>
            <p:nvPr/>
          </p:nvGraphicFramePr>
          <p:xfrm>
            <a:off x="2688" y="2016"/>
            <a:ext cx="950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77" name="公式" r:id="rId15" imgW="380880" imgH="215640" progId="Equation.3">
                    <p:embed/>
                  </p:oleObj>
                </mc:Choice>
                <mc:Fallback>
                  <p:oleObj name="公式" r:id="rId15" imgW="380880" imgH="215640" progId="Equation.3">
                    <p:embed/>
                    <p:pic>
                      <p:nvPicPr>
                        <p:cNvPr id="0" name="Object 10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016"/>
                          <a:ext cx="950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7" name="Text Box 43"/>
            <p:cNvSpPr txBox="1">
              <a:spLocks noChangeArrowheads="1"/>
            </p:cNvSpPr>
            <p:nvPr/>
          </p:nvSpPr>
          <p:spPr bwMode="auto">
            <a:xfrm>
              <a:off x="3600" y="2016"/>
              <a:ext cx="576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&lt;0</a:t>
              </a:r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6172200" y="4419600"/>
            <a:ext cx="2057400" cy="1600200"/>
            <a:chOff x="3888" y="2784"/>
            <a:chExt cx="1296" cy="1008"/>
          </a:xfrm>
        </p:grpSpPr>
        <p:grpSp>
          <p:nvGrpSpPr>
            <p:cNvPr id="33812" name="Group 45"/>
            <p:cNvGrpSpPr>
              <a:grpSpLocks/>
            </p:cNvGrpSpPr>
            <p:nvPr/>
          </p:nvGrpSpPr>
          <p:grpSpPr bwMode="auto">
            <a:xfrm>
              <a:off x="3888" y="2784"/>
              <a:ext cx="1152" cy="1008"/>
              <a:chOff x="3648" y="2832"/>
              <a:chExt cx="1152" cy="1008"/>
            </a:xfrm>
          </p:grpSpPr>
          <p:sp>
            <p:nvSpPr>
              <p:cNvPr id="33814" name="Oval 46"/>
              <p:cNvSpPr>
                <a:spLocks noChangeArrowheads="1"/>
              </p:cNvSpPr>
              <p:nvPr/>
            </p:nvSpPr>
            <p:spPr bwMode="auto">
              <a:xfrm>
                <a:off x="3648" y="2832"/>
                <a:ext cx="1152" cy="100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15" name="Arc 47"/>
              <p:cNvSpPr>
                <a:spLocks/>
              </p:cNvSpPr>
              <p:nvPr/>
            </p:nvSpPr>
            <p:spPr bwMode="auto">
              <a:xfrm flipH="1">
                <a:off x="4032" y="2832"/>
                <a:ext cx="339" cy="1008"/>
              </a:xfrm>
              <a:custGeom>
                <a:avLst/>
                <a:gdLst>
                  <a:gd name="T0" fmla="*/ 0 w 21600"/>
                  <a:gd name="T1" fmla="*/ 0 h 36772"/>
                  <a:gd name="T2" fmla="*/ 0 w 21600"/>
                  <a:gd name="T3" fmla="*/ 0 h 36772"/>
                  <a:gd name="T4" fmla="*/ 0 w 21600"/>
                  <a:gd name="T5" fmla="*/ 0 h 3677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6772"/>
                  <a:gd name="T11" fmla="*/ 21600 w 21600"/>
                  <a:gd name="T12" fmla="*/ 36772 h 367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6772" fill="none" extrusionOk="0">
                    <a:moveTo>
                      <a:pt x="10867" y="-1"/>
                    </a:moveTo>
                    <a:cubicBezTo>
                      <a:pt x="17512" y="3868"/>
                      <a:pt x="21600" y="10977"/>
                      <a:pt x="21600" y="18667"/>
                    </a:cubicBezTo>
                    <a:cubicBezTo>
                      <a:pt x="21600" y="25974"/>
                      <a:pt x="17905" y="32786"/>
                      <a:pt x="11780" y="36772"/>
                    </a:cubicBezTo>
                  </a:path>
                  <a:path w="21600" h="36772" stroke="0" extrusionOk="0">
                    <a:moveTo>
                      <a:pt x="10867" y="-1"/>
                    </a:moveTo>
                    <a:cubicBezTo>
                      <a:pt x="17512" y="3868"/>
                      <a:pt x="21600" y="10977"/>
                      <a:pt x="21600" y="18667"/>
                    </a:cubicBezTo>
                    <a:cubicBezTo>
                      <a:pt x="21600" y="25974"/>
                      <a:pt x="17905" y="32786"/>
                      <a:pt x="11780" y="36772"/>
                    </a:cubicBezTo>
                    <a:lnTo>
                      <a:pt x="0" y="18667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16" name="Arc 48"/>
              <p:cNvSpPr>
                <a:spLocks/>
              </p:cNvSpPr>
              <p:nvPr/>
            </p:nvSpPr>
            <p:spPr bwMode="auto">
              <a:xfrm>
                <a:off x="4080" y="2832"/>
                <a:ext cx="336" cy="1008"/>
              </a:xfrm>
              <a:custGeom>
                <a:avLst/>
                <a:gdLst>
                  <a:gd name="T0" fmla="*/ 0 w 21600"/>
                  <a:gd name="T1" fmla="*/ 0 h 36772"/>
                  <a:gd name="T2" fmla="*/ 0 w 21600"/>
                  <a:gd name="T3" fmla="*/ 0 h 36772"/>
                  <a:gd name="T4" fmla="*/ 0 w 21600"/>
                  <a:gd name="T5" fmla="*/ 0 h 3677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6772"/>
                  <a:gd name="T11" fmla="*/ 21600 w 21600"/>
                  <a:gd name="T12" fmla="*/ 36772 h 367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6772" fill="none" extrusionOk="0">
                    <a:moveTo>
                      <a:pt x="10867" y="-1"/>
                    </a:moveTo>
                    <a:cubicBezTo>
                      <a:pt x="17512" y="3868"/>
                      <a:pt x="21600" y="10977"/>
                      <a:pt x="21600" y="18667"/>
                    </a:cubicBezTo>
                    <a:cubicBezTo>
                      <a:pt x="21600" y="25974"/>
                      <a:pt x="17905" y="32786"/>
                      <a:pt x="11780" y="36772"/>
                    </a:cubicBezTo>
                  </a:path>
                  <a:path w="21600" h="36772" stroke="0" extrusionOk="0">
                    <a:moveTo>
                      <a:pt x="10867" y="-1"/>
                    </a:moveTo>
                    <a:cubicBezTo>
                      <a:pt x="17512" y="3868"/>
                      <a:pt x="21600" y="10977"/>
                      <a:pt x="21600" y="18667"/>
                    </a:cubicBezTo>
                    <a:cubicBezTo>
                      <a:pt x="21600" y="25974"/>
                      <a:pt x="17905" y="32786"/>
                      <a:pt x="11780" y="36772"/>
                    </a:cubicBezTo>
                    <a:lnTo>
                      <a:pt x="0" y="18667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813" name="Text Box 49"/>
            <p:cNvSpPr txBox="1">
              <a:spLocks noChangeArrowheads="1"/>
            </p:cNvSpPr>
            <p:nvPr/>
          </p:nvSpPr>
          <p:spPr bwMode="auto">
            <a:xfrm>
              <a:off x="4704" y="2832"/>
              <a:ext cx="48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2"/>
                  </a:solidFill>
                  <a:latin typeface="宋体" pitchFamily="2" charset="-122"/>
                </a:rPr>
                <a:t>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6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6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0" fill="hold"/>
                                        <p:tgtEl>
                                          <p:spTgt spid="36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36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500"/>
                                        <p:tgtEl>
                                          <p:spTgt spid="3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160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utoUpdateAnimBg="0"/>
      <p:bldP spid="36874" grpId="0" build="p" autoUpdateAnimBg="0"/>
      <p:bldP spid="36899" grpId="0" autoUpdateAnimBg="0"/>
      <p:bldP spid="36903" grpId="0" animBg="1"/>
      <p:bldP spid="36904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792" name="Object 1024"/>
          <p:cNvGraphicFramePr>
            <a:graphicFrameLocks/>
          </p:cNvGraphicFramePr>
          <p:nvPr/>
        </p:nvGraphicFramePr>
        <p:xfrm>
          <a:off x="609600" y="1828800"/>
          <a:ext cx="35814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4" name="公式" r:id="rId3" imgW="749160" imgH="317160" progId="Equation.3">
                  <p:embed/>
                </p:oleObj>
              </mc:Choice>
              <mc:Fallback>
                <p:oleObj name="公式" r:id="rId3" imgW="749160" imgH="317160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28800"/>
                        <a:ext cx="3581400" cy="10541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533400" y="304800"/>
            <a:ext cx="449580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</a:rPr>
              <a:t>规定：面元方向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</a:rPr>
              <a:t>由闭合面内指向面外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4343400" y="1981200"/>
            <a:ext cx="2133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确定的值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0" y="3581400"/>
            <a:ext cx="2057400" cy="1524000"/>
            <a:chOff x="3888" y="2784"/>
            <a:chExt cx="1296" cy="1008"/>
          </a:xfrm>
        </p:grpSpPr>
        <p:grpSp>
          <p:nvGrpSpPr>
            <p:cNvPr id="34854" name="Group 6"/>
            <p:cNvGrpSpPr>
              <a:grpSpLocks/>
            </p:cNvGrpSpPr>
            <p:nvPr/>
          </p:nvGrpSpPr>
          <p:grpSpPr bwMode="auto">
            <a:xfrm>
              <a:off x="3888" y="2784"/>
              <a:ext cx="1152" cy="1008"/>
              <a:chOff x="3648" y="2832"/>
              <a:chExt cx="1152" cy="1008"/>
            </a:xfrm>
          </p:grpSpPr>
          <p:sp>
            <p:nvSpPr>
              <p:cNvPr id="34856" name="Oval 7"/>
              <p:cNvSpPr>
                <a:spLocks noChangeArrowheads="1"/>
              </p:cNvSpPr>
              <p:nvPr/>
            </p:nvSpPr>
            <p:spPr bwMode="auto">
              <a:xfrm>
                <a:off x="3648" y="2832"/>
                <a:ext cx="1152" cy="100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57" name="Arc 8"/>
              <p:cNvSpPr>
                <a:spLocks/>
              </p:cNvSpPr>
              <p:nvPr/>
            </p:nvSpPr>
            <p:spPr bwMode="auto">
              <a:xfrm flipH="1">
                <a:off x="4032" y="2832"/>
                <a:ext cx="339" cy="1008"/>
              </a:xfrm>
              <a:custGeom>
                <a:avLst/>
                <a:gdLst>
                  <a:gd name="T0" fmla="*/ 0 w 21600"/>
                  <a:gd name="T1" fmla="*/ 0 h 36772"/>
                  <a:gd name="T2" fmla="*/ 0 w 21600"/>
                  <a:gd name="T3" fmla="*/ 0 h 36772"/>
                  <a:gd name="T4" fmla="*/ 0 w 21600"/>
                  <a:gd name="T5" fmla="*/ 0 h 3677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6772"/>
                  <a:gd name="T11" fmla="*/ 21600 w 21600"/>
                  <a:gd name="T12" fmla="*/ 36772 h 367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6772" fill="none" extrusionOk="0">
                    <a:moveTo>
                      <a:pt x="10867" y="-1"/>
                    </a:moveTo>
                    <a:cubicBezTo>
                      <a:pt x="17512" y="3868"/>
                      <a:pt x="21600" y="10977"/>
                      <a:pt x="21600" y="18667"/>
                    </a:cubicBezTo>
                    <a:cubicBezTo>
                      <a:pt x="21600" y="25974"/>
                      <a:pt x="17905" y="32786"/>
                      <a:pt x="11780" y="36772"/>
                    </a:cubicBezTo>
                  </a:path>
                  <a:path w="21600" h="36772" stroke="0" extrusionOk="0">
                    <a:moveTo>
                      <a:pt x="10867" y="-1"/>
                    </a:moveTo>
                    <a:cubicBezTo>
                      <a:pt x="17512" y="3868"/>
                      <a:pt x="21600" y="10977"/>
                      <a:pt x="21600" y="18667"/>
                    </a:cubicBezTo>
                    <a:cubicBezTo>
                      <a:pt x="21600" y="25974"/>
                      <a:pt x="17905" y="32786"/>
                      <a:pt x="11780" y="36772"/>
                    </a:cubicBezTo>
                    <a:lnTo>
                      <a:pt x="0" y="18667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58" name="Arc 9"/>
              <p:cNvSpPr>
                <a:spLocks/>
              </p:cNvSpPr>
              <p:nvPr/>
            </p:nvSpPr>
            <p:spPr bwMode="auto">
              <a:xfrm>
                <a:off x="4080" y="2832"/>
                <a:ext cx="336" cy="1008"/>
              </a:xfrm>
              <a:custGeom>
                <a:avLst/>
                <a:gdLst>
                  <a:gd name="T0" fmla="*/ 0 w 21600"/>
                  <a:gd name="T1" fmla="*/ 0 h 36772"/>
                  <a:gd name="T2" fmla="*/ 0 w 21600"/>
                  <a:gd name="T3" fmla="*/ 0 h 36772"/>
                  <a:gd name="T4" fmla="*/ 0 w 21600"/>
                  <a:gd name="T5" fmla="*/ 0 h 3677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6772"/>
                  <a:gd name="T11" fmla="*/ 21600 w 21600"/>
                  <a:gd name="T12" fmla="*/ 36772 h 367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6772" fill="none" extrusionOk="0">
                    <a:moveTo>
                      <a:pt x="10867" y="-1"/>
                    </a:moveTo>
                    <a:cubicBezTo>
                      <a:pt x="17512" y="3868"/>
                      <a:pt x="21600" y="10977"/>
                      <a:pt x="21600" y="18667"/>
                    </a:cubicBezTo>
                    <a:cubicBezTo>
                      <a:pt x="21600" y="25974"/>
                      <a:pt x="17905" y="32786"/>
                      <a:pt x="11780" y="36772"/>
                    </a:cubicBezTo>
                  </a:path>
                  <a:path w="21600" h="36772" stroke="0" extrusionOk="0">
                    <a:moveTo>
                      <a:pt x="10867" y="-1"/>
                    </a:moveTo>
                    <a:cubicBezTo>
                      <a:pt x="17512" y="3868"/>
                      <a:pt x="21600" y="10977"/>
                      <a:pt x="21600" y="18667"/>
                    </a:cubicBezTo>
                    <a:cubicBezTo>
                      <a:pt x="21600" y="25974"/>
                      <a:pt x="17905" y="32786"/>
                      <a:pt x="11780" y="36772"/>
                    </a:cubicBezTo>
                    <a:lnTo>
                      <a:pt x="0" y="18667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855" name="Text Box 10"/>
            <p:cNvSpPr txBox="1">
              <a:spLocks noChangeArrowheads="1"/>
            </p:cNvSpPr>
            <p:nvPr/>
          </p:nvSpPr>
          <p:spPr bwMode="auto">
            <a:xfrm>
              <a:off x="4704" y="2832"/>
              <a:ext cx="480" cy="38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2"/>
                  </a:solidFill>
                  <a:latin typeface="宋体" pitchFamily="2" charset="-122"/>
                </a:rPr>
                <a:t>S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181600" y="3200400"/>
            <a:ext cx="3581400" cy="1752600"/>
            <a:chOff x="720" y="2112"/>
            <a:chExt cx="2256" cy="1104"/>
          </a:xfrm>
        </p:grpSpPr>
        <p:graphicFrame>
          <p:nvGraphicFramePr>
            <p:cNvPr id="34823" name="Object 1029"/>
            <p:cNvGraphicFramePr>
              <a:graphicFrameLocks/>
            </p:cNvGraphicFramePr>
            <p:nvPr/>
          </p:nvGraphicFramePr>
          <p:xfrm>
            <a:off x="912" y="2112"/>
            <a:ext cx="34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5" name="公" r:id="rId5" imgW="164880" imgH="190440" progId="Equation.3">
                    <p:embed/>
                  </p:oleObj>
                </mc:Choice>
                <mc:Fallback>
                  <p:oleObj name="公" r:id="rId5" imgW="164880" imgH="190440" progId="Equation.3">
                    <p:embed/>
                    <p:pic>
                      <p:nvPicPr>
                        <p:cNvPr id="0" name="Object 10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112"/>
                          <a:ext cx="34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9" name="Line 13"/>
            <p:cNvSpPr>
              <a:spLocks noChangeShapeType="1"/>
            </p:cNvSpPr>
            <p:nvPr/>
          </p:nvSpPr>
          <p:spPr bwMode="auto">
            <a:xfrm>
              <a:off x="720" y="2544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0" name="Line 14"/>
            <p:cNvSpPr>
              <a:spLocks noChangeShapeType="1"/>
            </p:cNvSpPr>
            <p:nvPr/>
          </p:nvSpPr>
          <p:spPr bwMode="auto">
            <a:xfrm>
              <a:off x="1584" y="2544"/>
              <a:ext cx="768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1" name="Line 15"/>
            <p:cNvSpPr>
              <a:spLocks noChangeShapeType="1"/>
            </p:cNvSpPr>
            <p:nvPr/>
          </p:nvSpPr>
          <p:spPr bwMode="auto">
            <a:xfrm>
              <a:off x="2352" y="2544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2" name="Line 16"/>
            <p:cNvSpPr>
              <a:spLocks noChangeShapeType="1"/>
            </p:cNvSpPr>
            <p:nvPr/>
          </p:nvSpPr>
          <p:spPr bwMode="auto">
            <a:xfrm>
              <a:off x="768" y="2880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3" name="Line 17"/>
            <p:cNvSpPr>
              <a:spLocks noChangeShapeType="1"/>
            </p:cNvSpPr>
            <p:nvPr/>
          </p:nvSpPr>
          <p:spPr bwMode="auto">
            <a:xfrm>
              <a:off x="1680" y="2880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4" name="Line 18"/>
            <p:cNvSpPr>
              <a:spLocks noChangeShapeType="1"/>
            </p:cNvSpPr>
            <p:nvPr/>
          </p:nvSpPr>
          <p:spPr bwMode="auto">
            <a:xfrm>
              <a:off x="2448" y="288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5" name="Line 19"/>
            <p:cNvSpPr>
              <a:spLocks noChangeShapeType="1"/>
            </p:cNvSpPr>
            <p:nvPr/>
          </p:nvSpPr>
          <p:spPr bwMode="auto">
            <a:xfrm>
              <a:off x="816" y="3216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6" name="Line 20"/>
            <p:cNvSpPr>
              <a:spLocks noChangeShapeType="1"/>
            </p:cNvSpPr>
            <p:nvPr/>
          </p:nvSpPr>
          <p:spPr bwMode="auto">
            <a:xfrm>
              <a:off x="1776" y="3216"/>
              <a:ext cx="528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7" name="Line 21"/>
            <p:cNvSpPr>
              <a:spLocks noChangeShapeType="1"/>
            </p:cNvSpPr>
            <p:nvPr/>
          </p:nvSpPr>
          <p:spPr bwMode="auto">
            <a:xfrm>
              <a:off x="2256" y="3216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8" name="Line 22"/>
            <p:cNvSpPr>
              <a:spLocks noChangeShapeType="1"/>
            </p:cNvSpPr>
            <p:nvPr/>
          </p:nvSpPr>
          <p:spPr bwMode="auto">
            <a:xfrm>
              <a:off x="1152" y="2544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9" name="Line 23"/>
            <p:cNvSpPr>
              <a:spLocks noChangeShapeType="1"/>
            </p:cNvSpPr>
            <p:nvPr/>
          </p:nvSpPr>
          <p:spPr bwMode="auto">
            <a:xfrm>
              <a:off x="2592" y="2544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0" name="Line 24"/>
            <p:cNvSpPr>
              <a:spLocks noChangeShapeType="1"/>
            </p:cNvSpPr>
            <p:nvPr/>
          </p:nvSpPr>
          <p:spPr bwMode="auto">
            <a:xfrm>
              <a:off x="1152" y="2880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1" name="Line 25"/>
            <p:cNvSpPr>
              <a:spLocks noChangeShapeType="1"/>
            </p:cNvSpPr>
            <p:nvPr/>
          </p:nvSpPr>
          <p:spPr bwMode="auto">
            <a:xfrm>
              <a:off x="2592" y="2880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2" name="Line 26"/>
            <p:cNvSpPr>
              <a:spLocks noChangeShapeType="1"/>
            </p:cNvSpPr>
            <p:nvPr/>
          </p:nvSpPr>
          <p:spPr bwMode="auto">
            <a:xfrm>
              <a:off x="1152" y="321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3" name="Line 27"/>
            <p:cNvSpPr>
              <a:spLocks noChangeShapeType="1"/>
            </p:cNvSpPr>
            <p:nvPr/>
          </p:nvSpPr>
          <p:spPr bwMode="auto">
            <a:xfrm>
              <a:off x="2592" y="321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4800600" y="4876800"/>
            <a:ext cx="1828800" cy="919163"/>
            <a:chOff x="480" y="3168"/>
            <a:chExt cx="1152" cy="579"/>
          </a:xfrm>
        </p:grpSpPr>
        <p:sp>
          <p:nvSpPr>
            <p:cNvPr id="34837" name="Line 29"/>
            <p:cNvSpPr>
              <a:spLocks noChangeShapeType="1"/>
            </p:cNvSpPr>
            <p:nvPr/>
          </p:nvSpPr>
          <p:spPr bwMode="auto">
            <a:xfrm flipH="1">
              <a:off x="1056" y="3216"/>
              <a:ext cx="48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4822" name="Object 1028"/>
            <p:cNvGraphicFramePr>
              <a:graphicFrameLocks/>
            </p:cNvGraphicFramePr>
            <p:nvPr/>
          </p:nvGraphicFramePr>
          <p:xfrm>
            <a:off x="480" y="3360"/>
            <a:ext cx="455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6" name="公" r:id="rId7" imgW="215640" imgH="190440" progId="Equation.3">
                    <p:embed/>
                  </p:oleObj>
                </mc:Choice>
                <mc:Fallback>
                  <p:oleObj name="公" r:id="rId7" imgW="215640" imgH="190440" progId="Equation.3">
                    <p:embed/>
                    <p:pic>
                      <p:nvPicPr>
                        <p:cNvPr id="0" name="Object 10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360"/>
                          <a:ext cx="455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8" name="AutoShape 31"/>
            <p:cNvSpPr>
              <a:spLocks noChangeArrowheads="1"/>
            </p:cNvSpPr>
            <p:nvPr/>
          </p:nvSpPr>
          <p:spPr bwMode="auto">
            <a:xfrm>
              <a:off x="1488" y="3168"/>
              <a:ext cx="144" cy="96"/>
            </a:xfrm>
            <a:prstGeom prst="diamond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7391400" y="4876800"/>
            <a:ext cx="1331913" cy="995363"/>
            <a:chOff x="2256" y="3168"/>
            <a:chExt cx="839" cy="627"/>
          </a:xfrm>
        </p:grpSpPr>
        <p:graphicFrame>
          <p:nvGraphicFramePr>
            <p:cNvPr id="34821" name="Object 1027"/>
            <p:cNvGraphicFramePr>
              <a:graphicFrameLocks/>
            </p:cNvGraphicFramePr>
            <p:nvPr/>
          </p:nvGraphicFramePr>
          <p:xfrm>
            <a:off x="2640" y="3408"/>
            <a:ext cx="455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7" name="公" r:id="rId9" imgW="215640" imgH="190440" progId="Equation.3">
                    <p:embed/>
                  </p:oleObj>
                </mc:Choice>
                <mc:Fallback>
                  <p:oleObj name="公" r:id="rId9" imgW="215640" imgH="190440" progId="Equation.3">
                    <p:embed/>
                    <p:pic>
                      <p:nvPicPr>
                        <p:cNvPr id="0" name="Object 10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3408"/>
                          <a:ext cx="455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5" name="AutoShape 34"/>
            <p:cNvSpPr>
              <a:spLocks noChangeArrowheads="1"/>
            </p:cNvSpPr>
            <p:nvPr/>
          </p:nvSpPr>
          <p:spPr bwMode="auto">
            <a:xfrm>
              <a:off x="2256" y="3168"/>
              <a:ext cx="144" cy="96"/>
            </a:xfrm>
            <a:prstGeom prst="diamond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6" name="Line 35"/>
            <p:cNvSpPr>
              <a:spLocks noChangeShapeType="1"/>
            </p:cNvSpPr>
            <p:nvPr/>
          </p:nvSpPr>
          <p:spPr bwMode="auto">
            <a:xfrm>
              <a:off x="2352" y="3216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533400" y="4267200"/>
            <a:ext cx="2209800" cy="655638"/>
            <a:chOff x="1728" y="1536"/>
            <a:chExt cx="1392" cy="413"/>
          </a:xfrm>
        </p:grpSpPr>
        <p:graphicFrame>
          <p:nvGraphicFramePr>
            <p:cNvPr id="34820" name="Object 1026"/>
            <p:cNvGraphicFramePr>
              <a:graphicFrameLocks noChangeAspect="1"/>
            </p:cNvGraphicFramePr>
            <p:nvPr/>
          </p:nvGraphicFramePr>
          <p:xfrm>
            <a:off x="1728" y="1536"/>
            <a:ext cx="1056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8" name="公式" r:id="rId10" imgW="380880" imgH="215640" progId="Equation.3">
                    <p:embed/>
                  </p:oleObj>
                </mc:Choice>
                <mc:Fallback>
                  <p:oleObj name="公式" r:id="rId10" imgW="380880" imgH="215640" progId="Equation.3">
                    <p:embed/>
                    <p:pic>
                      <p:nvPicPr>
                        <p:cNvPr id="0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536"/>
                          <a:ext cx="1056" cy="4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4" name="Text Box 38"/>
            <p:cNvSpPr txBox="1">
              <a:spLocks noChangeArrowheads="1"/>
            </p:cNvSpPr>
            <p:nvPr/>
          </p:nvSpPr>
          <p:spPr bwMode="auto">
            <a:xfrm>
              <a:off x="2640" y="1584"/>
              <a:ext cx="48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&gt;0</a:t>
              </a:r>
            </a:p>
          </p:txBody>
        </p:sp>
      </p:grp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533400" y="3429000"/>
            <a:ext cx="2362200" cy="620713"/>
            <a:chOff x="2688" y="2016"/>
            <a:chExt cx="1488" cy="391"/>
          </a:xfrm>
        </p:grpSpPr>
        <p:graphicFrame>
          <p:nvGraphicFramePr>
            <p:cNvPr id="34819" name="Object 1025"/>
            <p:cNvGraphicFramePr>
              <a:graphicFrameLocks/>
            </p:cNvGraphicFramePr>
            <p:nvPr/>
          </p:nvGraphicFramePr>
          <p:xfrm>
            <a:off x="2688" y="2016"/>
            <a:ext cx="950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9" name="公式" r:id="rId12" imgW="380880" imgH="215640" progId="Equation.3">
                    <p:embed/>
                  </p:oleObj>
                </mc:Choice>
                <mc:Fallback>
                  <p:oleObj name="公式" r:id="rId12" imgW="380880" imgH="215640" progId="Equation.3">
                    <p:embed/>
                    <p:pic>
                      <p:nvPicPr>
                        <p:cNvPr id="0" name="Object 10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016"/>
                          <a:ext cx="950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3" name="Text Box 41"/>
            <p:cNvSpPr txBox="1">
              <a:spLocks noChangeArrowheads="1"/>
            </p:cNvSpPr>
            <p:nvPr/>
          </p:nvSpPr>
          <p:spPr bwMode="auto">
            <a:xfrm>
              <a:off x="3600" y="2016"/>
              <a:ext cx="576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&lt;0</a:t>
              </a:r>
            </a:p>
          </p:txBody>
        </p:sp>
      </p:grpSp>
      <p:sp>
        <p:nvSpPr>
          <p:cNvPr id="37930" name="Text Box 42"/>
          <p:cNvSpPr txBox="1">
            <a:spLocks noChangeArrowheads="1"/>
          </p:cNvSpPr>
          <p:nvPr/>
        </p:nvSpPr>
        <p:spPr bwMode="auto">
          <a:xfrm>
            <a:off x="2667000" y="3505200"/>
            <a:ext cx="251460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电力线穿入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电力线穿出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7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7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autoUpdateAnimBg="0"/>
      <p:bldP spid="37892" grpId="0" autoUpdateAnimBg="0"/>
      <p:bldP spid="37930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81000" y="304800"/>
            <a:ext cx="8458200" cy="277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三</a:t>
            </a: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.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静电场的高斯定理   </a:t>
            </a:r>
            <a:r>
              <a:rPr lang="en-US" altLang="zh-CN" sz="3200" b="1">
                <a:solidFill>
                  <a:srgbClr val="CC0000"/>
                </a:solidFill>
                <a:latin typeface="宋体" pitchFamily="2" charset="-122"/>
              </a:rPr>
              <a:t>Gauss theorem</a:t>
            </a:r>
            <a:endParaRPr lang="en-US" altLang="zh-CN" sz="3200" b="1">
              <a:solidFill>
                <a:srgbClr val="000099"/>
              </a:solidFill>
              <a:latin typeface="宋体" pitchFamily="2" charset="-122"/>
            </a:endParaRPr>
          </a:p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1.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表述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在真空中的静电场内，任一闭合面的电通量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等于这闭合面所包围的电量的代数和      。</a:t>
            </a:r>
          </a:p>
        </p:txBody>
      </p:sp>
      <p:graphicFrame>
        <p:nvGraphicFramePr>
          <p:cNvPr id="38915" name="Object 3"/>
          <p:cNvGraphicFramePr>
            <a:graphicFrameLocks/>
          </p:cNvGraphicFramePr>
          <p:nvPr/>
        </p:nvGraphicFramePr>
        <p:xfrm>
          <a:off x="2286000" y="3429000"/>
          <a:ext cx="35814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4" name="公" r:id="rId3" imgW="1091880" imgH="583920" progId="Equation.3">
                  <p:embed/>
                </p:oleObj>
              </mc:Choice>
              <mc:Fallback>
                <p:oleObj name="公" r:id="rId3" imgW="1091880" imgH="58392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429000"/>
                        <a:ext cx="3581400" cy="16002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934200" y="2438400"/>
            <a:ext cx="1295400" cy="685800"/>
            <a:chOff x="4416" y="1488"/>
            <a:chExt cx="816" cy="432"/>
          </a:xfrm>
        </p:grpSpPr>
        <p:graphicFrame>
          <p:nvGraphicFramePr>
            <p:cNvPr id="35843" name="Object 5"/>
            <p:cNvGraphicFramePr>
              <a:graphicFrameLocks noChangeAspect="1"/>
            </p:cNvGraphicFramePr>
            <p:nvPr/>
          </p:nvGraphicFramePr>
          <p:xfrm>
            <a:off x="4896" y="1488"/>
            <a:ext cx="33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65" name="公式" r:id="rId5" imgW="164880" imgH="228600" progId="Equation.3">
                    <p:embed/>
                  </p:oleObj>
                </mc:Choice>
                <mc:Fallback>
                  <p:oleObj name="公式" r:id="rId5" imgW="16488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488"/>
                          <a:ext cx="336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47" name="Text Box 6"/>
            <p:cNvSpPr txBox="1">
              <a:spLocks noChangeArrowheads="1"/>
            </p:cNvSpPr>
            <p:nvPr/>
          </p:nvSpPr>
          <p:spPr bwMode="auto">
            <a:xfrm>
              <a:off x="4416" y="1536"/>
              <a:ext cx="72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1"/>
                  </a:solidFill>
                </a:rPr>
                <a:t>除以</a:t>
              </a:r>
            </a:p>
          </p:txBody>
        </p:sp>
      </p:grp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1905000" y="5410200"/>
            <a:ext cx="480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闭合面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S----</a:t>
            </a:r>
            <a:r>
              <a:rPr lang="en-US" altLang="zh-CN" sz="3200" b="1">
                <a:solidFill>
                  <a:srgbClr val="CC0000"/>
                </a:solidFill>
                <a:latin typeface="宋体" pitchFamily="2" charset="-122"/>
              </a:rPr>
              <a:t>Gauss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8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build="p" autoUpdateAnimBg="0"/>
      <p:bldP spid="38919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5" name="AutoShape 5"/>
          <p:cNvSpPr>
            <a:spLocks noChangeArrowheads="1"/>
          </p:cNvSpPr>
          <p:nvPr/>
        </p:nvSpPr>
        <p:spPr bwMode="auto">
          <a:xfrm>
            <a:off x="4267200" y="2971800"/>
            <a:ext cx="1447800" cy="12954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86" name="AutoShape 6"/>
          <p:cNvSpPr>
            <a:spLocks noChangeArrowheads="1"/>
          </p:cNvSpPr>
          <p:nvPr/>
        </p:nvSpPr>
        <p:spPr bwMode="auto">
          <a:xfrm>
            <a:off x="2819400" y="3276600"/>
            <a:ext cx="1447800" cy="12954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87" name="AutoShape 7"/>
          <p:cNvSpPr>
            <a:spLocks noChangeArrowheads="1"/>
          </p:cNvSpPr>
          <p:nvPr/>
        </p:nvSpPr>
        <p:spPr bwMode="auto">
          <a:xfrm>
            <a:off x="3124200" y="1981200"/>
            <a:ext cx="1447800" cy="12954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89" name="AutoShape 9"/>
          <p:cNvSpPr>
            <a:spLocks noChangeArrowheads="1"/>
          </p:cNvSpPr>
          <p:nvPr/>
        </p:nvSpPr>
        <p:spPr bwMode="auto">
          <a:xfrm>
            <a:off x="4267200" y="1981200"/>
            <a:ext cx="1447800" cy="12954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90" name="AutoShape 10"/>
          <p:cNvSpPr>
            <a:spLocks noChangeArrowheads="1"/>
          </p:cNvSpPr>
          <p:nvPr/>
        </p:nvSpPr>
        <p:spPr bwMode="auto">
          <a:xfrm>
            <a:off x="2819400" y="2286000"/>
            <a:ext cx="1447800" cy="12954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91" name="AutoShape 11"/>
          <p:cNvSpPr>
            <a:spLocks noChangeArrowheads="1"/>
          </p:cNvSpPr>
          <p:nvPr/>
        </p:nvSpPr>
        <p:spPr bwMode="auto">
          <a:xfrm>
            <a:off x="3962400" y="3276600"/>
            <a:ext cx="1447800" cy="12954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92" name="AutoShape 12"/>
          <p:cNvSpPr>
            <a:spLocks noChangeArrowheads="1"/>
          </p:cNvSpPr>
          <p:nvPr/>
        </p:nvSpPr>
        <p:spPr bwMode="auto">
          <a:xfrm>
            <a:off x="3962400" y="2286000"/>
            <a:ext cx="1447800" cy="12954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97" name="Oval 17"/>
          <p:cNvSpPr>
            <a:spLocks noChangeArrowheads="1"/>
          </p:cNvSpPr>
          <p:nvPr/>
        </p:nvSpPr>
        <p:spPr bwMode="auto">
          <a:xfrm>
            <a:off x="4191000" y="3200400"/>
            <a:ext cx="228600" cy="228600"/>
          </a:xfrm>
          <a:prstGeom prst="ellipse">
            <a:avLst/>
          </a:prstGeom>
          <a:solidFill>
            <a:srgbClr val="CC0000"/>
          </a:solidFill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5" grpId="0" animBg="1"/>
      <p:bldP spid="148486" grpId="0" animBg="1"/>
      <p:bldP spid="148487" grpId="0" animBg="1"/>
      <p:bldP spid="148489" grpId="0" animBg="1"/>
      <p:bldP spid="148490" grpId="0" animBg="1"/>
      <p:bldP spid="148491" grpId="0" animBg="1"/>
      <p:bldP spid="148492" grpId="0" animBg="1"/>
      <p:bldP spid="14849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04800" y="1066800"/>
            <a:ext cx="73914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宋体" pitchFamily="2" charset="-122"/>
              </a:rPr>
              <a:t>思路：</a:t>
            </a:r>
            <a:r>
              <a:rPr lang="zh-CN" altLang="en-US" sz="2800" b="1">
                <a:solidFill>
                  <a:schemeClr val="accent2"/>
                </a:solidFill>
                <a:latin typeface="宋体" pitchFamily="2" charset="-122"/>
              </a:rPr>
              <a:t>先证明点电荷的场  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宋体" pitchFamily="2" charset="-122"/>
              </a:rPr>
              <a:t>      然后推广至一般电荷分布的场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228600" y="2514600"/>
            <a:ext cx="82296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宋体" pitchFamily="2" charset="-122"/>
              </a:rPr>
              <a:t>1) Gauss</a:t>
            </a: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面为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包围点电荷的同心球面</a:t>
            </a:r>
            <a:endParaRPr lang="zh-CN" altLang="en-US" sz="2800" b="1">
              <a:solidFill>
                <a:srgbClr val="0000CC"/>
              </a:solidFill>
              <a:latin typeface="宋体" pitchFamily="2" charset="-122"/>
            </a:endParaRP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在该场中取一包围点电荷的同心球面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如图示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)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228600" y="304800"/>
            <a:ext cx="3886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  <a:latin typeface="宋体" pitchFamily="2" charset="-122"/>
              </a:rPr>
              <a:t>2.</a:t>
            </a: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高斯定理的证明</a:t>
            </a:r>
            <a:r>
              <a:rPr lang="zh-CN" altLang="en-US" sz="3200" b="1">
                <a:latin typeface="宋体" pitchFamily="2" charset="-122"/>
              </a:rPr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562600" y="4495800"/>
            <a:ext cx="533400" cy="457200"/>
            <a:chOff x="1296" y="2688"/>
            <a:chExt cx="336" cy="288"/>
          </a:xfrm>
        </p:grpSpPr>
        <p:graphicFrame>
          <p:nvGraphicFramePr>
            <p:cNvPr id="36871" name="Object 7"/>
            <p:cNvGraphicFramePr>
              <a:graphicFrameLocks/>
            </p:cNvGraphicFramePr>
            <p:nvPr/>
          </p:nvGraphicFramePr>
          <p:xfrm>
            <a:off x="1296" y="2688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2" name="公" r:id="rId3" imgW="126720" imgH="164880" progId="Equation.3">
                    <p:embed/>
                  </p:oleObj>
                </mc:Choice>
                <mc:Fallback>
                  <p:oleObj name="公" r:id="rId3" imgW="126720" imgH="164880" progId="Equation.3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688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6" name="Oval 8"/>
            <p:cNvSpPr>
              <a:spLocks noChangeArrowheads="1"/>
            </p:cNvSpPr>
            <p:nvPr/>
          </p:nvSpPr>
          <p:spPr bwMode="auto">
            <a:xfrm>
              <a:off x="1584" y="2928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6934200" y="4267200"/>
            <a:ext cx="1143000" cy="666750"/>
            <a:chOff x="4368" y="2688"/>
            <a:chExt cx="720" cy="420"/>
          </a:xfrm>
        </p:grpSpPr>
        <p:graphicFrame>
          <p:nvGraphicFramePr>
            <p:cNvPr id="36870" name="Object 16"/>
            <p:cNvGraphicFramePr>
              <a:graphicFrameLocks/>
            </p:cNvGraphicFramePr>
            <p:nvPr/>
          </p:nvGraphicFramePr>
          <p:xfrm>
            <a:off x="4704" y="2784"/>
            <a:ext cx="384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3" name="公" r:id="rId5" imgW="215640" imgH="190440" progId="Equation.3">
                    <p:embed/>
                  </p:oleObj>
                </mc:Choice>
                <mc:Fallback>
                  <p:oleObj name="公" r:id="rId5" imgW="215640" imgH="190440" progId="Equation.3">
                    <p:embed/>
                    <p:pic>
                      <p:nvPicPr>
                        <p:cNvPr id="0" name="Object 1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784"/>
                          <a:ext cx="384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4" name="Oval 17"/>
            <p:cNvSpPr>
              <a:spLocks noChangeArrowheads="1"/>
            </p:cNvSpPr>
            <p:nvPr/>
          </p:nvSpPr>
          <p:spPr bwMode="auto">
            <a:xfrm rot="-1640789">
              <a:off x="4368" y="2736"/>
              <a:ext cx="96" cy="240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5" name="Line 18"/>
            <p:cNvSpPr>
              <a:spLocks noChangeShapeType="1"/>
            </p:cNvSpPr>
            <p:nvPr/>
          </p:nvSpPr>
          <p:spPr bwMode="auto">
            <a:xfrm flipV="1">
              <a:off x="4416" y="2688"/>
              <a:ext cx="480" cy="192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7010400" y="3505200"/>
            <a:ext cx="1593850" cy="990600"/>
            <a:chOff x="4416" y="2208"/>
            <a:chExt cx="1004" cy="624"/>
          </a:xfrm>
        </p:grpSpPr>
        <p:graphicFrame>
          <p:nvGraphicFramePr>
            <p:cNvPr id="36869" name="Object 26"/>
            <p:cNvGraphicFramePr>
              <a:graphicFrameLocks/>
            </p:cNvGraphicFramePr>
            <p:nvPr/>
          </p:nvGraphicFramePr>
          <p:xfrm>
            <a:off x="5136" y="2208"/>
            <a:ext cx="28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4" name="公" r:id="rId7" imgW="164880" imgH="190440" progId="Equation.3">
                    <p:embed/>
                  </p:oleObj>
                </mc:Choice>
                <mc:Fallback>
                  <p:oleObj name="公" r:id="rId7" imgW="164880" imgH="190440" progId="Equation.3">
                    <p:embed/>
                    <p:pic>
                      <p:nvPicPr>
                        <p:cNvPr id="0" name="Object 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208"/>
                          <a:ext cx="284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3" name="Line 27"/>
            <p:cNvSpPr>
              <a:spLocks noChangeShapeType="1"/>
            </p:cNvSpPr>
            <p:nvPr/>
          </p:nvSpPr>
          <p:spPr bwMode="auto">
            <a:xfrm flipV="1">
              <a:off x="4416" y="2544"/>
              <a:ext cx="724" cy="288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381000" y="3962400"/>
            <a:ext cx="4419600" cy="565150"/>
            <a:chOff x="240" y="2496"/>
            <a:chExt cx="2784" cy="356"/>
          </a:xfrm>
        </p:grpSpPr>
        <p:sp>
          <p:nvSpPr>
            <p:cNvPr id="36882" name="Text Box 29"/>
            <p:cNvSpPr txBox="1">
              <a:spLocks noChangeArrowheads="1"/>
            </p:cNvSpPr>
            <p:nvPr/>
          </p:nvSpPr>
          <p:spPr bwMode="auto">
            <a:xfrm>
              <a:off x="240" y="2496"/>
              <a:ext cx="2784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1"/>
                  </a:solidFill>
                  <a:latin typeface="宋体" pitchFamily="2" charset="-122"/>
                </a:rPr>
                <a:t>在球面</a:t>
              </a:r>
              <a:r>
                <a:rPr lang="en-US" altLang="zh-CN" sz="2800" b="1">
                  <a:solidFill>
                    <a:schemeClr val="tx1"/>
                  </a:solidFill>
                  <a:latin typeface="宋体" pitchFamily="2" charset="-122"/>
                </a:rPr>
                <a:t>S</a:t>
              </a:r>
              <a:r>
                <a:rPr lang="zh-CN" altLang="en-US" sz="2800" b="1">
                  <a:solidFill>
                    <a:schemeClr val="tx1"/>
                  </a:solidFill>
                  <a:latin typeface="宋体" pitchFamily="2" charset="-122"/>
                </a:rPr>
                <a:t>上任取面元</a:t>
              </a:r>
            </a:p>
          </p:txBody>
        </p:sp>
        <p:graphicFrame>
          <p:nvGraphicFramePr>
            <p:cNvPr id="36868" name="Object 30"/>
            <p:cNvGraphicFramePr>
              <a:graphicFrameLocks noChangeAspect="1"/>
            </p:cNvGraphicFramePr>
            <p:nvPr/>
          </p:nvGraphicFramePr>
          <p:xfrm>
            <a:off x="2352" y="2544"/>
            <a:ext cx="352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5" name="公式" r:id="rId9" imgW="203040" imgH="177480" progId="Equation.3">
                    <p:embed/>
                  </p:oleObj>
                </mc:Choice>
                <mc:Fallback>
                  <p:oleObj name="公式" r:id="rId9" imgW="203040" imgH="17748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544"/>
                          <a:ext cx="352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228600" y="5105400"/>
            <a:ext cx="4800600" cy="595313"/>
            <a:chOff x="192" y="3120"/>
            <a:chExt cx="3024" cy="375"/>
          </a:xfrm>
        </p:grpSpPr>
        <p:sp>
          <p:nvSpPr>
            <p:cNvPr id="36881" name="Text Box 35"/>
            <p:cNvSpPr txBox="1">
              <a:spLocks noChangeArrowheads="1"/>
            </p:cNvSpPr>
            <p:nvPr/>
          </p:nvSpPr>
          <p:spPr bwMode="auto">
            <a:xfrm>
              <a:off x="192" y="3168"/>
              <a:ext cx="3024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1"/>
                  </a:solidFill>
                </a:rPr>
                <a:t>点电荷在面元处的场强为</a:t>
              </a:r>
            </a:p>
          </p:txBody>
        </p:sp>
        <p:graphicFrame>
          <p:nvGraphicFramePr>
            <p:cNvPr id="36867" name="Object 36"/>
            <p:cNvGraphicFramePr>
              <a:graphicFrameLocks noChangeAspect="1"/>
            </p:cNvGraphicFramePr>
            <p:nvPr/>
          </p:nvGraphicFramePr>
          <p:xfrm>
            <a:off x="2736" y="3120"/>
            <a:ext cx="263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6" name="公式" r:id="rId11" imgW="152280" imgH="203040" progId="Equation.3">
                    <p:embed/>
                  </p:oleObj>
                </mc:Choice>
                <mc:Fallback>
                  <p:oleObj name="公式" r:id="rId11" imgW="152280" imgH="20304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120"/>
                          <a:ext cx="263" cy="3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45" name="Oval 37"/>
          <p:cNvSpPr>
            <a:spLocks noChangeArrowheads="1"/>
          </p:cNvSpPr>
          <p:nvPr/>
        </p:nvSpPr>
        <p:spPr bwMode="auto">
          <a:xfrm>
            <a:off x="4800600" y="3810000"/>
            <a:ext cx="2286000" cy="2209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3051" name="Object 43"/>
          <p:cNvGraphicFramePr>
            <a:graphicFrameLocks noChangeAspect="1"/>
          </p:cNvGraphicFramePr>
          <p:nvPr/>
        </p:nvGraphicFramePr>
        <p:xfrm>
          <a:off x="5257800" y="6019800"/>
          <a:ext cx="381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7" name="Equation" r:id="rId13" imgW="126720" imgH="177480" progId="Equation.3">
                  <p:embed/>
                </p:oleObj>
              </mc:Choice>
              <mc:Fallback>
                <p:oleObj name="Equation" r:id="rId13" imgW="126720" imgH="1774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6019800"/>
                        <a:ext cx="381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  <p:bldP spid="43012" grpId="0" build="p" autoUpdateAnimBg="0"/>
      <p:bldP spid="43013" grpId="0" autoUpdateAnimBg="0"/>
      <p:bldP spid="4304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816" name="Object 0"/>
          <p:cNvGraphicFramePr>
            <a:graphicFrameLocks/>
          </p:cNvGraphicFramePr>
          <p:nvPr/>
        </p:nvGraphicFramePr>
        <p:xfrm>
          <a:off x="228600" y="2743200"/>
          <a:ext cx="3733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2" name="公式" r:id="rId3" imgW="1726920" imgH="431640" progId="Equation.3">
                  <p:embed/>
                </p:oleObj>
              </mc:Choice>
              <mc:Fallback>
                <p:oleObj name="公式" r:id="rId3" imgW="1726920" imgH="431640" progId="Equation.3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743200"/>
                        <a:ext cx="3733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17" name="Object 1"/>
          <p:cNvGraphicFramePr>
            <a:graphicFrameLocks/>
          </p:cNvGraphicFramePr>
          <p:nvPr/>
        </p:nvGraphicFramePr>
        <p:xfrm>
          <a:off x="6248400" y="2743200"/>
          <a:ext cx="1828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3" name="Equation" r:id="rId5" imgW="774360" imgH="431640" progId="Equation.3">
                  <p:embed/>
                </p:oleObj>
              </mc:Choice>
              <mc:Fallback>
                <p:oleObj name="Equation" r:id="rId5" imgW="774360" imgH="431640" progId="Equation.3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743200"/>
                        <a:ext cx="1828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18" name="Object 2"/>
          <p:cNvGraphicFramePr>
            <a:graphicFrameLocks/>
          </p:cNvGraphicFramePr>
          <p:nvPr/>
        </p:nvGraphicFramePr>
        <p:xfrm>
          <a:off x="228600" y="3886200"/>
          <a:ext cx="3429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4" name="Equation" r:id="rId7" imgW="1295280" imgH="444240" progId="Equation.3">
                  <p:embed/>
                </p:oleObj>
              </mc:Choice>
              <mc:Fallback>
                <p:oleObj name="Equation" r:id="rId7" imgW="1295280" imgH="44424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886200"/>
                        <a:ext cx="34290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19" name="Object 3"/>
          <p:cNvGraphicFramePr>
            <a:graphicFrameLocks/>
          </p:cNvGraphicFramePr>
          <p:nvPr/>
        </p:nvGraphicFramePr>
        <p:xfrm>
          <a:off x="4343400" y="5105400"/>
          <a:ext cx="399732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5" name="公式" r:id="rId9" imgW="1028520" imgH="558720" progId="Equation.3">
                  <p:embed/>
                </p:oleObj>
              </mc:Choice>
              <mc:Fallback>
                <p:oleObj name="公式" r:id="rId9" imgW="1028520" imgH="55872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105400"/>
                        <a:ext cx="3997325" cy="15240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304800" y="304800"/>
            <a:ext cx="4724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点电荷在面元处的场强为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533400" y="1066800"/>
            <a:ext cx="2971800" cy="1219200"/>
            <a:chOff x="384" y="672"/>
            <a:chExt cx="1872" cy="768"/>
          </a:xfrm>
        </p:grpSpPr>
        <p:grpSp>
          <p:nvGrpSpPr>
            <p:cNvPr id="37916" name="Group 31"/>
            <p:cNvGrpSpPr>
              <a:grpSpLocks/>
            </p:cNvGrpSpPr>
            <p:nvPr/>
          </p:nvGrpSpPr>
          <p:grpSpPr bwMode="auto">
            <a:xfrm>
              <a:off x="480" y="672"/>
              <a:ext cx="1776" cy="759"/>
              <a:chOff x="768" y="699"/>
              <a:chExt cx="1776" cy="759"/>
            </a:xfrm>
          </p:grpSpPr>
          <p:graphicFrame>
            <p:nvGraphicFramePr>
              <p:cNvPr id="37901" name="Object 11"/>
              <p:cNvGraphicFramePr>
                <a:graphicFrameLocks noChangeAspect="1"/>
              </p:cNvGraphicFramePr>
              <p:nvPr/>
            </p:nvGraphicFramePr>
            <p:xfrm>
              <a:off x="768" y="699"/>
              <a:ext cx="1584" cy="7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026" name="公式" r:id="rId11" imgW="838080" imgH="431640" progId="Equation.3">
                      <p:embed/>
                    </p:oleObj>
                  </mc:Choice>
                  <mc:Fallback>
                    <p:oleObj name="公式" r:id="rId11" imgW="838080" imgH="43164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699"/>
                            <a:ext cx="1584" cy="7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99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18" name="Text Box 33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432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defTabSz="762000"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chemeClr val="tx1"/>
                    </a:solidFill>
                    <a:latin typeface="宋体" pitchFamily="2" charset="-122"/>
                  </a:rPr>
                  <a:t>^</a:t>
                </a:r>
              </a:p>
            </p:txBody>
          </p:sp>
        </p:grpSp>
        <p:sp>
          <p:nvSpPr>
            <p:cNvPr id="37917" name="Rectangle 34"/>
            <p:cNvSpPr>
              <a:spLocks noChangeArrowheads="1"/>
            </p:cNvSpPr>
            <p:nvPr/>
          </p:nvSpPr>
          <p:spPr bwMode="auto">
            <a:xfrm>
              <a:off x="384" y="720"/>
              <a:ext cx="1824" cy="720"/>
            </a:xfrm>
            <a:prstGeom prst="rect">
              <a:avLst/>
            </a:prstGeom>
            <a:noFill/>
            <a:ln w="12700">
              <a:solidFill>
                <a:srgbClr val="0000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62820" name="Object 4"/>
          <p:cNvGraphicFramePr>
            <a:graphicFrameLocks noChangeAspect="1"/>
          </p:cNvGraphicFramePr>
          <p:nvPr/>
        </p:nvGraphicFramePr>
        <p:xfrm>
          <a:off x="4038600" y="2743200"/>
          <a:ext cx="2209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7" name="公式" r:id="rId13" imgW="736560" imgH="431640" progId="Equation.3">
                  <p:embed/>
                </p:oleObj>
              </mc:Choice>
              <mc:Fallback>
                <p:oleObj name="公式" r:id="rId13" imgW="73656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743200"/>
                        <a:ext cx="22098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1" name="Object 5"/>
          <p:cNvGraphicFramePr>
            <a:graphicFrameLocks noChangeAspect="1"/>
          </p:cNvGraphicFramePr>
          <p:nvPr/>
        </p:nvGraphicFramePr>
        <p:xfrm>
          <a:off x="3657600" y="3886200"/>
          <a:ext cx="2133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8" name="Equation" r:id="rId15" imgW="863280" imgH="444240" progId="Equation.3">
                  <p:embed/>
                </p:oleObj>
              </mc:Choice>
              <mc:Fallback>
                <p:oleObj name="Equation" r:id="rId15" imgW="86328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886200"/>
                        <a:ext cx="21336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2" name="Object 6"/>
          <p:cNvGraphicFramePr>
            <a:graphicFrameLocks noChangeAspect="1"/>
          </p:cNvGraphicFramePr>
          <p:nvPr/>
        </p:nvGraphicFramePr>
        <p:xfrm>
          <a:off x="5867400" y="3810000"/>
          <a:ext cx="762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9" name="公式" r:id="rId17" imgW="330120" imgH="431640" progId="Equation.3">
                  <p:embed/>
                </p:oleObj>
              </mc:Choice>
              <mc:Fallback>
                <p:oleObj name="公式" r:id="rId17" imgW="33012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810000"/>
                        <a:ext cx="7620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79" name="Text Box 47"/>
          <p:cNvSpPr txBox="1">
            <a:spLocks noChangeArrowheads="1"/>
          </p:cNvSpPr>
          <p:nvPr/>
        </p:nvSpPr>
        <p:spPr bwMode="auto">
          <a:xfrm>
            <a:off x="228600" y="5562600"/>
            <a:ext cx="3886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</a:rPr>
              <a:t>在所设的情况下得证</a:t>
            </a:r>
          </a:p>
        </p:txBody>
      </p:sp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4953000" y="228600"/>
            <a:ext cx="3803650" cy="2514600"/>
            <a:chOff x="3120" y="144"/>
            <a:chExt cx="2396" cy="1584"/>
          </a:xfrm>
        </p:grpSpPr>
        <p:grpSp>
          <p:nvGrpSpPr>
            <p:cNvPr id="37908" name="Group 48"/>
            <p:cNvGrpSpPr>
              <a:grpSpLocks/>
            </p:cNvGrpSpPr>
            <p:nvPr/>
          </p:nvGrpSpPr>
          <p:grpSpPr bwMode="auto">
            <a:xfrm>
              <a:off x="3600" y="768"/>
              <a:ext cx="336" cy="288"/>
              <a:chOff x="1296" y="2688"/>
              <a:chExt cx="336" cy="288"/>
            </a:xfrm>
          </p:grpSpPr>
          <p:graphicFrame>
            <p:nvGraphicFramePr>
              <p:cNvPr id="37900" name="Object 10"/>
              <p:cNvGraphicFramePr>
                <a:graphicFrameLocks/>
              </p:cNvGraphicFramePr>
              <p:nvPr/>
            </p:nvGraphicFramePr>
            <p:xfrm>
              <a:off x="1296" y="2688"/>
              <a:ext cx="28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030" name="公" r:id="rId19" imgW="126720" imgH="164880" progId="Equation.3">
                      <p:embed/>
                    </p:oleObj>
                  </mc:Choice>
                  <mc:Fallback>
                    <p:oleObj name="公" r:id="rId19" imgW="126720" imgH="164880" progId="Equation.3">
                      <p:embed/>
                      <p:pic>
                        <p:nvPicPr>
                          <p:cNvPr id="0" name="Object 1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6" y="2688"/>
                            <a:ext cx="288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15" name="Oval 50"/>
              <p:cNvSpPr>
                <a:spLocks noChangeArrowheads="1"/>
              </p:cNvSpPr>
              <p:nvPr/>
            </p:nvSpPr>
            <p:spPr bwMode="auto">
              <a:xfrm>
                <a:off x="1584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7909" name="Group 51"/>
            <p:cNvGrpSpPr>
              <a:grpSpLocks/>
            </p:cNvGrpSpPr>
            <p:nvPr/>
          </p:nvGrpSpPr>
          <p:grpSpPr bwMode="auto">
            <a:xfrm>
              <a:off x="4464" y="624"/>
              <a:ext cx="720" cy="420"/>
              <a:chOff x="4368" y="2688"/>
              <a:chExt cx="720" cy="420"/>
            </a:xfrm>
          </p:grpSpPr>
          <p:graphicFrame>
            <p:nvGraphicFramePr>
              <p:cNvPr id="37899" name="Object 9"/>
              <p:cNvGraphicFramePr>
                <a:graphicFrameLocks/>
              </p:cNvGraphicFramePr>
              <p:nvPr/>
            </p:nvGraphicFramePr>
            <p:xfrm>
              <a:off x="4704" y="2784"/>
              <a:ext cx="384" cy="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031" name="公" r:id="rId21" imgW="215640" imgH="190440" progId="Equation.3">
                      <p:embed/>
                    </p:oleObj>
                  </mc:Choice>
                  <mc:Fallback>
                    <p:oleObj name="公" r:id="rId21" imgW="215640" imgH="190440" progId="Equation.3">
                      <p:embed/>
                      <p:pic>
                        <p:nvPicPr>
                          <p:cNvPr id="0" name="Object 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4" y="2784"/>
                            <a:ext cx="384" cy="3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13" name="Oval 53"/>
              <p:cNvSpPr>
                <a:spLocks noChangeArrowheads="1"/>
              </p:cNvSpPr>
              <p:nvPr/>
            </p:nvSpPr>
            <p:spPr bwMode="auto">
              <a:xfrm rot="-1640789">
                <a:off x="4368" y="2736"/>
                <a:ext cx="96" cy="240"/>
              </a:xfrm>
              <a:prstGeom prst="ellipse">
                <a:avLst/>
              </a:prstGeom>
              <a:solidFill>
                <a:srgbClr val="CC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4" name="Line 54"/>
              <p:cNvSpPr>
                <a:spLocks noChangeShapeType="1"/>
              </p:cNvSpPr>
              <p:nvPr/>
            </p:nvSpPr>
            <p:spPr bwMode="auto">
              <a:xfrm flipV="1">
                <a:off x="4416" y="2688"/>
                <a:ext cx="480" cy="192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7910" name="Group 55"/>
            <p:cNvGrpSpPr>
              <a:grpSpLocks/>
            </p:cNvGrpSpPr>
            <p:nvPr/>
          </p:nvGrpSpPr>
          <p:grpSpPr bwMode="auto">
            <a:xfrm>
              <a:off x="4512" y="144"/>
              <a:ext cx="1004" cy="624"/>
              <a:chOff x="4416" y="2208"/>
              <a:chExt cx="1004" cy="624"/>
            </a:xfrm>
          </p:grpSpPr>
          <p:graphicFrame>
            <p:nvGraphicFramePr>
              <p:cNvPr id="37898" name="Object 8"/>
              <p:cNvGraphicFramePr>
                <a:graphicFrameLocks/>
              </p:cNvGraphicFramePr>
              <p:nvPr/>
            </p:nvGraphicFramePr>
            <p:xfrm>
              <a:off x="5136" y="2208"/>
              <a:ext cx="284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032" name="公" r:id="rId23" imgW="164880" imgH="190440" progId="Equation.3">
                      <p:embed/>
                    </p:oleObj>
                  </mc:Choice>
                  <mc:Fallback>
                    <p:oleObj name="公" r:id="rId23" imgW="164880" imgH="190440" progId="Equation.3">
                      <p:embed/>
                      <p:pic>
                        <p:nvPicPr>
                          <p:cNvPr id="0" name="Object 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6" y="2208"/>
                            <a:ext cx="284" cy="4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12" name="Line 57"/>
              <p:cNvSpPr>
                <a:spLocks noChangeShapeType="1"/>
              </p:cNvSpPr>
              <p:nvPr/>
            </p:nvSpPr>
            <p:spPr bwMode="auto">
              <a:xfrm flipV="1">
                <a:off x="4416" y="2544"/>
                <a:ext cx="724" cy="288"/>
              </a:xfrm>
              <a:prstGeom prst="line">
                <a:avLst/>
              </a:prstGeom>
              <a:noFill/>
              <a:ln w="57150">
                <a:solidFill>
                  <a:srgbClr val="000099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7911" name="Oval 58"/>
            <p:cNvSpPr>
              <a:spLocks noChangeArrowheads="1"/>
            </p:cNvSpPr>
            <p:nvPr/>
          </p:nvSpPr>
          <p:spPr bwMode="auto">
            <a:xfrm>
              <a:off x="3120" y="336"/>
              <a:ext cx="1440" cy="13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62"/>
          <p:cNvGrpSpPr>
            <a:grpSpLocks/>
          </p:cNvGrpSpPr>
          <p:nvPr/>
        </p:nvGrpSpPr>
        <p:grpSpPr bwMode="auto">
          <a:xfrm>
            <a:off x="6248400" y="1219200"/>
            <a:ext cx="914400" cy="914400"/>
            <a:chOff x="3936" y="768"/>
            <a:chExt cx="576" cy="576"/>
          </a:xfrm>
        </p:grpSpPr>
        <p:sp>
          <p:nvSpPr>
            <p:cNvPr id="37907" name="Line 60"/>
            <p:cNvSpPr>
              <a:spLocks noChangeShapeType="1"/>
            </p:cNvSpPr>
            <p:nvPr/>
          </p:nvSpPr>
          <p:spPr bwMode="auto">
            <a:xfrm flipV="1">
              <a:off x="3936" y="768"/>
              <a:ext cx="576" cy="24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7897" name="Object 7"/>
            <p:cNvGraphicFramePr>
              <a:graphicFrameLocks noChangeAspect="1"/>
            </p:cNvGraphicFramePr>
            <p:nvPr/>
          </p:nvGraphicFramePr>
          <p:xfrm>
            <a:off x="4128" y="912"/>
            <a:ext cx="299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33" name="Equation" r:id="rId25" imgW="114120" imgH="164880" progId="Equation.3">
                    <p:embed/>
                  </p:oleObj>
                </mc:Choice>
                <mc:Fallback>
                  <p:oleObj name="Equation" r:id="rId25" imgW="114120" imgH="1648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912"/>
                          <a:ext cx="299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6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6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16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1" grpId="0" autoUpdateAnimBg="0"/>
      <p:bldP spid="44079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381000" y="304800"/>
            <a:ext cx="82296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宋体" pitchFamily="2" charset="-122"/>
              </a:rPr>
              <a:t>2) Gauss</a:t>
            </a: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面为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包围点电荷的任意闭合面</a:t>
            </a:r>
            <a:endParaRPr lang="zh-CN" altLang="en-US" sz="2800" b="1">
              <a:solidFill>
                <a:srgbClr val="0000CC"/>
              </a:solidFill>
              <a:latin typeface="宋体" pitchFamily="2" charset="-122"/>
            </a:endParaRP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在该场中取一包围点电荷的任意闭合面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如图示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715000" y="2667000"/>
            <a:ext cx="609600" cy="609600"/>
            <a:chOff x="1296" y="2688"/>
            <a:chExt cx="336" cy="288"/>
          </a:xfrm>
        </p:grpSpPr>
        <p:graphicFrame>
          <p:nvGraphicFramePr>
            <p:cNvPr id="38920" name="Object 6"/>
            <p:cNvGraphicFramePr>
              <a:graphicFrameLocks/>
            </p:cNvGraphicFramePr>
            <p:nvPr/>
          </p:nvGraphicFramePr>
          <p:xfrm>
            <a:off x="1296" y="2688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91" name="公" r:id="rId3" imgW="126720" imgH="164880" progId="Equation.3">
                    <p:embed/>
                  </p:oleObj>
                </mc:Choice>
                <mc:Fallback>
                  <p:oleObj name="公" r:id="rId3" imgW="126720" imgH="164880" progId="Equation.3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688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9" name="Oval 7"/>
            <p:cNvSpPr>
              <a:spLocks noChangeArrowheads="1"/>
            </p:cNvSpPr>
            <p:nvPr/>
          </p:nvSpPr>
          <p:spPr bwMode="auto">
            <a:xfrm>
              <a:off x="1584" y="2928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4224" name="Text Box 16"/>
          <p:cNvSpPr txBox="1">
            <a:spLocks noChangeArrowheads="1"/>
          </p:cNvSpPr>
          <p:nvPr/>
        </p:nvSpPr>
        <p:spPr bwMode="auto">
          <a:xfrm>
            <a:off x="762000" y="1981200"/>
            <a:ext cx="26670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电力线为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5029200" y="1828800"/>
            <a:ext cx="3803650" cy="2514600"/>
            <a:chOff x="3072" y="2544"/>
            <a:chExt cx="2396" cy="1584"/>
          </a:xfrm>
        </p:grpSpPr>
        <p:grpSp>
          <p:nvGrpSpPr>
            <p:cNvPr id="38933" name="Group 8"/>
            <p:cNvGrpSpPr>
              <a:grpSpLocks/>
            </p:cNvGrpSpPr>
            <p:nvPr/>
          </p:nvGrpSpPr>
          <p:grpSpPr bwMode="auto">
            <a:xfrm>
              <a:off x="4416" y="3024"/>
              <a:ext cx="720" cy="420"/>
              <a:chOff x="4368" y="2688"/>
              <a:chExt cx="720" cy="420"/>
            </a:xfrm>
          </p:grpSpPr>
          <p:graphicFrame>
            <p:nvGraphicFramePr>
              <p:cNvPr id="38919" name="Object 9"/>
              <p:cNvGraphicFramePr>
                <a:graphicFrameLocks/>
              </p:cNvGraphicFramePr>
              <p:nvPr/>
            </p:nvGraphicFramePr>
            <p:xfrm>
              <a:off x="4704" y="2784"/>
              <a:ext cx="384" cy="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92" name="公" r:id="rId5" imgW="215640" imgH="190440" progId="Equation.3">
                      <p:embed/>
                    </p:oleObj>
                  </mc:Choice>
                  <mc:Fallback>
                    <p:oleObj name="公" r:id="rId5" imgW="215640" imgH="190440" progId="Equation.3">
                      <p:embed/>
                      <p:pic>
                        <p:nvPicPr>
                          <p:cNvPr id="0" name="Object 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4" y="2784"/>
                            <a:ext cx="384" cy="3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937" name="Oval 10"/>
              <p:cNvSpPr>
                <a:spLocks noChangeArrowheads="1"/>
              </p:cNvSpPr>
              <p:nvPr/>
            </p:nvSpPr>
            <p:spPr bwMode="auto">
              <a:xfrm rot="-1640789">
                <a:off x="4368" y="2736"/>
                <a:ext cx="96" cy="240"/>
              </a:xfrm>
              <a:prstGeom prst="ellipse">
                <a:avLst/>
              </a:prstGeom>
              <a:solidFill>
                <a:srgbClr val="CC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38" name="Line 11"/>
              <p:cNvSpPr>
                <a:spLocks noChangeShapeType="1"/>
              </p:cNvSpPr>
              <p:nvPr/>
            </p:nvSpPr>
            <p:spPr bwMode="auto">
              <a:xfrm flipV="1">
                <a:off x="4416" y="2688"/>
                <a:ext cx="480" cy="192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8934" name="Group 12"/>
            <p:cNvGrpSpPr>
              <a:grpSpLocks/>
            </p:cNvGrpSpPr>
            <p:nvPr/>
          </p:nvGrpSpPr>
          <p:grpSpPr bwMode="auto">
            <a:xfrm>
              <a:off x="4464" y="2544"/>
              <a:ext cx="1004" cy="624"/>
              <a:chOff x="4416" y="2208"/>
              <a:chExt cx="1004" cy="624"/>
            </a:xfrm>
          </p:grpSpPr>
          <p:graphicFrame>
            <p:nvGraphicFramePr>
              <p:cNvPr id="38918" name="Object 13"/>
              <p:cNvGraphicFramePr>
                <a:graphicFrameLocks/>
              </p:cNvGraphicFramePr>
              <p:nvPr/>
            </p:nvGraphicFramePr>
            <p:xfrm>
              <a:off x="5136" y="2208"/>
              <a:ext cx="284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93" name="公" r:id="rId7" imgW="164880" imgH="190440" progId="Equation.3">
                      <p:embed/>
                    </p:oleObj>
                  </mc:Choice>
                  <mc:Fallback>
                    <p:oleObj name="公" r:id="rId7" imgW="164880" imgH="190440" progId="Equation.3">
                      <p:embed/>
                      <p:pic>
                        <p:nvPicPr>
                          <p:cNvPr id="0" name="Object 1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6" y="2208"/>
                            <a:ext cx="284" cy="4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936" name="Line 14"/>
              <p:cNvSpPr>
                <a:spLocks noChangeShapeType="1"/>
              </p:cNvSpPr>
              <p:nvPr/>
            </p:nvSpPr>
            <p:spPr bwMode="auto">
              <a:xfrm flipV="1">
                <a:off x="4416" y="2544"/>
                <a:ext cx="724" cy="288"/>
              </a:xfrm>
              <a:prstGeom prst="line">
                <a:avLst/>
              </a:prstGeom>
              <a:noFill/>
              <a:ln w="57150">
                <a:solidFill>
                  <a:srgbClr val="000099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8935" name="Oval 21"/>
            <p:cNvSpPr>
              <a:spLocks noChangeArrowheads="1"/>
            </p:cNvSpPr>
            <p:nvPr/>
          </p:nvSpPr>
          <p:spPr bwMode="auto">
            <a:xfrm>
              <a:off x="3072" y="2736"/>
              <a:ext cx="1440" cy="13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4230" name="Freeform 22"/>
          <p:cNvSpPr>
            <a:spLocks/>
          </p:cNvSpPr>
          <p:nvPr/>
        </p:nvSpPr>
        <p:spPr bwMode="auto">
          <a:xfrm>
            <a:off x="5410200" y="2514600"/>
            <a:ext cx="1663700" cy="1419225"/>
          </a:xfrm>
          <a:custGeom>
            <a:avLst/>
            <a:gdLst>
              <a:gd name="T0" fmla="*/ 2147483647 w 1048"/>
              <a:gd name="T1" fmla="*/ 2147483647 h 920"/>
              <a:gd name="T2" fmla="*/ 2147483647 w 1048"/>
              <a:gd name="T3" fmla="*/ 2147483647 h 920"/>
              <a:gd name="T4" fmla="*/ 2147483647 w 1048"/>
              <a:gd name="T5" fmla="*/ 2147483647 h 920"/>
              <a:gd name="T6" fmla="*/ 2147483647 w 1048"/>
              <a:gd name="T7" fmla="*/ 2147483647 h 920"/>
              <a:gd name="T8" fmla="*/ 2147483647 w 1048"/>
              <a:gd name="T9" fmla="*/ 2147483647 h 920"/>
              <a:gd name="T10" fmla="*/ 2147483647 w 1048"/>
              <a:gd name="T11" fmla="*/ 2147483647 h 920"/>
              <a:gd name="T12" fmla="*/ 2147483647 w 1048"/>
              <a:gd name="T13" fmla="*/ 2147483647 h 920"/>
              <a:gd name="T14" fmla="*/ 2147483647 w 1048"/>
              <a:gd name="T15" fmla="*/ 2147483647 h 920"/>
              <a:gd name="T16" fmla="*/ 2147483647 w 1048"/>
              <a:gd name="T17" fmla="*/ 2147483647 h 920"/>
              <a:gd name="T18" fmla="*/ 2147483647 w 1048"/>
              <a:gd name="T19" fmla="*/ 2147483647 h 9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048"/>
              <a:gd name="T31" fmla="*/ 0 h 920"/>
              <a:gd name="T32" fmla="*/ 1048 w 1048"/>
              <a:gd name="T33" fmla="*/ 920 h 92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048" h="920">
                <a:moveTo>
                  <a:pt x="976" y="56"/>
                </a:moveTo>
                <a:cubicBezTo>
                  <a:pt x="904" y="32"/>
                  <a:pt x="696" y="0"/>
                  <a:pt x="544" y="8"/>
                </a:cubicBezTo>
                <a:cubicBezTo>
                  <a:pt x="392" y="16"/>
                  <a:pt x="128" y="24"/>
                  <a:pt x="64" y="104"/>
                </a:cubicBezTo>
                <a:cubicBezTo>
                  <a:pt x="0" y="184"/>
                  <a:pt x="104" y="360"/>
                  <a:pt x="160" y="488"/>
                </a:cubicBezTo>
                <a:cubicBezTo>
                  <a:pt x="216" y="616"/>
                  <a:pt x="296" y="824"/>
                  <a:pt x="400" y="872"/>
                </a:cubicBezTo>
                <a:cubicBezTo>
                  <a:pt x="504" y="920"/>
                  <a:pt x="688" y="832"/>
                  <a:pt x="784" y="776"/>
                </a:cubicBezTo>
                <a:cubicBezTo>
                  <a:pt x="880" y="720"/>
                  <a:pt x="960" y="624"/>
                  <a:pt x="976" y="536"/>
                </a:cubicBezTo>
                <a:cubicBezTo>
                  <a:pt x="992" y="448"/>
                  <a:pt x="880" y="312"/>
                  <a:pt x="880" y="248"/>
                </a:cubicBezTo>
                <a:cubicBezTo>
                  <a:pt x="880" y="184"/>
                  <a:pt x="968" y="184"/>
                  <a:pt x="976" y="152"/>
                </a:cubicBezTo>
                <a:cubicBezTo>
                  <a:pt x="984" y="120"/>
                  <a:pt x="1048" y="80"/>
                  <a:pt x="976" y="56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4648200" y="1676400"/>
            <a:ext cx="3505200" cy="2971800"/>
            <a:chOff x="3216" y="864"/>
            <a:chExt cx="2208" cy="1872"/>
          </a:xfrm>
        </p:grpSpPr>
        <p:sp>
          <p:nvSpPr>
            <p:cNvPr id="38929" name="Line 23"/>
            <p:cNvSpPr>
              <a:spLocks noChangeShapeType="1"/>
            </p:cNvSpPr>
            <p:nvPr/>
          </p:nvSpPr>
          <p:spPr bwMode="auto">
            <a:xfrm>
              <a:off x="4272" y="1872"/>
              <a:ext cx="11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0" name="Line 24"/>
            <p:cNvSpPr>
              <a:spLocks noChangeShapeType="1"/>
            </p:cNvSpPr>
            <p:nvPr/>
          </p:nvSpPr>
          <p:spPr bwMode="auto">
            <a:xfrm flipV="1">
              <a:off x="4272" y="864"/>
              <a:ext cx="0" cy="1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1" name="Line 25"/>
            <p:cNvSpPr>
              <a:spLocks noChangeShapeType="1"/>
            </p:cNvSpPr>
            <p:nvPr/>
          </p:nvSpPr>
          <p:spPr bwMode="auto">
            <a:xfrm flipH="1">
              <a:off x="3216" y="1872"/>
              <a:ext cx="10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2" name="Line 26"/>
            <p:cNvSpPr>
              <a:spLocks noChangeShapeType="1"/>
            </p:cNvSpPr>
            <p:nvPr/>
          </p:nvSpPr>
          <p:spPr bwMode="auto">
            <a:xfrm>
              <a:off x="4272" y="1872"/>
              <a:ext cx="0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4236" name="Text Box 28"/>
          <p:cNvSpPr txBox="1">
            <a:spLocks noChangeArrowheads="1"/>
          </p:cNvSpPr>
          <p:nvPr/>
        </p:nvSpPr>
        <p:spPr bwMode="auto">
          <a:xfrm>
            <a:off x="304800" y="2590800"/>
            <a:ext cx="3962400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这些电力线全部通过为包围点电荷的同心球面</a:t>
            </a:r>
          </a:p>
        </p:txBody>
      </p:sp>
      <p:graphicFrame>
        <p:nvGraphicFramePr>
          <p:cNvPr id="94238" name="Object 30"/>
          <p:cNvGraphicFramePr>
            <a:graphicFrameLocks/>
          </p:cNvGraphicFramePr>
          <p:nvPr/>
        </p:nvGraphicFramePr>
        <p:xfrm>
          <a:off x="304800" y="3810000"/>
          <a:ext cx="336232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4" name="Equation" r:id="rId9" imgW="1269720" imgH="380880" progId="Equation.3">
                  <p:embed/>
                </p:oleObj>
              </mc:Choice>
              <mc:Fallback>
                <p:oleObj name="Equation" r:id="rId9" imgW="1269720" imgH="380880" progId="Equation.3">
                  <p:embed/>
                  <p:pic>
                    <p:nvPicPr>
                      <p:cNvPr id="0" name="Object 30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810000"/>
                        <a:ext cx="3362325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9" name="Object 31"/>
          <p:cNvGraphicFramePr>
            <a:graphicFrameLocks/>
          </p:cNvGraphicFramePr>
          <p:nvPr/>
        </p:nvGraphicFramePr>
        <p:xfrm>
          <a:off x="4572000" y="4953000"/>
          <a:ext cx="330041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5" name="Equation" r:id="rId11" imgW="1041120" imgH="558720" progId="Equation.3">
                  <p:embed/>
                </p:oleObj>
              </mc:Choice>
              <mc:Fallback>
                <p:oleObj name="Equation" r:id="rId11" imgW="1041120" imgH="558720" progId="Equation.3">
                  <p:embed/>
                  <p:pic>
                    <p:nvPicPr>
                      <p:cNvPr id="0" name="Object 31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953000"/>
                        <a:ext cx="3300413" cy="16002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41" name="Object 33"/>
          <p:cNvGraphicFramePr>
            <a:graphicFrameLocks noChangeAspect="1"/>
          </p:cNvGraphicFramePr>
          <p:nvPr/>
        </p:nvGraphicFramePr>
        <p:xfrm>
          <a:off x="3810000" y="3657600"/>
          <a:ext cx="762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6" name="公式" r:id="rId13" imgW="330120" imgH="431640" progId="Equation.3">
                  <p:embed/>
                </p:oleObj>
              </mc:Choice>
              <mc:Fallback>
                <p:oleObj name="公式" r:id="rId13" imgW="330120" imgH="4316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657600"/>
                        <a:ext cx="7620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42" name="Text Box 34"/>
          <p:cNvSpPr txBox="1">
            <a:spLocks noChangeArrowheads="1"/>
          </p:cNvSpPr>
          <p:nvPr/>
        </p:nvSpPr>
        <p:spPr bwMode="auto">
          <a:xfrm>
            <a:off x="304800" y="5334000"/>
            <a:ext cx="3886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</a:rPr>
              <a:t>在所设的情况下得证</a:t>
            </a:r>
          </a:p>
        </p:txBody>
      </p:sp>
      <p:graphicFrame>
        <p:nvGraphicFramePr>
          <p:cNvPr id="94244" name="Object 36"/>
          <p:cNvGraphicFramePr>
            <a:graphicFrameLocks noChangeAspect="1"/>
          </p:cNvGraphicFramePr>
          <p:nvPr/>
        </p:nvGraphicFramePr>
        <p:xfrm>
          <a:off x="5486400" y="3352800"/>
          <a:ext cx="2809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7" name="Equation" r:id="rId15" imgW="126720" imgH="177480" progId="Equation.3">
                  <p:embed/>
                </p:oleObj>
              </mc:Choice>
              <mc:Fallback>
                <p:oleObj name="Equation" r:id="rId15" imgW="126720" imgH="1774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352800"/>
                        <a:ext cx="280988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9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4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94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94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94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build="p" autoUpdateAnimBg="0"/>
      <p:bldP spid="94224" grpId="0" autoUpdateAnimBg="0"/>
      <p:bldP spid="94230" grpId="0" animBg="1"/>
      <p:bldP spid="94236" grpId="0" autoUpdateAnimBg="0"/>
      <p:bldP spid="94242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381000" y="304800"/>
            <a:ext cx="82296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宋体" pitchFamily="2" charset="-122"/>
              </a:rPr>
              <a:t>3) Gauss</a:t>
            </a: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面为不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包围点电荷的任意闭合面</a:t>
            </a:r>
            <a:endParaRPr lang="zh-CN" altLang="en-US" sz="2800" b="1">
              <a:solidFill>
                <a:srgbClr val="0000CC"/>
              </a:solidFill>
              <a:latin typeface="宋体" pitchFamily="2" charset="-122"/>
            </a:endParaRP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在该场中取一不包围点电荷的任意闭合面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如图示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24400" y="2438400"/>
            <a:ext cx="609600" cy="609600"/>
            <a:chOff x="1296" y="2688"/>
            <a:chExt cx="336" cy="288"/>
          </a:xfrm>
        </p:grpSpPr>
        <p:graphicFrame>
          <p:nvGraphicFramePr>
            <p:cNvPr id="39942" name="Object 6"/>
            <p:cNvGraphicFramePr>
              <a:graphicFrameLocks/>
            </p:cNvGraphicFramePr>
            <p:nvPr/>
          </p:nvGraphicFramePr>
          <p:xfrm>
            <a:off x="1296" y="2688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93" name="公" r:id="rId3" imgW="126720" imgH="164880" progId="Equation.3">
                    <p:embed/>
                  </p:oleObj>
                </mc:Choice>
                <mc:Fallback>
                  <p:oleObj name="公" r:id="rId3" imgW="126720" imgH="164880" progId="Equation.3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688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4" name="Oval 7"/>
            <p:cNvSpPr>
              <a:spLocks noChangeArrowheads="1"/>
            </p:cNvSpPr>
            <p:nvPr/>
          </p:nvSpPr>
          <p:spPr bwMode="auto">
            <a:xfrm>
              <a:off x="1584" y="2928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838200" y="1676400"/>
            <a:ext cx="26670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电力线为</a:t>
            </a:r>
          </a:p>
        </p:txBody>
      </p:sp>
      <p:sp>
        <p:nvSpPr>
          <p:cNvPr id="93202" name="Freeform 18"/>
          <p:cNvSpPr>
            <a:spLocks/>
          </p:cNvSpPr>
          <p:nvPr/>
        </p:nvSpPr>
        <p:spPr bwMode="auto">
          <a:xfrm>
            <a:off x="6324600" y="1828800"/>
            <a:ext cx="1663700" cy="2133600"/>
          </a:xfrm>
          <a:custGeom>
            <a:avLst/>
            <a:gdLst>
              <a:gd name="T0" fmla="*/ 2147483647 w 1048"/>
              <a:gd name="T1" fmla="*/ 2147483647 h 920"/>
              <a:gd name="T2" fmla="*/ 2147483647 w 1048"/>
              <a:gd name="T3" fmla="*/ 2147483647 h 920"/>
              <a:gd name="T4" fmla="*/ 2147483647 w 1048"/>
              <a:gd name="T5" fmla="*/ 2147483647 h 920"/>
              <a:gd name="T6" fmla="*/ 2147483647 w 1048"/>
              <a:gd name="T7" fmla="*/ 2147483647 h 920"/>
              <a:gd name="T8" fmla="*/ 2147483647 w 1048"/>
              <a:gd name="T9" fmla="*/ 2147483647 h 920"/>
              <a:gd name="T10" fmla="*/ 2147483647 w 1048"/>
              <a:gd name="T11" fmla="*/ 2147483647 h 920"/>
              <a:gd name="T12" fmla="*/ 2147483647 w 1048"/>
              <a:gd name="T13" fmla="*/ 2147483647 h 920"/>
              <a:gd name="T14" fmla="*/ 2147483647 w 1048"/>
              <a:gd name="T15" fmla="*/ 2147483647 h 920"/>
              <a:gd name="T16" fmla="*/ 2147483647 w 1048"/>
              <a:gd name="T17" fmla="*/ 2147483647 h 920"/>
              <a:gd name="T18" fmla="*/ 2147483647 w 1048"/>
              <a:gd name="T19" fmla="*/ 2147483647 h 9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048"/>
              <a:gd name="T31" fmla="*/ 0 h 920"/>
              <a:gd name="T32" fmla="*/ 1048 w 1048"/>
              <a:gd name="T33" fmla="*/ 920 h 92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048" h="920">
                <a:moveTo>
                  <a:pt x="976" y="56"/>
                </a:moveTo>
                <a:cubicBezTo>
                  <a:pt x="904" y="32"/>
                  <a:pt x="696" y="0"/>
                  <a:pt x="544" y="8"/>
                </a:cubicBezTo>
                <a:cubicBezTo>
                  <a:pt x="392" y="16"/>
                  <a:pt x="128" y="24"/>
                  <a:pt x="64" y="104"/>
                </a:cubicBezTo>
                <a:cubicBezTo>
                  <a:pt x="0" y="184"/>
                  <a:pt x="104" y="360"/>
                  <a:pt x="160" y="488"/>
                </a:cubicBezTo>
                <a:cubicBezTo>
                  <a:pt x="216" y="616"/>
                  <a:pt x="296" y="824"/>
                  <a:pt x="400" y="872"/>
                </a:cubicBezTo>
                <a:cubicBezTo>
                  <a:pt x="504" y="920"/>
                  <a:pt x="688" y="832"/>
                  <a:pt x="784" y="776"/>
                </a:cubicBezTo>
                <a:cubicBezTo>
                  <a:pt x="880" y="720"/>
                  <a:pt x="960" y="624"/>
                  <a:pt x="976" y="536"/>
                </a:cubicBezTo>
                <a:cubicBezTo>
                  <a:pt x="992" y="448"/>
                  <a:pt x="880" y="312"/>
                  <a:pt x="880" y="248"/>
                </a:cubicBezTo>
                <a:cubicBezTo>
                  <a:pt x="880" y="184"/>
                  <a:pt x="968" y="184"/>
                  <a:pt x="976" y="152"/>
                </a:cubicBezTo>
                <a:cubicBezTo>
                  <a:pt x="984" y="120"/>
                  <a:pt x="1048" y="80"/>
                  <a:pt x="976" y="56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08" name="Text Box 24"/>
          <p:cNvSpPr txBox="1">
            <a:spLocks noChangeArrowheads="1"/>
          </p:cNvSpPr>
          <p:nvPr/>
        </p:nvSpPr>
        <p:spPr bwMode="auto">
          <a:xfrm>
            <a:off x="228600" y="2286000"/>
            <a:ext cx="4343400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这些电力线或者不通过闭合面，或者穿进又穿出</a:t>
            </a:r>
          </a:p>
        </p:txBody>
      </p:sp>
      <p:graphicFrame>
        <p:nvGraphicFramePr>
          <p:cNvPr id="93209" name="Object 25"/>
          <p:cNvGraphicFramePr>
            <a:graphicFrameLocks/>
          </p:cNvGraphicFramePr>
          <p:nvPr/>
        </p:nvGraphicFramePr>
        <p:xfrm>
          <a:off x="762000" y="3429000"/>
          <a:ext cx="235426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4" name="Equation" r:id="rId5" imgW="888840" imgH="380880" progId="Equation.3">
                  <p:embed/>
                </p:oleObj>
              </mc:Choice>
              <mc:Fallback>
                <p:oleObj name="Equation" r:id="rId5" imgW="888840" imgH="380880" progId="Equation.3">
                  <p:embed/>
                  <p:pic>
                    <p:nvPicPr>
                      <p:cNvPr id="0" name="Object 2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429000"/>
                        <a:ext cx="2354263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0" name="Object 26"/>
          <p:cNvGraphicFramePr>
            <a:graphicFrameLocks/>
          </p:cNvGraphicFramePr>
          <p:nvPr/>
        </p:nvGraphicFramePr>
        <p:xfrm>
          <a:off x="4495800" y="4724400"/>
          <a:ext cx="330041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5" name="Equation" r:id="rId7" imgW="1041120" imgH="558720" progId="Equation.3">
                  <p:embed/>
                </p:oleObj>
              </mc:Choice>
              <mc:Fallback>
                <p:oleObj name="Equation" r:id="rId7" imgW="1041120" imgH="558720" progId="Equation.3">
                  <p:embed/>
                  <p:pic>
                    <p:nvPicPr>
                      <p:cNvPr id="0" name="Object 2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724400"/>
                        <a:ext cx="3300413" cy="16002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1" name="Object 27"/>
          <p:cNvGraphicFramePr>
            <a:graphicFrameLocks noChangeAspect="1"/>
          </p:cNvGraphicFramePr>
          <p:nvPr/>
        </p:nvGraphicFramePr>
        <p:xfrm>
          <a:off x="3200400" y="3505200"/>
          <a:ext cx="5572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6" name="Equation" r:id="rId9" imgW="241200" imgH="177480" progId="Equation.3">
                  <p:embed/>
                </p:oleObj>
              </mc:Choice>
              <mc:Fallback>
                <p:oleObj name="Equation" r:id="rId9" imgW="241200" imgH="1774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505200"/>
                        <a:ext cx="557213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12" name="Text Box 28"/>
          <p:cNvSpPr txBox="1">
            <a:spLocks noChangeArrowheads="1"/>
          </p:cNvSpPr>
          <p:nvPr/>
        </p:nvSpPr>
        <p:spPr bwMode="auto">
          <a:xfrm>
            <a:off x="304800" y="5257800"/>
            <a:ext cx="3886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</a:rPr>
              <a:t>在所设的情况下得证</a:t>
            </a:r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5334000" y="1600200"/>
            <a:ext cx="3200400" cy="2819400"/>
            <a:chOff x="3360" y="1008"/>
            <a:chExt cx="2016" cy="1776"/>
          </a:xfrm>
        </p:grpSpPr>
        <p:sp>
          <p:nvSpPr>
            <p:cNvPr id="39950" name="Line 29"/>
            <p:cNvSpPr>
              <a:spLocks noChangeShapeType="1"/>
            </p:cNvSpPr>
            <p:nvPr/>
          </p:nvSpPr>
          <p:spPr bwMode="auto">
            <a:xfrm flipV="1">
              <a:off x="3360" y="1104"/>
              <a:ext cx="1776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1" name="Line 30"/>
            <p:cNvSpPr>
              <a:spLocks noChangeShapeType="1"/>
            </p:cNvSpPr>
            <p:nvPr/>
          </p:nvSpPr>
          <p:spPr bwMode="auto">
            <a:xfrm flipV="1">
              <a:off x="3360" y="1008"/>
              <a:ext cx="576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2" name="Line 31"/>
            <p:cNvSpPr>
              <a:spLocks noChangeShapeType="1"/>
            </p:cNvSpPr>
            <p:nvPr/>
          </p:nvSpPr>
          <p:spPr bwMode="auto">
            <a:xfrm>
              <a:off x="3360" y="1872"/>
              <a:ext cx="2016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3" name="Line 32"/>
            <p:cNvSpPr>
              <a:spLocks noChangeShapeType="1"/>
            </p:cNvSpPr>
            <p:nvPr/>
          </p:nvSpPr>
          <p:spPr bwMode="auto">
            <a:xfrm>
              <a:off x="3360" y="1872"/>
              <a:ext cx="1296" cy="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93218" name="Object 34"/>
          <p:cNvGraphicFramePr>
            <a:graphicFrameLocks noChangeAspect="1"/>
          </p:cNvGraphicFramePr>
          <p:nvPr/>
        </p:nvGraphicFramePr>
        <p:xfrm>
          <a:off x="7848600" y="2362200"/>
          <a:ext cx="3905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7" name="Equation" r:id="rId11" imgW="126720" imgH="177480" progId="Equation.3">
                  <p:embed/>
                </p:oleObj>
              </mc:Choice>
              <mc:Fallback>
                <p:oleObj name="Equation" r:id="rId11" imgW="126720" imgH="1774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390525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9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93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3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9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build="p" autoUpdateAnimBg="0"/>
      <p:bldP spid="93192" grpId="0" autoUpdateAnimBg="0"/>
      <p:bldP spid="93202" grpId="0" animBg="1"/>
      <p:bldP spid="93208" grpId="0" autoUpdateAnimBg="0"/>
      <p:bldP spid="9321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4" name="Object 4"/>
          <p:cNvGraphicFramePr>
            <a:graphicFrameLocks/>
          </p:cNvGraphicFramePr>
          <p:nvPr/>
        </p:nvGraphicFramePr>
        <p:xfrm>
          <a:off x="4572000" y="609600"/>
          <a:ext cx="2667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公式" r:id="rId3" imgW="901440" imgH="431640" progId="Equation.3">
                  <p:embed/>
                </p:oleObj>
              </mc:Choice>
              <mc:Fallback>
                <p:oleObj name="公式" r:id="rId3" imgW="901440" imgH="43164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609600"/>
                        <a:ext cx="2667000" cy="1219200"/>
                      </a:xfrm>
                      <a:prstGeom prst="rect">
                        <a:avLst/>
                      </a:prstGeom>
                      <a:noFill/>
                      <a:ln w="12699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228600" y="2209800"/>
            <a:ext cx="4648200" cy="277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1)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基本实验规律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  宏观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  <a:sym typeface="Monotype Sorts" pitchFamily="2" charset="2"/>
              </a:rPr>
              <a:t>与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微观都适用</a:t>
            </a:r>
          </a:p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2)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点电荷 理想模型</a:t>
            </a:r>
          </a:p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3)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严格的平方反比关系</a:t>
            </a:r>
          </a:p>
        </p:txBody>
      </p:sp>
      <p:graphicFrame>
        <p:nvGraphicFramePr>
          <p:cNvPr id="76806" name="Object 6"/>
          <p:cNvGraphicFramePr>
            <a:graphicFrameLocks/>
          </p:cNvGraphicFramePr>
          <p:nvPr/>
        </p:nvGraphicFramePr>
        <p:xfrm>
          <a:off x="5638800" y="5486400"/>
          <a:ext cx="24431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公式" r:id="rId5" imgW="634680" imgH="342720" progId="Equation.3">
                  <p:embed/>
                </p:oleObj>
              </mc:Choice>
              <mc:Fallback>
                <p:oleObj name="公式" r:id="rId5" imgW="634680" imgH="34272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486400"/>
                        <a:ext cx="2443163" cy="990600"/>
                      </a:xfrm>
                      <a:prstGeom prst="rect">
                        <a:avLst/>
                      </a:prstGeom>
                      <a:noFill/>
                      <a:ln w="12699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762000" y="381000"/>
            <a:ext cx="2133600" cy="1524000"/>
            <a:chOff x="240" y="1248"/>
            <a:chExt cx="1344" cy="960"/>
          </a:xfrm>
        </p:grpSpPr>
        <p:sp>
          <p:nvSpPr>
            <p:cNvPr id="3080" name="AutoShape 21"/>
            <p:cNvSpPr>
              <a:spLocks noChangeArrowheads="1"/>
            </p:cNvSpPr>
            <p:nvPr/>
          </p:nvSpPr>
          <p:spPr bwMode="auto">
            <a:xfrm>
              <a:off x="240" y="1248"/>
              <a:ext cx="1344" cy="960"/>
            </a:xfrm>
            <a:prstGeom prst="irregularSeal1">
              <a:avLst/>
            </a:prstGeom>
            <a:solidFill>
              <a:srgbClr val="FF00CC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1" name="Text Box 22"/>
            <p:cNvSpPr txBox="1">
              <a:spLocks noChangeArrowheads="1"/>
            </p:cNvSpPr>
            <p:nvPr/>
          </p:nvSpPr>
          <p:spPr bwMode="auto">
            <a:xfrm>
              <a:off x="576" y="1536"/>
              <a:ext cx="720" cy="365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2"/>
                  </a:solidFill>
                </a:rPr>
                <a:t>讨论</a:t>
              </a:r>
            </a:p>
          </p:txBody>
        </p:sp>
      </p:grpSp>
      <p:sp>
        <p:nvSpPr>
          <p:cNvPr id="76828" name="Rectangle 28"/>
          <p:cNvSpPr>
            <a:spLocks noChangeArrowheads="1"/>
          </p:cNvSpPr>
          <p:nvPr/>
        </p:nvSpPr>
        <p:spPr bwMode="auto">
          <a:xfrm>
            <a:off x="533400" y="5638800"/>
            <a:ext cx="5029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三</a:t>
            </a: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.Coulomb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力的叠加原理</a:t>
            </a:r>
          </a:p>
        </p:txBody>
      </p:sp>
      <p:sp>
        <p:nvSpPr>
          <p:cNvPr id="76829" name="Rectangle 29"/>
          <p:cNvSpPr>
            <a:spLocks noChangeArrowheads="1"/>
          </p:cNvSpPr>
          <p:nvPr/>
        </p:nvSpPr>
        <p:spPr bwMode="auto">
          <a:xfrm>
            <a:off x="4191000" y="2209800"/>
            <a:ext cx="464820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宋体" pitchFamily="2" charset="-122"/>
              </a:rPr>
              <a:t>    f∝r</a:t>
            </a:r>
            <a:r>
              <a:rPr lang="en-US" altLang="zh-CN" sz="2800" b="1" baseline="30000">
                <a:solidFill>
                  <a:srgbClr val="0000CC"/>
                </a:solidFill>
                <a:latin typeface="宋体" pitchFamily="2" charset="-122"/>
              </a:rPr>
              <a:t>-(2+</a:t>
            </a:r>
            <a:r>
              <a:rPr lang="en-US" altLang="zh-CN" sz="2800" b="1" baseline="30000">
                <a:solidFill>
                  <a:srgbClr val="0000CC"/>
                </a:solidFill>
                <a:latin typeface="宋体" pitchFamily="2" charset="-122"/>
                <a:sym typeface="Symbol" pitchFamily="18" charset="2"/>
              </a:rPr>
              <a:t></a:t>
            </a:r>
            <a:r>
              <a:rPr lang="en-US" altLang="zh-CN" sz="2800" b="1" baseline="30000">
                <a:solidFill>
                  <a:srgbClr val="0000CC"/>
                </a:solidFill>
                <a:latin typeface="宋体" pitchFamily="2" charset="-122"/>
              </a:rPr>
              <a:t>)</a:t>
            </a:r>
            <a:endParaRPr lang="en-US" altLang="zh-CN" sz="2800" b="1">
              <a:solidFill>
                <a:srgbClr val="0000CC"/>
              </a:solidFill>
              <a:latin typeface="宋体" pitchFamily="2" charset="-122"/>
            </a:endParaRPr>
          </a:p>
          <a:p>
            <a:pPr defTabSz="762000"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  <a:latin typeface="宋体" pitchFamily="2" charset="-122"/>
              </a:rPr>
              <a:t>Cavendish (1773) : </a:t>
            </a:r>
            <a:r>
              <a:rPr lang="en-US" altLang="zh-CN" b="1">
                <a:solidFill>
                  <a:srgbClr val="0000CC"/>
                </a:solidFill>
                <a:latin typeface="宋体" pitchFamily="2" charset="-122"/>
                <a:sym typeface="Symbol" pitchFamily="18" charset="2"/>
              </a:rPr>
              <a:t>≤0.02</a:t>
            </a:r>
            <a:endParaRPr lang="en-US" altLang="zh-CN" b="1">
              <a:solidFill>
                <a:srgbClr val="0000CC"/>
              </a:solidFill>
              <a:latin typeface="宋体" pitchFamily="2" charset="-122"/>
            </a:endParaRPr>
          </a:p>
          <a:p>
            <a:pPr defTabSz="762000"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  <a:latin typeface="宋体" pitchFamily="2" charset="-122"/>
              </a:rPr>
              <a:t>Maxwell(1879): </a:t>
            </a:r>
            <a:r>
              <a:rPr lang="en-US" altLang="zh-CN" b="1">
                <a:solidFill>
                  <a:srgbClr val="0000CC"/>
                </a:solidFill>
                <a:latin typeface="宋体" pitchFamily="2" charset="-122"/>
                <a:sym typeface="Symbol" pitchFamily="18" charset="2"/>
              </a:rPr>
              <a:t>≤0.005</a:t>
            </a:r>
          </a:p>
          <a:p>
            <a:pPr defTabSz="762000"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  <a:latin typeface="宋体" pitchFamily="2" charset="-122"/>
                <a:sym typeface="Symbol" pitchFamily="18" charset="2"/>
              </a:rPr>
              <a:t>Williams(1971):≤3×10</a:t>
            </a:r>
            <a:r>
              <a:rPr lang="en-US" altLang="zh-CN" b="1" baseline="30000">
                <a:solidFill>
                  <a:srgbClr val="0000CC"/>
                </a:solidFill>
                <a:latin typeface="宋体" pitchFamily="2" charset="-122"/>
                <a:sym typeface="Symbol" pitchFamily="18" charset="2"/>
              </a:rPr>
              <a:t>-16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6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6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6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6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6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build="p" autoUpdateAnimBg="0"/>
      <p:bldP spid="76828" grpId="0" autoUpdateAnimBg="0"/>
      <p:bldP spid="76829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457200" y="1676400"/>
            <a:ext cx="419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根据叠加原理可得</a:t>
            </a:r>
          </a:p>
        </p:txBody>
      </p:sp>
      <p:graphicFrame>
        <p:nvGraphicFramePr>
          <p:cNvPr id="46084" name="Object 4"/>
          <p:cNvGraphicFramePr>
            <a:graphicFrameLocks/>
          </p:cNvGraphicFramePr>
          <p:nvPr/>
        </p:nvGraphicFramePr>
        <p:xfrm>
          <a:off x="609600" y="2362200"/>
          <a:ext cx="132556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0" name="Equation" r:id="rId3" imgW="482400" imgH="380880" progId="Equation.3">
                  <p:embed/>
                </p:oleObj>
              </mc:Choice>
              <mc:Fallback>
                <p:oleObj name="Equation" r:id="rId3" imgW="482400" imgH="38088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362200"/>
                        <a:ext cx="1325563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27" name="Text Box 47"/>
          <p:cNvSpPr txBox="1">
            <a:spLocks noChangeArrowheads="1"/>
          </p:cNvSpPr>
          <p:nvPr/>
        </p:nvSpPr>
        <p:spPr bwMode="auto">
          <a:xfrm>
            <a:off x="609600" y="5105400"/>
            <a:ext cx="3962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此种情况下得证</a:t>
            </a:r>
          </a:p>
        </p:txBody>
      </p:sp>
      <p:graphicFrame>
        <p:nvGraphicFramePr>
          <p:cNvPr id="46128" name="Object 48"/>
          <p:cNvGraphicFramePr>
            <a:graphicFrameLocks noChangeAspect="1"/>
          </p:cNvGraphicFramePr>
          <p:nvPr/>
        </p:nvGraphicFramePr>
        <p:xfrm>
          <a:off x="4324350" y="4784725"/>
          <a:ext cx="2935288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1" name="Equation" r:id="rId5" imgW="965160" imgH="571320" progId="Equation.3">
                  <p:embed/>
                </p:oleObj>
              </mc:Choice>
              <mc:Fallback>
                <p:oleObj name="Equation" r:id="rId5" imgW="965160" imgH="57132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350" y="4784725"/>
                        <a:ext cx="2935288" cy="14795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6000750" y="1722438"/>
            <a:ext cx="2525713" cy="1198562"/>
            <a:chOff x="3684" y="685"/>
            <a:chExt cx="1591" cy="755"/>
          </a:xfrm>
        </p:grpSpPr>
        <p:sp>
          <p:nvSpPr>
            <p:cNvPr id="40976" name="Oval 53"/>
            <p:cNvSpPr>
              <a:spLocks noChangeArrowheads="1"/>
            </p:cNvSpPr>
            <p:nvPr/>
          </p:nvSpPr>
          <p:spPr bwMode="auto">
            <a:xfrm>
              <a:off x="4080" y="960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7" name="Oval 54"/>
            <p:cNvSpPr>
              <a:spLocks noChangeArrowheads="1"/>
            </p:cNvSpPr>
            <p:nvPr/>
          </p:nvSpPr>
          <p:spPr bwMode="auto">
            <a:xfrm>
              <a:off x="4896" y="1008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8" name="Oval 55"/>
            <p:cNvSpPr>
              <a:spLocks noChangeArrowheads="1"/>
            </p:cNvSpPr>
            <p:nvPr/>
          </p:nvSpPr>
          <p:spPr bwMode="auto">
            <a:xfrm>
              <a:off x="5088" y="720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Oval 56"/>
            <p:cNvSpPr>
              <a:spLocks noChangeArrowheads="1"/>
            </p:cNvSpPr>
            <p:nvPr/>
          </p:nvSpPr>
          <p:spPr bwMode="auto">
            <a:xfrm>
              <a:off x="4176" y="1248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Oval 57"/>
            <p:cNvSpPr>
              <a:spLocks noChangeArrowheads="1"/>
            </p:cNvSpPr>
            <p:nvPr/>
          </p:nvSpPr>
          <p:spPr bwMode="auto">
            <a:xfrm>
              <a:off x="5136" y="1392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0968" name="Object 58"/>
            <p:cNvGraphicFramePr>
              <a:graphicFrameLocks noChangeAspect="1"/>
            </p:cNvGraphicFramePr>
            <p:nvPr/>
          </p:nvGraphicFramePr>
          <p:xfrm>
            <a:off x="3684" y="685"/>
            <a:ext cx="282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2" name="Equation" r:id="rId7" imgW="164880" imgH="215640" progId="Equation.3">
                    <p:embed/>
                  </p:oleObj>
                </mc:Choice>
                <mc:Fallback>
                  <p:oleObj name="Equation" r:id="rId7" imgW="164880" imgH="21564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4" y="685"/>
                          <a:ext cx="282" cy="3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9" name="Object 59"/>
            <p:cNvGraphicFramePr>
              <a:graphicFrameLocks noChangeAspect="1"/>
            </p:cNvGraphicFramePr>
            <p:nvPr/>
          </p:nvGraphicFramePr>
          <p:xfrm>
            <a:off x="4976" y="908"/>
            <a:ext cx="299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3" name="Equation" r:id="rId9" imgW="190440" imgH="215640" progId="Equation.3">
                    <p:embed/>
                  </p:oleObj>
                </mc:Choice>
                <mc:Fallback>
                  <p:oleObj name="Equation" r:id="rId9" imgW="190440" imgH="21564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6" y="908"/>
                          <a:ext cx="299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81" name="Oval 60"/>
            <p:cNvSpPr>
              <a:spLocks noChangeArrowheads="1"/>
            </p:cNvSpPr>
            <p:nvPr/>
          </p:nvSpPr>
          <p:spPr bwMode="auto">
            <a:xfrm>
              <a:off x="3840" y="1248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146" name="Rectangle 66"/>
          <p:cNvSpPr>
            <a:spLocks noChangeArrowheads="1"/>
          </p:cNvSpPr>
          <p:nvPr/>
        </p:nvSpPr>
        <p:spPr bwMode="auto">
          <a:xfrm>
            <a:off x="304800" y="152400"/>
            <a:ext cx="822960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宋体" pitchFamily="2" charset="-122"/>
              </a:rPr>
              <a:t>4) Gauss</a:t>
            </a: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面为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包围</a:t>
            </a: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任意带电体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的任意闭合面</a:t>
            </a:r>
            <a:endParaRPr lang="zh-CN" altLang="en-US" sz="2800" b="1">
              <a:solidFill>
                <a:srgbClr val="0000CC"/>
              </a:solidFill>
              <a:latin typeface="宋体" pitchFamily="2" charset="-122"/>
            </a:endParaRP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在该场中取一包围点电荷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q</a:t>
            </a:r>
            <a:r>
              <a:rPr lang="en-US" altLang="zh-CN" sz="3200" b="1" baseline="-25000">
                <a:solidFill>
                  <a:schemeClr val="tx1"/>
                </a:solidFill>
                <a:latin typeface="宋体" pitchFamily="2" charset="-122"/>
              </a:rPr>
              <a:t>i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的任意闭合面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如图示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)</a:t>
            </a:r>
          </a:p>
        </p:txBody>
      </p:sp>
      <p:graphicFrame>
        <p:nvGraphicFramePr>
          <p:cNvPr id="46151" name="Object 71"/>
          <p:cNvGraphicFramePr>
            <a:graphicFrameLocks/>
          </p:cNvGraphicFramePr>
          <p:nvPr/>
        </p:nvGraphicFramePr>
        <p:xfrm>
          <a:off x="1905000" y="3429000"/>
          <a:ext cx="24066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4" name="Equation" r:id="rId11" imgW="825480" imgH="380880" progId="Equation.3">
                  <p:embed/>
                </p:oleObj>
              </mc:Choice>
              <mc:Fallback>
                <p:oleObj name="Equation" r:id="rId11" imgW="825480" imgH="380880" progId="Equation.3">
                  <p:embed/>
                  <p:pic>
                    <p:nvPicPr>
                      <p:cNvPr id="0" name="Object 71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429000"/>
                        <a:ext cx="240665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52" name="Object 72"/>
          <p:cNvGraphicFramePr>
            <a:graphicFrameLocks/>
          </p:cNvGraphicFramePr>
          <p:nvPr/>
        </p:nvGraphicFramePr>
        <p:xfrm>
          <a:off x="4267200" y="3276600"/>
          <a:ext cx="147955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5" name="Equation" r:id="rId13" imgW="507960" imgH="431640" progId="Equation.3">
                  <p:embed/>
                </p:oleObj>
              </mc:Choice>
              <mc:Fallback>
                <p:oleObj name="Equation" r:id="rId13" imgW="507960" imgH="431640" progId="Equation.3">
                  <p:embed/>
                  <p:pic>
                    <p:nvPicPr>
                      <p:cNvPr id="0" name="Object 72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276600"/>
                        <a:ext cx="147955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5715000" y="1524000"/>
            <a:ext cx="2066925" cy="2070100"/>
            <a:chOff x="4128" y="1728"/>
            <a:chExt cx="1302" cy="1304"/>
          </a:xfrm>
        </p:grpSpPr>
        <p:sp>
          <p:nvSpPr>
            <p:cNvPr id="40975" name="Freeform 65"/>
            <p:cNvSpPr>
              <a:spLocks/>
            </p:cNvSpPr>
            <p:nvPr/>
          </p:nvSpPr>
          <p:spPr bwMode="auto">
            <a:xfrm>
              <a:off x="4128" y="1728"/>
              <a:ext cx="1120" cy="1104"/>
            </a:xfrm>
            <a:custGeom>
              <a:avLst/>
              <a:gdLst>
                <a:gd name="T0" fmla="*/ 48 w 1120"/>
                <a:gd name="T1" fmla="*/ 21 h 1376"/>
                <a:gd name="T2" fmla="*/ 336 w 1120"/>
                <a:gd name="T3" fmla="*/ 5 h 1376"/>
                <a:gd name="T4" fmla="*/ 672 w 1120"/>
                <a:gd name="T5" fmla="*/ 54 h 1376"/>
                <a:gd name="T6" fmla="*/ 1056 w 1120"/>
                <a:gd name="T7" fmla="*/ 164 h 1376"/>
                <a:gd name="T8" fmla="*/ 1056 w 1120"/>
                <a:gd name="T9" fmla="*/ 277 h 1376"/>
                <a:gd name="T10" fmla="*/ 1056 w 1120"/>
                <a:gd name="T11" fmla="*/ 388 h 1376"/>
                <a:gd name="T12" fmla="*/ 768 w 1120"/>
                <a:gd name="T13" fmla="*/ 452 h 1376"/>
                <a:gd name="T14" fmla="*/ 240 w 1120"/>
                <a:gd name="T15" fmla="*/ 420 h 1376"/>
                <a:gd name="T16" fmla="*/ 144 w 1120"/>
                <a:gd name="T17" fmla="*/ 356 h 1376"/>
                <a:gd name="T18" fmla="*/ 144 w 1120"/>
                <a:gd name="T19" fmla="*/ 277 h 1376"/>
                <a:gd name="T20" fmla="*/ 48 w 1120"/>
                <a:gd name="T21" fmla="*/ 213 h 1376"/>
                <a:gd name="T22" fmla="*/ 48 w 1120"/>
                <a:gd name="T23" fmla="*/ 116 h 1376"/>
                <a:gd name="T24" fmla="*/ 48 w 1120"/>
                <a:gd name="T25" fmla="*/ 85 h 1376"/>
                <a:gd name="T26" fmla="*/ 48 w 1120"/>
                <a:gd name="T27" fmla="*/ 54 h 1376"/>
                <a:gd name="T28" fmla="*/ 48 w 1120"/>
                <a:gd name="T29" fmla="*/ 21 h 137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20"/>
                <a:gd name="T46" fmla="*/ 0 h 1376"/>
                <a:gd name="T47" fmla="*/ 1120 w 1120"/>
                <a:gd name="T48" fmla="*/ 1376 h 137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20" h="1376">
                  <a:moveTo>
                    <a:pt x="48" y="64"/>
                  </a:moveTo>
                  <a:cubicBezTo>
                    <a:pt x="96" y="40"/>
                    <a:pt x="232" y="0"/>
                    <a:pt x="336" y="16"/>
                  </a:cubicBezTo>
                  <a:cubicBezTo>
                    <a:pt x="440" y="32"/>
                    <a:pt x="552" y="80"/>
                    <a:pt x="672" y="160"/>
                  </a:cubicBezTo>
                  <a:cubicBezTo>
                    <a:pt x="792" y="240"/>
                    <a:pt x="992" y="384"/>
                    <a:pt x="1056" y="496"/>
                  </a:cubicBezTo>
                  <a:cubicBezTo>
                    <a:pt x="1120" y="608"/>
                    <a:pt x="1056" y="720"/>
                    <a:pt x="1056" y="832"/>
                  </a:cubicBezTo>
                  <a:cubicBezTo>
                    <a:pt x="1056" y="944"/>
                    <a:pt x="1104" y="1080"/>
                    <a:pt x="1056" y="1168"/>
                  </a:cubicBezTo>
                  <a:cubicBezTo>
                    <a:pt x="1008" y="1256"/>
                    <a:pt x="904" y="1344"/>
                    <a:pt x="768" y="1360"/>
                  </a:cubicBezTo>
                  <a:cubicBezTo>
                    <a:pt x="632" y="1376"/>
                    <a:pt x="344" y="1312"/>
                    <a:pt x="240" y="1264"/>
                  </a:cubicBezTo>
                  <a:cubicBezTo>
                    <a:pt x="136" y="1216"/>
                    <a:pt x="160" y="1144"/>
                    <a:pt x="144" y="1072"/>
                  </a:cubicBezTo>
                  <a:cubicBezTo>
                    <a:pt x="128" y="1000"/>
                    <a:pt x="160" y="904"/>
                    <a:pt x="144" y="832"/>
                  </a:cubicBezTo>
                  <a:cubicBezTo>
                    <a:pt x="128" y="760"/>
                    <a:pt x="64" y="720"/>
                    <a:pt x="48" y="640"/>
                  </a:cubicBezTo>
                  <a:cubicBezTo>
                    <a:pt x="32" y="560"/>
                    <a:pt x="48" y="416"/>
                    <a:pt x="48" y="352"/>
                  </a:cubicBezTo>
                  <a:cubicBezTo>
                    <a:pt x="48" y="288"/>
                    <a:pt x="48" y="288"/>
                    <a:pt x="48" y="256"/>
                  </a:cubicBezTo>
                  <a:cubicBezTo>
                    <a:pt x="48" y="224"/>
                    <a:pt x="48" y="192"/>
                    <a:pt x="48" y="160"/>
                  </a:cubicBezTo>
                  <a:cubicBezTo>
                    <a:pt x="48" y="128"/>
                    <a:pt x="0" y="88"/>
                    <a:pt x="48" y="64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0967" name="Object 73"/>
            <p:cNvGraphicFramePr>
              <a:graphicFrameLocks noChangeAspect="1"/>
            </p:cNvGraphicFramePr>
            <p:nvPr/>
          </p:nvGraphicFramePr>
          <p:xfrm>
            <a:off x="5184" y="2688"/>
            <a:ext cx="246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6" name="Equation" r:id="rId15" imgW="126720" imgH="177480" progId="Equation.3">
                    <p:embed/>
                  </p:oleObj>
                </mc:Choice>
                <mc:Fallback>
                  <p:oleObj name="Equation" r:id="rId15" imgW="126720" imgH="177480" progId="Equation.3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2688"/>
                          <a:ext cx="246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155" name="Object 75"/>
          <p:cNvGraphicFramePr>
            <a:graphicFrameLocks/>
          </p:cNvGraphicFramePr>
          <p:nvPr/>
        </p:nvGraphicFramePr>
        <p:xfrm>
          <a:off x="1905000" y="2362200"/>
          <a:ext cx="38100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7" name="Equation" r:id="rId17" imgW="1422360" imgH="380880" progId="Equation.3">
                  <p:embed/>
                </p:oleObj>
              </mc:Choice>
              <mc:Fallback>
                <p:oleObj name="Equation" r:id="rId17" imgW="1422360" imgH="380880" progId="Equation.3">
                  <p:embed/>
                  <p:pic>
                    <p:nvPicPr>
                      <p:cNvPr id="0" name="Object 75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362200"/>
                        <a:ext cx="381000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autoUpdateAnimBg="0"/>
      <p:bldP spid="46127" grpId="0" autoUpdateAnimBg="0"/>
      <p:bldP spid="46146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609600" y="2057400"/>
            <a:ext cx="7467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1.Gauss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面内、外电荷都对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E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有贡献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685800" y="5029200"/>
            <a:ext cx="5105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  <a:latin typeface="宋体" pitchFamily="2" charset="-122"/>
              </a:rPr>
              <a:t>2.</a:t>
            </a:r>
            <a:r>
              <a:rPr lang="zh-CN" altLang="en-US" sz="3200" b="1">
                <a:solidFill>
                  <a:schemeClr val="tx2"/>
                </a:solidFill>
                <a:latin typeface="宋体" pitchFamily="2" charset="-122"/>
              </a:rPr>
              <a:t>静电场性质的基本方程</a:t>
            </a:r>
            <a:endParaRPr lang="zh-CN" altLang="en-US" sz="3200" b="1">
              <a:solidFill>
                <a:srgbClr val="CC0000"/>
              </a:solidFill>
              <a:latin typeface="宋体" pitchFamily="2" charset="-122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685800" y="5867400"/>
            <a:ext cx="7086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  <a:latin typeface="宋体" pitchFamily="2" charset="-122"/>
              </a:rPr>
              <a:t>3.</a:t>
            </a:r>
            <a:r>
              <a:rPr lang="zh-CN" altLang="en-US" sz="3200" b="1">
                <a:solidFill>
                  <a:schemeClr val="tx2"/>
                </a:solidFill>
                <a:latin typeface="宋体" pitchFamily="2" charset="-122"/>
              </a:rPr>
              <a:t>源于库仑定律  高于库仑定律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81000" y="0"/>
            <a:ext cx="1524000" cy="1143000"/>
            <a:chOff x="240" y="0"/>
            <a:chExt cx="960" cy="720"/>
          </a:xfrm>
        </p:grpSpPr>
        <p:sp>
          <p:nvSpPr>
            <p:cNvPr id="41998" name="AutoShape 7"/>
            <p:cNvSpPr>
              <a:spLocks noChangeArrowheads="1"/>
            </p:cNvSpPr>
            <p:nvPr/>
          </p:nvSpPr>
          <p:spPr bwMode="auto">
            <a:xfrm>
              <a:off x="240" y="0"/>
              <a:ext cx="960" cy="720"/>
            </a:xfrm>
            <a:prstGeom prst="irregularSeal1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9" name="Text Box 8"/>
            <p:cNvSpPr txBox="1">
              <a:spLocks noChangeArrowheads="1"/>
            </p:cNvSpPr>
            <p:nvPr/>
          </p:nvSpPr>
          <p:spPr bwMode="auto">
            <a:xfrm>
              <a:off x="336" y="144"/>
              <a:ext cx="768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CC0000"/>
                  </a:solidFill>
                </a:rPr>
                <a:t>讨论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762000" y="2971800"/>
            <a:ext cx="6477000" cy="1219200"/>
            <a:chOff x="336" y="1488"/>
            <a:chExt cx="4080" cy="768"/>
          </a:xfrm>
        </p:grpSpPr>
        <p:grpSp>
          <p:nvGrpSpPr>
            <p:cNvPr id="41995" name="Group 14"/>
            <p:cNvGrpSpPr>
              <a:grpSpLocks/>
            </p:cNvGrpSpPr>
            <p:nvPr/>
          </p:nvGrpSpPr>
          <p:grpSpPr bwMode="auto">
            <a:xfrm>
              <a:off x="336" y="1488"/>
              <a:ext cx="2160" cy="768"/>
              <a:chOff x="480" y="1584"/>
              <a:chExt cx="2160" cy="768"/>
            </a:xfrm>
          </p:grpSpPr>
          <p:sp>
            <p:nvSpPr>
              <p:cNvPr id="41997" name="Rectangle 15"/>
              <p:cNvSpPr>
                <a:spLocks noChangeArrowheads="1"/>
              </p:cNvSpPr>
              <p:nvPr/>
            </p:nvSpPr>
            <p:spPr bwMode="auto">
              <a:xfrm>
                <a:off x="480" y="1680"/>
                <a:ext cx="1536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defTabSz="762000">
                  <a:spcBef>
                    <a:spcPct val="50000"/>
                  </a:spcBef>
                </a:pPr>
                <a:r>
                  <a:rPr lang="zh-CN" altLang="en-US" sz="3200" b="1">
                    <a:solidFill>
                      <a:schemeClr val="tx1"/>
                    </a:solidFill>
                    <a:latin typeface="宋体" pitchFamily="2" charset="-122"/>
                  </a:rPr>
                  <a:t>对电通量</a:t>
                </a:r>
              </a:p>
            </p:txBody>
          </p:sp>
          <p:graphicFrame>
            <p:nvGraphicFramePr>
              <p:cNvPr id="41987" name="Object 2049"/>
              <p:cNvGraphicFramePr>
                <a:graphicFrameLocks/>
              </p:cNvGraphicFramePr>
              <p:nvPr/>
            </p:nvGraphicFramePr>
            <p:xfrm>
              <a:off x="1584" y="1584"/>
              <a:ext cx="1056" cy="7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08" name="公" r:id="rId3" imgW="507960" imgH="393480" progId="Equation.3">
                      <p:embed/>
                    </p:oleObj>
                  </mc:Choice>
                  <mc:Fallback>
                    <p:oleObj name="公" r:id="rId3" imgW="507960" imgH="393480" progId="Equation.3">
                      <p:embed/>
                      <p:pic>
                        <p:nvPicPr>
                          <p:cNvPr id="0" name="Object 204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4" y="1584"/>
                            <a:ext cx="1056" cy="7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1996" name="Text Box 17"/>
            <p:cNvSpPr txBox="1">
              <a:spLocks noChangeArrowheads="1"/>
            </p:cNvSpPr>
            <p:nvPr/>
          </p:nvSpPr>
          <p:spPr bwMode="auto">
            <a:xfrm>
              <a:off x="2496" y="1584"/>
              <a:ext cx="192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1"/>
                  </a:solidFill>
                </a:rPr>
                <a:t>的贡献有差别</a:t>
              </a:r>
            </a:p>
          </p:txBody>
        </p:sp>
      </p:grpSp>
      <p:sp>
        <p:nvSpPr>
          <p:cNvPr id="47122" name="Text Box 18"/>
          <p:cNvSpPr txBox="1">
            <a:spLocks noChangeArrowheads="1"/>
          </p:cNvSpPr>
          <p:nvPr/>
        </p:nvSpPr>
        <p:spPr bwMode="auto">
          <a:xfrm>
            <a:off x="685800" y="4114800"/>
            <a:ext cx="7391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/>
              <a:t>只有</a:t>
            </a:r>
            <a:r>
              <a:rPr lang="en-US" altLang="zh-CN" sz="3200" b="1"/>
              <a:t>Gauss</a:t>
            </a:r>
            <a:r>
              <a:rPr lang="zh-CN" altLang="en-US" sz="3200" b="1"/>
              <a:t>面内的电量对</a:t>
            </a:r>
            <a:r>
              <a:rPr lang="zh-CN" altLang="en-US" sz="3200" b="1">
                <a:solidFill>
                  <a:srgbClr val="000099"/>
                </a:solidFill>
              </a:rPr>
              <a:t>电通量</a:t>
            </a:r>
            <a:r>
              <a:rPr lang="zh-CN" altLang="en-US" sz="3200" b="1"/>
              <a:t>有贡献</a:t>
            </a:r>
          </a:p>
        </p:txBody>
      </p:sp>
      <p:sp>
        <p:nvSpPr>
          <p:cNvPr id="47123" name="Text Box 19"/>
          <p:cNvSpPr txBox="1">
            <a:spLocks noChangeArrowheads="1"/>
          </p:cNvSpPr>
          <p:nvPr/>
        </p:nvSpPr>
        <p:spPr bwMode="auto">
          <a:xfrm>
            <a:off x="5486400" y="5029200"/>
            <a:ext cx="2057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/>
              <a:t>有源场</a:t>
            </a:r>
          </a:p>
        </p:txBody>
      </p:sp>
      <p:graphicFrame>
        <p:nvGraphicFramePr>
          <p:cNvPr id="163840" name="Object 2048"/>
          <p:cNvGraphicFramePr>
            <a:graphicFrameLocks noChangeAspect="1"/>
          </p:cNvGraphicFramePr>
          <p:nvPr/>
        </p:nvGraphicFramePr>
        <p:xfrm>
          <a:off x="3429000" y="304800"/>
          <a:ext cx="2935288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9" name="Equation" r:id="rId5" imgW="965160" imgH="571320" progId="Equation.3">
                  <p:embed/>
                </p:oleObj>
              </mc:Choice>
              <mc:Fallback>
                <p:oleObj name="Equation" r:id="rId5" imgW="965160" imgH="57132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04800"/>
                        <a:ext cx="2935288" cy="14795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3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build="p" autoUpdateAnimBg="0"/>
      <p:bldP spid="47107" grpId="0" build="p" autoUpdateAnimBg="0"/>
      <p:bldP spid="47108" grpId="0" build="p" autoUpdateAnimBg="0"/>
      <p:bldP spid="47122" grpId="0" autoUpdateAnimBg="0"/>
      <p:bldP spid="47123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81000" y="304800"/>
            <a:ext cx="7010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四</a:t>
            </a: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. 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高斯定理在解场方面的应用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304800" y="2438400"/>
            <a:ext cx="81534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  <a:latin typeface="宋体" pitchFamily="2" charset="-122"/>
              </a:rPr>
              <a:t> </a:t>
            </a:r>
            <a:r>
              <a:rPr lang="zh-CN" altLang="en-US" sz="3200" b="1">
                <a:solidFill>
                  <a:schemeClr val="tx2"/>
                </a:solidFill>
                <a:latin typeface="宋体" pitchFamily="2" charset="-122"/>
              </a:rPr>
              <a:t>常见的电量分布的对称性： 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2"/>
                </a:solidFill>
                <a:latin typeface="宋体" pitchFamily="2" charset="-122"/>
              </a:rPr>
              <a:t>     球对称       柱对称        面对称</a:t>
            </a:r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304800" y="3810000"/>
            <a:ext cx="914400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CC0000"/>
                </a:solidFill>
                <a:latin typeface="宋体" pitchFamily="2" charset="-122"/>
              </a:rPr>
              <a:t>均匀带电的</a:t>
            </a: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1295400" y="4038600"/>
            <a:ext cx="1905000" cy="2043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球体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球面</a:t>
            </a:r>
          </a:p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点电荷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)</a:t>
            </a:r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3962400" y="3733800"/>
            <a:ext cx="1612900" cy="2774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CC0000"/>
                </a:solidFill>
                <a:latin typeface="宋体" pitchFamily="2" charset="-122"/>
              </a:rPr>
              <a:t>无限长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CC0000"/>
                </a:solidFill>
                <a:latin typeface="宋体" pitchFamily="2" charset="-122"/>
              </a:rPr>
              <a:t>柱体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CC0000"/>
                </a:solidFill>
                <a:latin typeface="宋体" pitchFamily="2" charset="-122"/>
              </a:rPr>
              <a:t>柱面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CC0000"/>
                </a:solidFill>
                <a:latin typeface="宋体" pitchFamily="2" charset="-122"/>
              </a:rPr>
              <a:t>带电线</a:t>
            </a:r>
          </a:p>
        </p:txBody>
      </p:sp>
      <p:sp>
        <p:nvSpPr>
          <p:cNvPr id="48139" name="Rectangle 11"/>
          <p:cNvSpPr>
            <a:spLocks noChangeArrowheads="1"/>
          </p:cNvSpPr>
          <p:nvPr/>
        </p:nvSpPr>
        <p:spPr bwMode="auto">
          <a:xfrm>
            <a:off x="6781800" y="3733800"/>
            <a:ext cx="1460500" cy="2043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无限大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平板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平面</a:t>
            </a:r>
          </a:p>
        </p:txBody>
      </p:sp>
      <p:sp>
        <p:nvSpPr>
          <p:cNvPr id="48142" name="Rectangle 14"/>
          <p:cNvSpPr>
            <a:spLocks noChangeArrowheads="1"/>
          </p:cNvSpPr>
          <p:nvPr/>
        </p:nvSpPr>
        <p:spPr bwMode="auto">
          <a:xfrm>
            <a:off x="457200" y="1143000"/>
            <a:ext cx="4114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在电荷的分布具有某种对称性的情况下</a:t>
            </a:r>
          </a:p>
        </p:txBody>
      </p:sp>
      <p:graphicFrame>
        <p:nvGraphicFramePr>
          <p:cNvPr id="164864" name="Object 0"/>
          <p:cNvGraphicFramePr>
            <a:graphicFrameLocks noChangeAspect="1"/>
          </p:cNvGraphicFramePr>
          <p:nvPr/>
        </p:nvGraphicFramePr>
        <p:xfrm>
          <a:off x="5181600" y="990600"/>
          <a:ext cx="2935288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1" name="Equation" r:id="rId4" imgW="965160" imgH="571320" progId="Equation.3">
                  <p:embed/>
                </p:oleObj>
              </mc:Choice>
              <mc:Fallback>
                <p:oleObj name="Equation" r:id="rId4" imgW="965160" imgH="57132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990600"/>
                        <a:ext cx="2935288" cy="14795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8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48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48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48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48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48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8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8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8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48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48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48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build="p" autoUpdateAnimBg="0"/>
      <p:bldP spid="48135" grpId="0" build="p" autoUpdateAnimBg="0"/>
      <p:bldP spid="48136" grpId="0" build="p" autoUpdateAnimBg="0"/>
      <p:bldP spid="48137" grpId="0" build="p" autoUpdateAnimBg="0"/>
      <p:bldP spid="48138" grpId="0" build="p" autoUpdateAnimBg="0"/>
      <p:bldP spid="48139" grpId="0" build="p" autoUpdateAnimBg="0"/>
      <p:bldP spid="48142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04800" y="304800"/>
            <a:ext cx="358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例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1 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均匀带电球面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629400" y="838200"/>
            <a:ext cx="914400" cy="1371600"/>
            <a:chOff x="4128" y="240"/>
            <a:chExt cx="576" cy="864"/>
          </a:xfrm>
        </p:grpSpPr>
        <p:sp>
          <p:nvSpPr>
            <p:cNvPr id="44074" name="Oval 4"/>
            <p:cNvSpPr>
              <a:spLocks noChangeArrowheads="1"/>
            </p:cNvSpPr>
            <p:nvPr/>
          </p:nvSpPr>
          <p:spPr bwMode="auto">
            <a:xfrm>
              <a:off x="4128" y="528"/>
              <a:ext cx="576" cy="57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047" name="Object 5"/>
            <p:cNvGraphicFramePr>
              <a:graphicFrameLocks/>
            </p:cNvGraphicFramePr>
            <p:nvPr/>
          </p:nvGraphicFramePr>
          <p:xfrm>
            <a:off x="4128" y="240"/>
            <a:ext cx="310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88" name="公式" r:id="rId3" imgW="164880" imgH="203040" progId="Equation.3">
                    <p:embed/>
                  </p:oleObj>
                </mc:Choice>
                <mc:Fallback>
                  <p:oleObj name="公式" r:id="rId3" imgW="164880" imgH="203040" progId="Equation.3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40"/>
                          <a:ext cx="310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1219200" y="1600200"/>
            <a:ext cx="50292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根据电荷分布的对称性，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选取合适的高斯面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闭合面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)</a:t>
            </a: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304800" y="16764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解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:</a:t>
            </a: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609600" y="3048000"/>
            <a:ext cx="678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宋体" pitchFamily="2" charset="-122"/>
                <a:sym typeface="Symbol" pitchFamily="18" charset="2"/>
              </a:rPr>
              <a:t>取</a:t>
            </a:r>
            <a:r>
              <a:rPr lang="zh-CN" altLang="en-US" sz="2800" b="1">
                <a:solidFill>
                  <a:schemeClr val="accent2"/>
                </a:solidFill>
                <a:latin typeface="宋体" pitchFamily="2" charset="-122"/>
              </a:rPr>
              <a:t>过场点的、以球心 </a:t>
            </a:r>
            <a:r>
              <a:rPr lang="en-US" altLang="zh-CN" sz="2800" b="1">
                <a:solidFill>
                  <a:schemeClr val="accent2"/>
                </a:solidFill>
                <a:latin typeface="宋体" pitchFamily="2" charset="-122"/>
              </a:rPr>
              <a:t>o </a:t>
            </a:r>
            <a:r>
              <a:rPr lang="zh-CN" altLang="en-US" sz="2800" b="1">
                <a:solidFill>
                  <a:schemeClr val="accent2"/>
                </a:solidFill>
                <a:latin typeface="宋体" pitchFamily="2" charset="-122"/>
              </a:rPr>
              <a:t>为心的球面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7848600" y="1143000"/>
            <a:ext cx="685800" cy="609600"/>
            <a:chOff x="4848" y="1824"/>
            <a:chExt cx="432" cy="384"/>
          </a:xfrm>
        </p:grpSpPr>
        <p:sp>
          <p:nvSpPr>
            <p:cNvPr id="44073" name="Line 10"/>
            <p:cNvSpPr>
              <a:spLocks noChangeShapeType="1"/>
            </p:cNvSpPr>
            <p:nvPr/>
          </p:nvSpPr>
          <p:spPr bwMode="auto">
            <a:xfrm>
              <a:off x="4944" y="2208"/>
              <a:ext cx="336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046" name="Object 11"/>
            <p:cNvGraphicFramePr>
              <a:graphicFrameLocks/>
            </p:cNvGraphicFramePr>
            <p:nvPr/>
          </p:nvGraphicFramePr>
          <p:xfrm>
            <a:off x="4848" y="1824"/>
            <a:ext cx="331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89" name="公" r:id="rId5" imgW="164880" imgH="190440" progId="Equation.3">
                    <p:embed/>
                  </p:oleObj>
                </mc:Choice>
                <mc:Fallback>
                  <p:oleObj name="公" r:id="rId5" imgW="164880" imgH="190440" progId="Equation.3">
                    <p:embed/>
                    <p:pic>
                      <p:nvPicPr>
                        <p:cNvPr id="0" name="Object 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824"/>
                          <a:ext cx="331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164" name="Object 12"/>
          <p:cNvGraphicFramePr>
            <a:graphicFrameLocks/>
          </p:cNvGraphicFramePr>
          <p:nvPr/>
        </p:nvGraphicFramePr>
        <p:xfrm>
          <a:off x="506413" y="5272088"/>
          <a:ext cx="1273175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0" name="公式" r:id="rId7" imgW="482400" imgH="380880" progId="Equation.3">
                  <p:embed/>
                </p:oleObj>
              </mc:Choice>
              <mc:Fallback>
                <p:oleObj name="公式" r:id="rId7" imgW="482400" imgH="380880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3" y="5272088"/>
                        <a:ext cx="1273175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5" name="Object 13"/>
          <p:cNvGraphicFramePr>
            <a:graphicFrameLocks/>
          </p:cNvGraphicFramePr>
          <p:nvPr/>
        </p:nvGraphicFramePr>
        <p:xfrm>
          <a:off x="2057400" y="5181600"/>
          <a:ext cx="20574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1" name="公式" r:id="rId9" imgW="520560" imgH="380880" progId="Equation.3">
                  <p:embed/>
                </p:oleObj>
              </mc:Choice>
              <mc:Fallback>
                <p:oleObj name="公式" r:id="rId9" imgW="520560" imgH="380880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181600"/>
                        <a:ext cx="20574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6" name="Object 14"/>
          <p:cNvGraphicFramePr>
            <a:graphicFrameLocks/>
          </p:cNvGraphicFramePr>
          <p:nvPr/>
        </p:nvGraphicFramePr>
        <p:xfrm>
          <a:off x="3886200" y="5181600"/>
          <a:ext cx="1447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2" name="公式" r:id="rId11" imgW="533160" imgH="380880" progId="Equation.3">
                  <p:embed/>
                </p:oleObj>
              </mc:Choice>
              <mc:Fallback>
                <p:oleObj name="公式" r:id="rId11" imgW="533160" imgH="380880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181600"/>
                        <a:ext cx="14478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7" name="Object 15"/>
          <p:cNvGraphicFramePr>
            <a:graphicFrameLocks/>
          </p:cNvGraphicFramePr>
          <p:nvPr/>
        </p:nvGraphicFramePr>
        <p:xfrm>
          <a:off x="5486400" y="5181600"/>
          <a:ext cx="19812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3" name="公式" r:id="rId13" imgW="609480" imgH="228600" progId="Equation.3">
                  <p:embed/>
                </p:oleObj>
              </mc:Choice>
              <mc:Fallback>
                <p:oleObj name="公式" r:id="rId13" imgW="609480" imgH="228600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181600"/>
                        <a:ext cx="19812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581400" y="304800"/>
            <a:ext cx="2244725" cy="585788"/>
            <a:chOff x="2448" y="192"/>
            <a:chExt cx="1414" cy="369"/>
          </a:xfrm>
        </p:grpSpPr>
        <p:graphicFrame>
          <p:nvGraphicFramePr>
            <p:cNvPr id="44045" name="Object 17"/>
            <p:cNvGraphicFramePr>
              <a:graphicFrameLocks/>
            </p:cNvGraphicFramePr>
            <p:nvPr/>
          </p:nvGraphicFramePr>
          <p:xfrm>
            <a:off x="3552" y="192"/>
            <a:ext cx="310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94" name="公式" r:id="rId15" imgW="164880" imgH="203040" progId="Equation.3">
                    <p:embed/>
                  </p:oleObj>
                </mc:Choice>
                <mc:Fallback>
                  <p:oleObj name="公式" r:id="rId15" imgW="164880" imgH="203040" progId="Equation.3">
                    <p:embed/>
                    <p:pic>
                      <p:nvPicPr>
                        <p:cNvPr id="0" name="Object 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92"/>
                          <a:ext cx="310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72" name="Text Box 18"/>
            <p:cNvSpPr txBox="1">
              <a:spLocks noChangeArrowheads="1"/>
            </p:cNvSpPr>
            <p:nvPr/>
          </p:nvSpPr>
          <p:spPr bwMode="auto">
            <a:xfrm>
              <a:off x="2448" y="192"/>
              <a:ext cx="1392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1"/>
                  </a:solidFill>
                </a:rPr>
                <a:t>总电量为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838200" y="914400"/>
            <a:ext cx="1716088" cy="533400"/>
            <a:chOff x="768" y="624"/>
            <a:chExt cx="1081" cy="336"/>
          </a:xfrm>
        </p:grpSpPr>
        <p:sp>
          <p:nvSpPr>
            <p:cNvPr id="44071" name="Text Box 20"/>
            <p:cNvSpPr txBox="1">
              <a:spLocks noChangeArrowheads="1"/>
            </p:cNvSpPr>
            <p:nvPr/>
          </p:nvSpPr>
          <p:spPr bwMode="auto">
            <a:xfrm>
              <a:off x="768" y="624"/>
              <a:ext cx="1056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1"/>
                  </a:solidFill>
                </a:rPr>
                <a:t>半径为</a:t>
              </a:r>
            </a:p>
          </p:txBody>
        </p:sp>
        <p:graphicFrame>
          <p:nvGraphicFramePr>
            <p:cNvPr id="44044" name="Object 21"/>
            <p:cNvGraphicFramePr>
              <a:graphicFrameLocks noChangeAspect="1"/>
            </p:cNvGraphicFramePr>
            <p:nvPr/>
          </p:nvGraphicFramePr>
          <p:xfrm>
            <a:off x="1584" y="672"/>
            <a:ext cx="26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95" name="公式" r:id="rId16" imgW="152280" imgH="164880" progId="Equation.3">
                    <p:embed/>
                  </p:oleObj>
                </mc:Choice>
                <mc:Fallback>
                  <p:oleObj name="公式" r:id="rId16" imgW="152280" imgH="16488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672"/>
                          <a:ext cx="265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174" name="Text Box 22"/>
          <p:cNvSpPr txBox="1">
            <a:spLocks noChangeArrowheads="1"/>
          </p:cNvSpPr>
          <p:nvPr/>
        </p:nvSpPr>
        <p:spPr bwMode="auto">
          <a:xfrm>
            <a:off x="2667000" y="990600"/>
            <a:ext cx="35052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</a:rPr>
              <a:t>求：电场强度分布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6629400" y="1295400"/>
            <a:ext cx="715963" cy="762000"/>
            <a:chOff x="4560" y="576"/>
            <a:chExt cx="451" cy="480"/>
          </a:xfrm>
        </p:grpSpPr>
        <p:grpSp>
          <p:nvGrpSpPr>
            <p:cNvPr id="44069" name="Group 24"/>
            <p:cNvGrpSpPr>
              <a:grpSpLocks/>
            </p:cNvGrpSpPr>
            <p:nvPr/>
          </p:nvGrpSpPr>
          <p:grpSpPr bwMode="auto">
            <a:xfrm>
              <a:off x="4560" y="576"/>
              <a:ext cx="288" cy="336"/>
              <a:chOff x="3072" y="624"/>
              <a:chExt cx="288" cy="336"/>
            </a:xfrm>
          </p:grpSpPr>
          <p:graphicFrame>
            <p:nvGraphicFramePr>
              <p:cNvPr id="44043" name="Object 25"/>
              <p:cNvGraphicFramePr>
                <a:graphicFrameLocks noChangeAspect="1"/>
              </p:cNvGraphicFramePr>
              <p:nvPr/>
            </p:nvGraphicFramePr>
            <p:xfrm>
              <a:off x="3072" y="624"/>
              <a:ext cx="265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196" name="公式" r:id="rId18" imgW="152280" imgH="164880" progId="Equation.3">
                      <p:embed/>
                    </p:oleObj>
                  </mc:Choice>
                  <mc:Fallback>
                    <p:oleObj name="公式" r:id="rId18" imgW="152280" imgH="164880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72" y="624"/>
                            <a:ext cx="265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070" name="Line 26"/>
              <p:cNvSpPr>
                <a:spLocks noChangeShapeType="1"/>
              </p:cNvSpPr>
              <p:nvPr/>
            </p:nvSpPr>
            <p:spPr bwMode="auto">
              <a:xfrm>
                <a:off x="3360" y="624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44042" name="Object 27"/>
            <p:cNvGraphicFramePr>
              <a:graphicFrameLocks noChangeAspect="1"/>
            </p:cNvGraphicFramePr>
            <p:nvPr/>
          </p:nvGraphicFramePr>
          <p:xfrm>
            <a:off x="4752" y="768"/>
            <a:ext cx="25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97" name="公式" r:id="rId19" imgW="126720" imgH="139680" progId="Equation.3">
                    <p:embed/>
                  </p:oleObj>
                </mc:Choice>
                <mc:Fallback>
                  <p:oleObj name="公式" r:id="rId19" imgW="126720" imgH="13968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768"/>
                          <a:ext cx="259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7696200" y="609600"/>
            <a:ext cx="425450" cy="609600"/>
            <a:chOff x="5280" y="192"/>
            <a:chExt cx="268" cy="384"/>
          </a:xfrm>
        </p:grpSpPr>
        <p:sp>
          <p:nvSpPr>
            <p:cNvPr id="44068" name="Oval 29"/>
            <p:cNvSpPr>
              <a:spLocks noChangeArrowheads="1"/>
            </p:cNvSpPr>
            <p:nvPr/>
          </p:nvSpPr>
          <p:spPr bwMode="auto">
            <a:xfrm>
              <a:off x="5280" y="528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041" name="Object 30"/>
            <p:cNvGraphicFramePr>
              <a:graphicFrameLocks noChangeAspect="1"/>
            </p:cNvGraphicFramePr>
            <p:nvPr/>
          </p:nvGraphicFramePr>
          <p:xfrm>
            <a:off x="5280" y="192"/>
            <a:ext cx="268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98" name="公式" r:id="rId21" imgW="152280" imgH="164880" progId="Equation.3">
                    <p:embed/>
                  </p:oleObj>
                </mc:Choice>
                <mc:Fallback>
                  <p:oleObj name="公式" r:id="rId21" imgW="152280" imgH="16488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92"/>
                          <a:ext cx="268" cy="2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7086600" y="1219200"/>
            <a:ext cx="685800" cy="798513"/>
            <a:chOff x="4848" y="1776"/>
            <a:chExt cx="432" cy="455"/>
          </a:xfrm>
        </p:grpSpPr>
        <p:graphicFrame>
          <p:nvGraphicFramePr>
            <p:cNvPr id="44040" name="Object 32"/>
            <p:cNvGraphicFramePr>
              <a:graphicFrameLocks/>
            </p:cNvGraphicFramePr>
            <p:nvPr/>
          </p:nvGraphicFramePr>
          <p:xfrm>
            <a:off x="4992" y="1920"/>
            <a:ext cx="235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99" name="公" r:id="rId23" imgW="126720" imgH="164880" progId="Equation.3">
                    <p:embed/>
                  </p:oleObj>
                </mc:Choice>
                <mc:Fallback>
                  <p:oleObj name="公" r:id="rId23" imgW="126720" imgH="164880" progId="Equation.3">
                    <p:embed/>
                    <p:pic>
                      <p:nvPicPr>
                        <p:cNvPr id="0" name="Object 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920"/>
                          <a:ext cx="235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67" name="Line 33"/>
            <p:cNvSpPr>
              <a:spLocks noChangeShapeType="1"/>
            </p:cNvSpPr>
            <p:nvPr/>
          </p:nvSpPr>
          <p:spPr bwMode="auto">
            <a:xfrm flipV="1">
              <a:off x="4848" y="1776"/>
              <a:ext cx="43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6172200" y="914400"/>
            <a:ext cx="1816100" cy="1828800"/>
            <a:chOff x="3936" y="1104"/>
            <a:chExt cx="1144" cy="1152"/>
          </a:xfrm>
        </p:grpSpPr>
        <p:sp>
          <p:nvSpPr>
            <p:cNvPr id="44066" name="Oval 35"/>
            <p:cNvSpPr>
              <a:spLocks noChangeArrowheads="1"/>
            </p:cNvSpPr>
            <p:nvPr/>
          </p:nvSpPr>
          <p:spPr bwMode="auto">
            <a:xfrm>
              <a:off x="3936" y="1104"/>
              <a:ext cx="1144" cy="1048"/>
            </a:xfrm>
            <a:prstGeom prst="ellipse">
              <a:avLst/>
            </a:prstGeom>
            <a:noFill/>
            <a:ln w="38100">
              <a:solidFill>
                <a:srgbClr val="000099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039" name="Object 36"/>
            <p:cNvGraphicFramePr>
              <a:graphicFrameLocks noChangeAspect="1"/>
            </p:cNvGraphicFramePr>
            <p:nvPr/>
          </p:nvGraphicFramePr>
          <p:xfrm>
            <a:off x="3984" y="1920"/>
            <a:ext cx="26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00" name="公式" r:id="rId25" imgW="139680" imgH="177480" progId="Equation.3">
                    <p:embed/>
                  </p:oleObj>
                </mc:Choice>
                <mc:Fallback>
                  <p:oleObj name="公式" r:id="rId25" imgW="139680" imgH="17748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920"/>
                          <a:ext cx="267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37"/>
          <p:cNvGrpSpPr>
            <a:grpSpLocks/>
          </p:cNvGrpSpPr>
          <p:nvPr/>
        </p:nvGrpSpPr>
        <p:grpSpPr bwMode="auto">
          <a:xfrm>
            <a:off x="7847013" y="1752600"/>
            <a:ext cx="687387" cy="762000"/>
            <a:chOff x="5327" y="2256"/>
            <a:chExt cx="433" cy="480"/>
          </a:xfrm>
        </p:grpSpPr>
        <p:graphicFrame>
          <p:nvGraphicFramePr>
            <p:cNvPr id="44038" name="Object 38"/>
            <p:cNvGraphicFramePr>
              <a:graphicFrameLocks/>
            </p:cNvGraphicFramePr>
            <p:nvPr/>
          </p:nvGraphicFramePr>
          <p:xfrm>
            <a:off x="5376" y="2352"/>
            <a:ext cx="38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01" name="公" r:id="rId27" imgW="215640" imgH="190440" progId="Equation.3">
                    <p:embed/>
                  </p:oleObj>
                </mc:Choice>
                <mc:Fallback>
                  <p:oleObj name="公" r:id="rId27" imgW="215640" imgH="190440" progId="Equation.3">
                    <p:embed/>
                    <p:pic>
                      <p:nvPicPr>
                        <p:cNvPr id="0" name="Object 3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2352"/>
                          <a:ext cx="384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4063" name="Group 39"/>
            <p:cNvGrpSpPr>
              <a:grpSpLocks/>
            </p:cNvGrpSpPr>
            <p:nvPr/>
          </p:nvGrpSpPr>
          <p:grpSpPr bwMode="auto">
            <a:xfrm>
              <a:off x="5327" y="2256"/>
              <a:ext cx="433" cy="144"/>
              <a:chOff x="5327" y="867"/>
              <a:chExt cx="433" cy="144"/>
            </a:xfrm>
          </p:grpSpPr>
          <p:sp>
            <p:nvSpPr>
              <p:cNvPr id="44064" name="Oval 40"/>
              <p:cNvSpPr>
                <a:spLocks noChangeArrowheads="1"/>
              </p:cNvSpPr>
              <p:nvPr/>
            </p:nvSpPr>
            <p:spPr bwMode="auto">
              <a:xfrm rot="487806">
                <a:off x="5327" y="867"/>
                <a:ext cx="96" cy="144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65" name="Line 41"/>
              <p:cNvSpPr>
                <a:spLocks noChangeShapeType="1"/>
              </p:cNvSpPr>
              <p:nvPr/>
            </p:nvSpPr>
            <p:spPr bwMode="auto">
              <a:xfrm>
                <a:off x="5376" y="91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9194" name="Text Box 42"/>
          <p:cNvSpPr txBox="1">
            <a:spLocks noChangeArrowheads="1"/>
          </p:cNvSpPr>
          <p:nvPr/>
        </p:nvSpPr>
        <p:spPr bwMode="auto">
          <a:xfrm>
            <a:off x="685800" y="3733800"/>
            <a:ext cx="6096000" cy="1160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sym typeface="Monotype Sorts" pitchFamily="2" charset="2"/>
              </a:rPr>
              <a:t> </a:t>
            </a:r>
            <a:r>
              <a:rPr lang="zh-CN" altLang="en-US" sz="2800" b="1">
                <a:solidFill>
                  <a:schemeClr val="tx1"/>
                </a:solidFill>
              </a:rPr>
              <a:t>先从高斯定理等式的左方入手  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</a:rPr>
              <a:t>即先计算高斯面的电通量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4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49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9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2" dur="500"/>
                                        <p:tgtEl>
                                          <p:spTgt spid="49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7" dur="500"/>
                                        <p:tgtEl>
                                          <p:spTgt spid="49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7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2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7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utoUpdateAnimBg="0"/>
      <p:bldP spid="49158" grpId="0" build="p" autoUpdateAnimBg="0"/>
      <p:bldP spid="49159" grpId="0" autoUpdateAnimBg="0"/>
      <p:bldP spid="49160" grpId="0" build="p" autoUpdateAnimBg="0"/>
      <p:bldP spid="49174" grpId="0" autoUpdateAnimBg="0"/>
      <p:bldP spid="49194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90600" y="381000"/>
            <a:ext cx="3276600" cy="1066800"/>
            <a:chOff x="624" y="240"/>
            <a:chExt cx="2064" cy="672"/>
          </a:xfrm>
        </p:grpSpPr>
        <p:graphicFrame>
          <p:nvGraphicFramePr>
            <p:cNvPr id="45072" name="Object 1038"/>
            <p:cNvGraphicFramePr>
              <a:graphicFrameLocks/>
            </p:cNvGraphicFramePr>
            <p:nvPr/>
          </p:nvGraphicFramePr>
          <p:xfrm>
            <a:off x="624" y="240"/>
            <a:ext cx="881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34" name="公式" r:id="rId3" imgW="482400" imgH="380880" progId="Equation.3">
                    <p:embed/>
                  </p:oleObj>
                </mc:Choice>
                <mc:Fallback>
                  <p:oleObj name="公式" r:id="rId3" imgW="482400" imgH="380880" progId="Equation.3">
                    <p:embed/>
                    <p:pic>
                      <p:nvPicPr>
                        <p:cNvPr id="0" name="Object 103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40"/>
                          <a:ext cx="881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3" name="Object 1039"/>
            <p:cNvGraphicFramePr>
              <a:graphicFrameLocks/>
            </p:cNvGraphicFramePr>
            <p:nvPr/>
          </p:nvGraphicFramePr>
          <p:xfrm>
            <a:off x="1584" y="240"/>
            <a:ext cx="110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35" name="公" r:id="rId5" imgW="609480" imgH="228600" progId="Equation.3">
                    <p:embed/>
                  </p:oleObj>
                </mc:Choice>
                <mc:Fallback>
                  <p:oleObj name="公" r:id="rId5" imgW="609480" imgH="228600" progId="Equation.3">
                    <p:embed/>
                    <p:pic>
                      <p:nvPicPr>
                        <p:cNvPr id="0" name="Object 103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40"/>
                          <a:ext cx="1104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075" name="Group 5"/>
          <p:cNvGrpSpPr>
            <a:grpSpLocks/>
          </p:cNvGrpSpPr>
          <p:nvPr/>
        </p:nvGrpSpPr>
        <p:grpSpPr bwMode="auto">
          <a:xfrm>
            <a:off x="6172200" y="228600"/>
            <a:ext cx="2362200" cy="2133600"/>
            <a:chOff x="4272" y="144"/>
            <a:chExt cx="1488" cy="1344"/>
          </a:xfrm>
        </p:grpSpPr>
        <p:grpSp>
          <p:nvGrpSpPr>
            <p:cNvPr id="45089" name="Group 6"/>
            <p:cNvGrpSpPr>
              <a:grpSpLocks/>
            </p:cNvGrpSpPr>
            <p:nvPr/>
          </p:nvGrpSpPr>
          <p:grpSpPr bwMode="auto">
            <a:xfrm>
              <a:off x="4560" y="288"/>
              <a:ext cx="576" cy="864"/>
              <a:chOff x="4128" y="240"/>
              <a:chExt cx="576" cy="864"/>
            </a:xfrm>
          </p:grpSpPr>
          <p:sp>
            <p:nvSpPr>
              <p:cNvPr id="45105" name="Oval 7"/>
              <p:cNvSpPr>
                <a:spLocks noChangeArrowheads="1"/>
              </p:cNvSpPr>
              <p:nvPr/>
            </p:nvSpPr>
            <p:spPr bwMode="auto">
              <a:xfrm>
                <a:off x="4128" y="528"/>
                <a:ext cx="576" cy="57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5071" name="Object 1037"/>
              <p:cNvGraphicFramePr>
                <a:graphicFrameLocks/>
              </p:cNvGraphicFramePr>
              <p:nvPr/>
            </p:nvGraphicFramePr>
            <p:xfrm>
              <a:off x="4128" y="240"/>
              <a:ext cx="310" cy="3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236" name="公式" r:id="rId7" imgW="164880" imgH="203040" progId="Equation.3">
                      <p:embed/>
                    </p:oleObj>
                  </mc:Choice>
                  <mc:Fallback>
                    <p:oleObj name="公式" r:id="rId7" imgW="164880" imgH="203040" progId="Equation.3">
                      <p:embed/>
                      <p:pic>
                        <p:nvPicPr>
                          <p:cNvPr id="0" name="Object 103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240"/>
                            <a:ext cx="310" cy="3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5090" name="Group 9"/>
            <p:cNvGrpSpPr>
              <a:grpSpLocks/>
            </p:cNvGrpSpPr>
            <p:nvPr/>
          </p:nvGrpSpPr>
          <p:grpSpPr bwMode="auto">
            <a:xfrm>
              <a:off x="5328" y="480"/>
              <a:ext cx="432" cy="384"/>
              <a:chOff x="4848" y="1824"/>
              <a:chExt cx="432" cy="384"/>
            </a:xfrm>
          </p:grpSpPr>
          <p:sp>
            <p:nvSpPr>
              <p:cNvPr id="45104" name="Line 10"/>
              <p:cNvSpPr>
                <a:spLocks noChangeShapeType="1"/>
              </p:cNvSpPr>
              <p:nvPr/>
            </p:nvSpPr>
            <p:spPr bwMode="auto">
              <a:xfrm>
                <a:off x="4944" y="2208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5070" name="Object 1036"/>
              <p:cNvGraphicFramePr>
                <a:graphicFrameLocks/>
              </p:cNvGraphicFramePr>
              <p:nvPr/>
            </p:nvGraphicFramePr>
            <p:xfrm>
              <a:off x="4848" y="1824"/>
              <a:ext cx="331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237" name="公" r:id="rId9" imgW="164880" imgH="190440" progId="Equation.3">
                      <p:embed/>
                    </p:oleObj>
                  </mc:Choice>
                  <mc:Fallback>
                    <p:oleObj name="公" r:id="rId9" imgW="164880" imgH="190440" progId="Equation.3">
                      <p:embed/>
                      <p:pic>
                        <p:nvPicPr>
                          <p:cNvPr id="0" name="Object 103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1824"/>
                            <a:ext cx="331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5091" name="Group 12"/>
            <p:cNvGrpSpPr>
              <a:grpSpLocks/>
            </p:cNvGrpSpPr>
            <p:nvPr/>
          </p:nvGrpSpPr>
          <p:grpSpPr bwMode="auto">
            <a:xfrm>
              <a:off x="4560" y="576"/>
              <a:ext cx="451" cy="480"/>
              <a:chOff x="4560" y="576"/>
              <a:chExt cx="451" cy="480"/>
            </a:xfrm>
          </p:grpSpPr>
          <p:grpSp>
            <p:nvGrpSpPr>
              <p:cNvPr id="45102" name="Group 13"/>
              <p:cNvGrpSpPr>
                <a:grpSpLocks/>
              </p:cNvGrpSpPr>
              <p:nvPr/>
            </p:nvGrpSpPr>
            <p:grpSpPr bwMode="auto">
              <a:xfrm>
                <a:off x="4560" y="576"/>
                <a:ext cx="288" cy="336"/>
                <a:chOff x="3072" y="624"/>
                <a:chExt cx="288" cy="336"/>
              </a:xfrm>
            </p:grpSpPr>
            <p:graphicFrame>
              <p:nvGraphicFramePr>
                <p:cNvPr id="45069" name="Object 1035"/>
                <p:cNvGraphicFramePr>
                  <a:graphicFrameLocks noChangeAspect="1"/>
                </p:cNvGraphicFramePr>
                <p:nvPr/>
              </p:nvGraphicFramePr>
              <p:xfrm>
                <a:off x="3072" y="624"/>
                <a:ext cx="265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5238" name="公式" r:id="rId11" imgW="152280" imgH="164880" progId="Equation.3">
                        <p:embed/>
                      </p:oleObj>
                    </mc:Choice>
                    <mc:Fallback>
                      <p:oleObj name="公式" r:id="rId11" imgW="152280" imgH="164880" progId="Equation.3">
                        <p:embed/>
                        <p:pic>
                          <p:nvPicPr>
                            <p:cNvPr id="0" name="Object 103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72" y="624"/>
                              <a:ext cx="265" cy="28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5103" name="Line 15"/>
                <p:cNvSpPr>
                  <a:spLocks noChangeShapeType="1"/>
                </p:cNvSpPr>
                <p:nvPr/>
              </p:nvSpPr>
              <p:spPr bwMode="auto">
                <a:xfrm>
                  <a:off x="3360" y="624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triangle" w="med" len="med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45068" name="Object 1034"/>
              <p:cNvGraphicFramePr>
                <a:graphicFrameLocks noChangeAspect="1"/>
              </p:cNvGraphicFramePr>
              <p:nvPr/>
            </p:nvGraphicFramePr>
            <p:xfrm>
              <a:off x="4752" y="768"/>
              <a:ext cx="259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239" name="公式" r:id="rId13" imgW="126720" imgH="139680" progId="Equation.3">
                      <p:embed/>
                    </p:oleObj>
                  </mc:Choice>
                  <mc:Fallback>
                    <p:oleObj name="公式" r:id="rId13" imgW="126720" imgH="139680" progId="Equation.3">
                      <p:embed/>
                      <p:pic>
                        <p:nvPicPr>
                          <p:cNvPr id="0" name="Object 10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768"/>
                            <a:ext cx="259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5092" name="Group 17"/>
            <p:cNvGrpSpPr>
              <a:grpSpLocks/>
            </p:cNvGrpSpPr>
            <p:nvPr/>
          </p:nvGrpSpPr>
          <p:grpSpPr bwMode="auto">
            <a:xfrm>
              <a:off x="5232" y="144"/>
              <a:ext cx="268" cy="384"/>
              <a:chOff x="5280" y="192"/>
              <a:chExt cx="268" cy="384"/>
            </a:xfrm>
          </p:grpSpPr>
          <p:sp>
            <p:nvSpPr>
              <p:cNvPr id="45101" name="Oval 18"/>
              <p:cNvSpPr>
                <a:spLocks noChangeArrowheads="1"/>
              </p:cNvSpPr>
              <p:nvPr/>
            </p:nvSpPr>
            <p:spPr bwMode="auto">
              <a:xfrm>
                <a:off x="5280" y="5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5067" name="Object 1033"/>
              <p:cNvGraphicFramePr>
                <a:graphicFrameLocks noChangeAspect="1"/>
              </p:cNvGraphicFramePr>
              <p:nvPr/>
            </p:nvGraphicFramePr>
            <p:xfrm>
              <a:off x="5280" y="192"/>
              <a:ext cx="268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240" name="公式" r:id="rId15" imgW="152280" imgH="164880" progId="Equation.3">
                      <p:embed/>
                    </p:oleObj>
                  </mc:Choice>
                  <mc:Fallback>
                    <p:oleObj name="公式" r:id="rId15" imgW="152280" imgH="164880" progId="Equation.3">
                      <p:embed/>
                      <p:pic>
                        <p:nvPicPr>
                          <p:cNvPr id="0" name="Object 10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192"/>
                            <a:ext cx="268" cy="29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5093" name="Group 20"/>
            <p:cNvGrpSpPr>
              <a:grpSpLocks/>
            </p:cNvGrpSpPr>
            <p:nvPr/>
          </p:nvGrpSpPr>
          <p:grpSpPr bwMode="auto">
            <a:xfrm>
              <a:off x="4848" y="528"/>
              <a:ext cx="432" cy="503"/>
              <a:chOff x="4848" y="1776"/>
              <a:chExt cx="432" cy="455"/>
            </a:xfrm>
          </p:grpSpPr>
          <p:graphicFrame>
            <p:nvGraphicFramePr>
              <p:cNvPr id="45066" name="Object 1032"/>
              <p:cNvGraphicFramePr>
                <a:graphicFrameLocks/>
              </p:cNvGraphicFramePr>
              <p:nvPr/>
            </p:nvGraphicFramePr>
            <p:xfrm>
              <a:off x="4992" y="1920"/>
              <a:ext cx="235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241" name="公" r:id="rId17" imgW="126720" imgH="164880" progId="Equation.3">
                      <p:embed/>
                    </p:oleObj>
                  </mc:Choice>
                  <mc:Fallback>
                    <p:oleObj name="公" r:id="rId17" imgW="126720" imgH="164880" progId="Equation.3">
                      <p:embed/>
                      <p:pic>
                        <p:nvPicPr>
                          <p:cNvPr id="0" name="Object 103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2" y="1920"/>
                            <a:ext cx="235" cy="3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100" name="Line 22"/>
              <p:cNvSpPr>
                <a:spLocks noChangeShapeType="1"/>
              </p:cNvSpPr>
              <p:nvPr/>
            </p:nvSpPr>
            <p:spPr bwMode="auto">
              <a:xfrm flipV="1">
                <a:off x="4848" y="1776"/>
                <a:ext cx="432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5094" name="Group 23"/>
            <p:cNvGrpSpPr>
              <a:grpSpLocks/>
            </p:cNvGrpSpPr>
            <p:nvPr/>
          </p:nvGrpSpPr>
          <p:grpSpPr bwMode="auto">
            <a:xfrm>
              <a:off x="4272" y="336"/>
              <a:ext cx="1144" cy="1152"/>
              <a:chOff x="3936" y="1104"/>
              <a:chExt cx="1144" cy="1152"/>
            </a:xfrm>
          </p:grpSpPr>
          <p:sp>
            <p:nvSpPr>
              <p:cNvPr id="45099" name="Oval 24"/>
              <p:cNvSpPr>
                <a:spLocks noChangeArrowheads="1"/>
              </p:cNvSpPr>
              <p:nvPr/>
            </p:nvSpPr>
            <p:spPr bwMode="auto">
              <a:xfrm>
                <a:off x="3936" y="1104"/>
                <a:ext cx="1144" cy="1048"/>
              </a:xfrm>
              <a:prstGeom prst="ellipse">
                <a:avLst/>
              </a:prstGeom>
              <a:noFill/>
              <a:ln w="38100">
                <a:solidFill>
                  <a:srgbClr val="000099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5065" name="Object 1031"/>
              <p:cNvGraphicFramePr>
                <a:graphicFrameLocks noChangeAspect="1"/>
              </p:cNvGraphicFramePr>
              <p:nvPr/>
            </p:nvGraphicFramePr>
            <p:xfrm>
              <a:off x="3984" y="1920"/>
              <a:ext cx="267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242" name="公式" r:id="rId19" imgW="139680" imgH="177480" progId="Equation.3">
                      <p:embed/>
                    </p:oleObj>
                  </mc:Choice>
                  <mc:Fallback>
                    <p:oleObj name="公式" r:id="rId19" imgW="139680" imgH="177480" progId="Equation.3">
                      <p:embed/>
                      <p:pic>
                        <p:nvPicPr>
                          <p:cNvPr id="0" name="Object 10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1920"/>
                            <a:ext cx="267" cy="3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5095" name="Group 26"/>
            <p:cNvGrpSpPr>
              <a:grpSpLocks/>
            </p:cNvGrpSpPr>
            <p:nvPr/>
          </p:nvGrpSpPr>
          <p:grpSpPr bwMode="auto">
            <a:xfrm>
              <a:off x="5327" y="864"/>
              <a:ext cx="433" cy="480"/>
              <a:chOff x="5327" y="2256"/>
              <a:chExt cx="433" cy="480"/>
            </a:xfrm>
          </p:grpSpPr>
          <p:graphicFrame>
            <p:nvGraphicFramePr>
              <p:cNvPr id="45064" name="Object 1030"/>
              <p:cNvGraphicFramePr>
                <a:graphicFrameLocks/>
              </p:cNvGraphicFramePr>
              <p:nvPr/>
            </p:nvGraphicFramePr>
            <p:xfrm>
              <a:off x="5376" y="2352"/>
              <a:ext cx="384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243" name="公" r:id="rId21" imgW="215640" imgH="190440" progId="Equation.3">
                      <p:embed/>
                    </p:oleObj>
                  </mc:Choice>
                  <mc:Fallback>
                    <p:oleObj name="公" r:id="rId21" imgW="215640" imgH="190440" progId="Equation.3">
                      <p:embed/>
                      <p:pic>
                        <p:nvPicPr>
                          <p:cNvPr id="0" name="Object 103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6" y="2352"/>
                            <a:ext cx="384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5096" name="Group 28"/>
              <p:cNvGrpSpPr>
                <a:grpSpLocks/>
              </p:cNvGrpSpPr>
              <p:nvPr/>
            </p:nvGrpSpPr>
            <p:grpSpPr bwMode="auto">
              <a:xfrm>
                <a:off x="5327" y="2256"/>
                <a:ext cx="433" cy="144"/>
                <a:chOff x="5327" y="867"/>
                <a:chExt cx="433" cy="144"/>
              </a:xfrm>
            </p:grpSpPr>
            <p:sp>
              <p:nvSpPr>
                <p:cNvPr id="45097" name="Oval 29"/>
                <p:cNvSpPr>
                  <a:spLocks noChangeArrowheads="1"/>
                </p:cNvSpPr>
                <p:nvPr/>
              </p:nvSpPr>
              <p:spPr bwMode="auto">
                <a:xfrm rot="487806">
                  <a:off x="5327" y="867"/>
                  <a:ext cx="96" cy="144"/>
                </a:xfrm>
                <a:prstGeom prst="ellipse">
                  <a:avLst/>
                </a:prstGeom>
                <a:solidFill>
                  <a:srgbClr val="FF33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098" name="Line 30"/>
                <p:cNvSpPr>
                  <a:spLocks noChangeShapeType="1"/>
                </p:cNvSpPr>
                <p:nvPr/>
              </p:nvSpPr>
              <p:spPr bwMode="auto">
                <a:xfrm>
                  <a:off x="5376" y="912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0207" name="Text Box 31"/>
          <p:cNvSpPr txBox="1">
            <a:spLocks noChangeArrowheads="1"/>
          </p:cNvSpPr>
          <p:nvPr/>
        </p:nvSpPr>
        <p:spPr bwMode="auto">
          <a:xfrm>
            <a:off x="609600" y="1371600"/>
            <a:ext cx="5334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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再根据高斯定理解方程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graphicFrame>
        <p:nvGraphicFramePr>
          <p:cNvPr id="165888" name="Object 1024"/>
          <p:cNvGraphicFramePr>
            <a:graphicFrameLocks noChangeAspect="1"/>
          </p:cNvGraphicFramePr>
          <p:nvPr/>
        </p:nvGraphicFramePr>
        <p:xfrm>
          <a:off x="571500" y="2405063"/>
          <a:ext cx="3276600" cy="159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44" name="Equation" r:id="rId23" imgW="1015920" imgH="583920" progId="Equation.3">
                  <p:embed/>
                </p:oleObj>
              </mc:Choice>
              <mc:Fallback>
                <p:oleObj name="Equation" r:id="rId23" imgW="1015920" imgH="58392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405063"/>
                        <a:ext cx="3276600" cy="15922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33"/>
          <p:cNvGrpSpPr>
            <a:grpSpLocks/>
          </p:cNvGrpSpPr>
          <p:nvPr/>
        </p:nvGrpSpPr>
        <p:grpSpPr bwMode="auto">
          <a:xfrm>
            <a:off x="3733800" y="2362200"/>
            <a:ext cx="3657600" cy="1587500"/>
            <a:chOff x="2640" y="1344"/>
            <a:chExt cx="2496" cy="1000"/>
          </a:xfrm>
        </p:grpSpPr>
        <p:graphicFrame>
          <p:nvGraphicFramePr>
            <p:cNvPr id="45063" name="Object 1029"/>
            <p:cNvGraphicFramePr>
              <a:graphicFrameLocks/>
            </p:cNvGraphicFramePr>
            <p:nvPr/>
          </p:nvGraphicFramePr>
          <p:xfrm>
            <a:off x="3552" y="1344"/>
            <a:ext cx="1584" cy="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45" name="公" r:id="rId25" imgW="812520" imgH="571320" progId="Equation.3">
                    <p:embed/>
                  </p:oleObj>
                </mc:Choice>
                <mc:Fallback>
                  <p:oleObj name="公" r:id="rId25" imgW="812520" imgH="571320" progId="Equation.3">
                    <p:embed/>
                    <p:pic>
                      <p:nvPicPr>
                        <p:cNvPr id="0" name="Object 10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344"/>
                          <a:ext cx="1584" cy="100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rgbClr val="000099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8" name="AutoShape 35"/>
            <p:cNvSpPr>
              <a:spLocks noChangeArrowheads="1"/>
            </p:cNvSpPr>
            <p:nvPr/>
          </p:nvSpPr>
          <p:spPr bwMode="auto">
            <a:xfrm>
              <a:off x="2640" y="1776"/>
              <a:ext cx="768" cy="144"/>
            </a:xfrm>
            <a:prstGeom prst="rightArrow">
              <a:avLst>
                <a:gd name="adj1" fmla="val 50000"/>
                <a:gd name="adj2" fmla="val 133333"/>
              </a:avLst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212" name="Text Box 36"/>
          <p:cNvSpPr txBox="1">
            <a:spLocks noChangeArrowheads="1"/>
          </p:cNvSpPr>
          <p:nvPr/>
        </p:nvSpPr>
        <p:spPr bwMode="auto">
          <a:xfrm>
            <a:off x="533400" y="3962400"/>
            <a:ext cx="6629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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过场点的高斯面内电量代数和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?</a:t>
            </a:r>
            <a:endParaRPr lang="en-US" altLang="zh-CN" sz="3200" b="1">
              <a:solidFill>
                <a:schemeClr val="tx1"/>
              </a:solidFill>
              <a:latin typeface="宋体" pitchFamily="2" charset="-122"/>
            </a:endParaRPr>
          </a:p>
        </p:txBody>
      </p:sp>
      <p:grpSp>
        <p:nvGrpSpPr>
          <p:cNvPr id="14" name="Group 37"/>
          <p:cNvGrpSpPr>
            <a:grpSpLocks/>
          </p:cNvGrpSpPr>
          <p:nvPr/>
        </p:nvGrpSpPr>
        <p:grpSpPr bwMode="auto">
          <a:xfrm>
            <a:off x="4953000" y="5410200"/>
            <a:ext cx="3429000" cy="1176338"/>
            <a:chOff x="768" y="3168"/>
            <a:chExt cx="1784" cy="741"/>
          </a:xfrm>
        </p:grpSpPr>
        <p:graphicFrame>
          <p:nvGraphicFramePr>
            <p:cNvPr id="45062" name="Object 1028"/>
            <p:cNvGraphicFramePr>
              <a:graphicFrameLocks/>
            </p:cNvGraphicFramePr>
            <p:nvPr/>
          </p:nvGraphicFramePr>
          <p:xfrm>
            <a:off x="768" y="3168"/>
            <a:ext cx="1784" cy="7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46" name="公式" r:id="rId27" imgW="1117440" imgH="431640" progId="Equation.3">
                    <p:embed/>
                  </p:oleObj>
                </mc:Choice>
                <mc:Fallback>
                  <p:oleObj name="公式" r:id="rId27" imgW="1117440" imgH="431640" progId="Equation.3">
                    <p:embed/>
                    <p:pic>
                      <p:nvPicPr>
                        <p:cNvPr id="0" name="Object 10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168"/>
                          <a:ext cx="1784" cy="7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7" name="Text Box 39"/>
            <p:cNvSpPr txBox="1">
              <a:spLocks noChangeArrowheads="1"/>
            </p:cNvSpPr>
            <p:nvPr/>
          </p:nvSpPr>
          <p:spPr bwMode="auto">
            <a:xfrm>
              <a:off x="816" y="3312"/>
              <a:ext cx="48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&gt;</a:t>
              </a:r>
            </a:p>
          </p:txBody>
        </p:sp>
      </p:grpSp>
      <p:grpSp>
        <p:nvGrpSpPr>
          <p:cNvPr id="15" name="Group 40"/>
          <p:cNvGrpSpPr>
            <a:grpSpLocks/>
          </p:cNvGrpSpPr>
          <p:nvPr/>
        </p:nvGrpSpPr>
        <p:grpSpPr bwMode="auto">
          <a:xfrm>
            <a:off x="990600" y="4648200"/>
            <a:ext cx="2667000" cy="947738"/>
            <a:chOff x="624" y="2928"/>
            <a:chExt cx="1680" cy="597"/>
          </a:xfrm>
        </p:grpSpPr>
        <p:graphicFrame>
          <p:nvGraphicFramePr>
            <p:cNvPr id="45061" name="Object 1027"/>
            <p:cNvGraphicFramePr>
              <a:graphicFrameLocks noChangeAspect="1"/>
            </p:cNvGraphicFramePr>
            <p:nvPr/>
          </p:nvGraphicFramePr>
          <p:xfrm>
            <a:off x="624" y="2928"/>
            <a:ext cx="1680" cy="5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47" name="公式" r:id="rId29" imgW="927000" imgH="342720" progId="Equation.3">
                    <p:embed/>
                  </p:oleObj>
                </mc:Choice>
                <mc:Fallback>
                  <p:oleObj name="公式" r:id="rId29" imgW="927000" imgH="342720" progId="Equation.3">
                    <p:embed/>
                    <p:pic>
                      <p:nvPicPr>
                        <p:cNvPr id="0" name="Object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928"/>
                          <a:ext cx="1680" cy="5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6" name="Text Box 42"/>
            <p:cNvSpPr txBox="1">
              <a:spLocks noChangeArrowheads="1"/>
            </p:cNvSpPr>
            <p:nvPr/>
          </p:nvSpPr>
          <p:spPr bwMode="auto">
            <a:xfrm>
              <a:off x="720" y="2928"/>
              <a:ext cx="48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&lt;</a:t>
              </a:r>
            </a:p>
          </p:txBody>
        </p:sp>
      </p:grpSp>
      <p:grpSp>
        <p:nvGrpSpPr>
          <p:cNvPr id="16" name="Group 43"/>
          <p:cNvGrpSpPr>
            <a:grpSpLocks/>
          </p:cNvGrpSpPr>
          <p:nvPr/>
        </p:nvGrpSpPr>
        <p:grpSpPr bwMode="auto">
          <a:xfrm>
            <a:off x="914400" y="5486400"/>
            <a:ext cx="2743200" cy="990600"/>
            <a:chOff x="576" y="3456"/>
            <a:chExt cx="1728" cy="624"/>
          </a:xfrm>
        </p:grpSpPr>
        <p:graphicFrame>
          <p:nvGraphicFramePr>
            <p:cNvPr id="45060" name="Object 1026"/>
            <p:cNvGraphicFramePr>
              <a:graphicFrameLocks noChangeAspect="1"/>
            </p:cNvGraphicFramePr>
            <p:nvPr/>
          </p:nvGraphicFramePr>
          <p:xfrm>
            <a:off x="576" y="3456"/>
            <a:ext cx="1728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48" name="公式" r:id="rId31" imgW="965160" imgH="342720" progId="Equation.3">
                    <p:embed/>
                  </p:oleObj>
                </mc:Choice>
                <mc:Fallback>
                  <p:oleObj name="公式" r:id="rId31" imgW="965160" imgH="342720" progId="Equation.3">
                    <p:embed/>
                    <p:pic>
                      <p:nvPicPr>
                        <p:cNvPr id="0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456"/>
                          <a:ext cx="1728" cy="6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5" name="Text Box 45"/>
            <p:cNvSpPr txBox="1">
              <a:spLocks noChangeArrowheads="1"/>
            </p:cNvSpPr>
            <p:nvPr/>
          </p:nvSpPr>
          <p:spPr bwMode="auto">
            <a:xfrm>
              <a:off x="624" y="3504"/>
              <a:ext cx="48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&gt;</a:t>
              </a:r>
            </a:p>
          </p:txBody>
        </p:sp>
      </p:grpSp>
      <p:sp>
        <p:nvSpPr>
          <p:cNvPr id="50222" name="AutoShape 46"/>
          <p:cNvSpPr>
            <a:spLocks/>
          </p:cNvSpPr>
          <p:nvPr/>
        </p:nvSpPr>
        <p:spPr bwMode="auto">
          <a:xfrm>
            <a:off x="3733800" y="4876800"/>
            <a:ext cx="457200" cy="1219200"/>
          </a:xfrm>
          <a:prstGeom prst="rightBrace">
            <a:avLst>
              <a:gd name="adj1" fmla="val 22222"/>
              <a:gd name="adj2" fmla="val 50000"/>
            </a:avLst>
          </a:prstGeom>
          <a:noFill/>
          <a:ln w="38100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" name="Group 47"/>
          <p:cNvGrpSpPr>
            <a:grpSpLocks/>
          </p:cNvGrpSpPr>
          <p:nvPr/>
        </p:nvGrpSpPr>
        <p:grpSpPr bwMode="auto">
          <a:xfrm>
            <a:off x="5029200" y="4724400"/>
            <a:ext cx="3352800" cy="609600"/>
            <a:chOff x="3168" y="2880"/>
            <a:chExt cx="2112" cy="384"/>
          </a:xfrm>
        </p:grpSpPr>
        <p:graphicFrame>
          <p:nvGraphicFramePr>
            <p:cNvPr id="45059" name="Object 1025"/>
            <p:cNvGraphicFramePr>
              <a:graphicFrameLocks noChangeAspect="1"/>
            </p:cNvGraphicFramePr>
            <p:nvPr/>
          </p:nvGraphicFramePr>
          <p:xfrm>
            <a:off x="3168" y="2900"/>
            <a:ext cx="2112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49" name="公式" r:id="rId33" imgW="723600" imgH="203040" progId="Equation.3">
                    <p:embed/>
                  </p:oleObj>
                </mc:Choice>
                <mc:Fallback>
                  <p:oleObj name="公式" r:id="rId33" imgW="723600" imgH="203040" progId="Equation.3">
                    <p:embed/>
                    <p:pic>
                      <p:nvPicPr>
                        <p:cNvPr id="0" name="Object 10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900"/>
                          <a:ext cx="2112" cy="3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4" name="Text Box 49"/>
            <p:cNvSpPr txBox="1">
              <a:spLocks noChangeArrowheads="1"/>
            </p:cNvSpPr>
            <p:nvPr/>
          </p:nvSpPr>
          <p:spPr bwMode="auto">
            <a:xfrm>
              <a:off x="3264" y="2880"/>
              <a:ext cx="43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&lt;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6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5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0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07" grpId="0" autoUpdateAnimBg="0"/>
      <p:bldP spid="50212" grpId="0" autoUpdateAnimBg="0"/>
      <p:bldP spid="5022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57200" y="304800"/>
            <a:ext cx="5105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CC0000"/>
                </a:solidFill>
                <a:latin typeface="宋体" pitchFamily="2" charset="-122"/>
              </a:rPr>
              <a:t>如何理解面内场强为</a:t>
            </a:r>
            <a:r>
              <a:rPr lang="en-US" altLang="zh-CN" sz="3200" b="1">
                <a:solidFill>
                  <a:srgbClr val="CC0000"/>
                </a:solidFill>
                <a:latin typeface="宋体" pitchFamily="2" charset="-122"/>
              </a:rPr>
              <a:t>0  ?   </a:t>
            </a:r>
          </a:p>
        </p:txBody>
      </p:sp>
      <p:sp>
        <p:nvSpPr>
          <p:cNvPr id="51203" name="Oval 3"/>
          <p:cNvSpPr>
            <a:spLocks noChangeArrowheads="1"/>
          </p:cNvSpPr>
          <p:nvPr/>
        </p:nvSpPr>
        <p:spPr bwMode="auto">
          <a:xfrm>
            <a:off x="6019800" y="381000"/>
            <a:ext cx="1816100" cy="16637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>
            <a:off x="6629400" y="1295400"/>
            <a:ext cx="381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 flipH="1">
            <a:off x="6096000" y="1295400"/>
            <a:ext cx="381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381000" y="990600"/>
            <a:ext cx="56388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过</a:t>
            </a:r>
            <a:r>
              <a:rPr lang="en-US" altLang="zh-CN" sz="3200" b="1">
                <a:solidFill>
                  <a:schemeClr val="accent2"/>
                </a:solidFill>
                <a:latin typeface="宋体" pitchFamily="2" charset="-122"/>
              </a:rPr>
              <a:t>P</a:t>
            </a: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点作圆锥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则在球面上截出两电荷元</a:t>
            </a:r>
          </a:p>
        </p:txBody>
      </p:sp>
      <p:graphicFrame>
        <p:nvGraphicFramePr>
          <p:cNvPr id="51207" name="Object 7"/>
          <p:cNvGraphicFramePr>
            <a:graphicFrameLocks/>
          </p:cNvGraphicFramePr>
          <p:nvPr/>
        </p:nvGraphicFramePr>
        <p:xfrm>
          <a:off x="533400" y="2438400"/>
          <a:ext cx="6599238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3" name="公式" r:id="rId3" imgW="1549080" imgH="215640" progId="Equation.3">
                  <p:embed/>
                </p:oleObj>
              </mc:Choice>
              <mc:Fallback>
                <p:oleObj name="公式" r:id="rId3" imgW="1549080" imgH="21564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438400"/>
                        <a:ext cx="6599238" cy="7318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8"/>
          <p:cNvGraphicFramePr>
            <a:graphicFrameLocks/>
          </p:cNvGraphicFramePr>
          <p:nvPr/>
        </p:nvGraphicFramePr>
        <p:xfrm>
          <a:off x="3429000" y="3200400"/>
          <a:ext cx="2362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4" name="公式" r:id="rId5" imgW="876240" imgH="431640" progId="Equation.3">
                  <p:embed/>
                </p:oleObj>
              </mc:Choice>
              <mc:Fallback>
                <p:oleObj name="公式" r:id="rId5" imgW="876240" imgH="43164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200400"/>
                        <a:ext cx="2362200" cy="1219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9"/>
          <p:cNvGraphicFramePr>
            <a:graphicFrameLocks/>
          </p:cNvGraphicFramePr>
          <p:nvPr/>
        </p:nvGraphicFramePr>
        <p:xfrm>
          <a:off x="3429000" y="4495800"/>
          <a:ext cx="2362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5" name="公式" r:id="rId7" imgW="888840" imgH="431640" progId="Equation.3">
                  <p:embed/>
                </p:oleObj>
              </mc:Choice>
              <mc:Fallback>
                <p:oleObj name="公式" r:id="rId7" imgW="888840" imgH="43164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495800"/>
                        <a:ext cx="2362200" cy="1219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324600" y="685800"/>
            <a:ext cx="427038" cy="609600"/>
            <a:chOff x="4080" y="3072"/>
            <a:chExt cx="269" cy="384"/>
          </a:xfrm>
        </p:grpSpPr>
        <p:sp>
          <p:nvSpPr>
            <p:cNvPr id="46113" name="Oval 11"/>
            <p:cNvSpPr>
              <a:spLocks noChangeArrowheads="1"/>
            </p:cNvSpPr>
            <p:nvPr/>
          </p:nvSpPr>
          <p:spPr bwMode="auto">
            <a:xfrm>
              <a:off x="4176" y="3408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6092" name="Object 12"/>
            <p:cNvGraphicFramePr>
              <a:graphicFrameLocks noChangeAspect="1"/>
            </p:cNvGraphicFramePr>
            <p:nvPr/>
          </p:nvGraphicFramePr>
          <p:xfrm>
            <a:off x="4080" y="3072"/>
            <a:ext cx="26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06" name="公式" r:id="rId9" imgW="152280" imgH="164880" progId="Equation.3">
                    <p:embed/>
                  </p:oleObj>
                </mc:Choice>
                <mc:Fallback>
                  <p:oleObj name="公式" r:id="rId9" imgW="152280" imgH="16488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3072"/>
                          <a:ext cx="269" cy="2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257800" y="838200"/>
            <a:ext cx="3468688" cy="868363"/>
            <a:chOff x="3312" y="912"/>
            <a:chExt cx="2185" cy="547"/>
          </a:xfrm>
        </p:grpSpPr>
        <p:grpSp>
          <p:nvGrpSpPr>
            <p:cNvPr id="46108" name="Group 14"/>
            <p:cNvGrpSpPr>
              <a:grpSpLocks/>
            </p:cNvGrpSpPr>
            <p:nvPr/>
          </p:nvGrpSpPr>
          <p:grpSpPr bwMode="auto">
            <a:xfrm>
              <a:off x="3744" y="912"/>
              <a:ext cx="1196" cy="528"/>
              <a:chOff x="3744" y="912"/>
              <a:chExt cx="1196" cy="528"/>
            </a:xfrm>
          </p:grpSpPr>
          <p:sp>
            <p:nvSpPr>
              <p:cNvPr id="46109" name="Line 15"/>
              <p:cNvSpPr>
                <a:spLocks noChangeShapeType="1"/>
              </p:cNvSpPr>
              <p:nvPr/>
            </p:nvSpPr>
            <p:spPr bwMode="auto">
              <a:xfrm flipV="1">
                <a:off x="3840" y="912"/>
                <a:ext cx="1056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10" name="Line 16"/>
              <p:cNvSpPr>
                <a:spLocks noChangeShapeType="1"/>
              </p:cNvSpPr>
              <p:nvPr/>
            </p:nvSpPr>
            <p:spPr bwMode="auto">
              <a:xfrm>
                <a:off x="3792" y="1104"/>
                <a:ext cx="1104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11" name="Oval 17"/>
              <p:cNvSpPr>
                <a:spLocks noChangeArrowheads="1"/>
              </p:cNvSpPr>
              <p:nvPr/>
            </p:nvSpPr>
            <p:spPr bwMode="auto">
              <a:xfrm>
                <a:off x="4804" y="916"/>
                <a:ext cx="136" cy="520"/>
              </a:xfrm>
              <a:prstGeom prst="ellipse">
                <a:avLst/>
              </a:prstGeom>
              <a:solidFill>
                <a:srgbClr val="000099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12" name="Oval 18"/>
              <p:cNvSpPr>
                <a:spLocks noChangeArrowheads="1"/>
              </p:cNvSpPr>
              <p:nvPr/>
            </p:nvSpPr>
            <p:spPr bwMode="auto">
              <a:xfrm>
                <a:off x="3744" y="1104"/>
                <a:ext cx="92" cy="236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46090" name="Object 19"/>
            <p:cNvGraphicFramePr>
              <a:graphicFrameLocks noChangeAspect="1"/>
            </p:cNvGraphicFramePr>
            <p:nvPr/>
          </p:nvGraphicFramePr>
          <p:xfrm>
            <a:off x="3312" y="1008"/>
            <a:ext cx="480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07" name="公式" r:id="rId11" imgW="228600" imgH="215640" progId="Equation.3">
                    <p:embed/>
                  </p:oleObj>
                </mc:Choice>
                <mc:Fallback>
                  <p:oleObj name="公式" r:id="rId11" imgW="228600" imgH="21564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008"/>
                          <a:ext cx="480" cy="4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1" name="Object 20"/>
            <p:cNvGraphicFramePr>
              <a:graphicFrameLocks noChangeAspect="1"/>
            </p:cNvGraphicFramePr>
            <p:nvPr/>
          </p:nvGraphicFramePr>
          <p:xfrm>
            <a:off x="4967" y="912"/>
            <a:ext cx="530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08" name="公式" r:id="rId13" imgW="253800" imgH="215640" progId="Equation.3">
                    <p:embed/>
                  </p:oleObj>
                </mc:Choice>
                <mc:Fallback>
                  <p:oleObj name="公式" r:id="rId13" imgW="253800" imgH="21564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7" y="912"/>
                          <a:ext cx="530" cy="4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33400" y="3352800"/>
            <a:ext cx="3124200" cy="715963"/>
            <a:chOff x="336" y="2448"/>
            <a:chExt cx="1968" cy="451"/>
          </a:xfrm>
        </p:grpSpPr>
        <p:sp>
          <p:nvSpPr>
            <p:cNvPr id="46107" name="Text Box 22"/>
            <p:cNvSpPr txBox="1">
              <a:spLocks noChangeArrowheads="1"/>
            </p:cNvSpPr>
            <p:nvPr/>
          </p:nvSpPr>
          <p:spPr bwMode="auto">
            <a:xfrm>
              <a:off x="816" y="2496"/>
              <a:ext cx="1488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1"/>
                  </a:solidFill>
                  <a:latin typeface="宋体" pitchFamily="2" charset="-122"/>
                </a:rPr>
                <a:t>在</a:t>
              </a: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P</a:t>
              </a:r>
              <a:r>
                <a:rPr lang="zh-CN" altLang="en-US" sz="3200" b="1">
                  <a:solidFill>
                    <a:schemeClr val="tx1"/>
                  </a:solidFill>
                  <a:latin typeface="宋体" pitchFamily="2" charset="-122"/>
                </a:rPr>
                <a:t>点场强</a:t>
              </a:r>
            </a:p>
          </p:txBody>
        </p:sp>
        <p:graphicFrame>
          <p:nvGraphicFramePr>
            <p:cNvPr id="46089" name="Object 23"/>
            <p:cNvGraphicFramePr>
              <a:graphicFrameLocks noChangeAspect="1"/>
            </p:cNvGraphicFramePr>
            <p:nvPr/>
          </p:nvGraphicFramePr>
          <p:xfrm>
            <a:off x="336" y="2448"/>
            <a:ext cx="480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09" name="公式" r:id="rId15" imgW="228600" imgH="215640" progId="Equation.3">
                    <p:embed/>
                  </p:oleObj>
                </mc:Choice>
                <mc:Fallback>
                  <p:oleObj name="公式" r:id="rId15" imgW="228600" imgH="21564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448"/>
                          <a:ext cx="480" cy="4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7848600" y="3276600"/>
            <a:ext cx="12954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/>
              <a:t>方向如图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33400" y="4419600"/>
            <a:ext cx="3124200" cy="715963"/>
            <a:chOff x="384" y="3168"/>
            <a:chExt cx="1968" cy="451"/>
          </a:xfrm>
        </p:grpSpPr>
        <p:graphicFrame>
          <p:nvGraphicFramePr>
            <p:cNvPr id="46088" name="Object 26"/>
            <p:cNvGraphicFramePr>
              <a:graphicFrameLocks noChangeAspect="1"/>
            </p:cNvGraphicFramePr>
            <p:nvPr/>
          </p:nvGraphicFramePr>
          <p:xfrm>
            <a:off x="384" y="3168"/>
            <a:ext cx="530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10" name="公式" r:id="rId16" imgW="253800" imgH="215640" progId="Equation.3">
                    <p:embed/>
                  </p:oleObj>
                </mc:Choice>
                <mc:Fallback>
                  <p:oleObj name="公式" r:id="rId16" imgW="253800" imgH="21564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3168"/>
                          <a:ext cx="530" cy="4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06" name="Text Box 27"/>
            <p:cNvSpPr txBox="1">
              <a:spLocks noChangeArrowheads="1"/>
            </p:cNvSpPr>
            <p:nvPr/>
          </p:nvSpPr>
          <p:spPr bwMode="auto">
            <a:xfrm>
              <a:off x="912" y="3216"/>
              <a:ext cx="144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1"/>
                  </a:solidFill>
                  <a:latin typeface="宋体" pitchFamily="2" charset="-122"/>
                </a:rPr>
                <a:t>在</a:t>
              </a: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P</a:t>
              </a:r>
              <a:r>
                <a:rPr lang="zh-CN" altLang="en-US" sz="3200" b="1">
                  <a:solidFill>
                    <a:schemeClr val="tx1"/>
                  </a:solidFill>
                  <a:latin typeface="宋体" pitchFamily="2" charset="-122"/>
                </a:rPr>
                <a:t>点场强</a:t>
              </a:r>
            </a:p>
          </p:txBody>
        </p:sp>
      </p:grp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7848600" y="4495800"/>
            <a:ext cx="12954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</a:rPr>
              <a:t>方向如图</a:t>
            </a:r>
          </a:p>
        </p:txBody>
      </p:sp>
      <p:graphicFrame>
        <p:nvGraphicFramePr>
          <p:cNvPr id="51229" name="Object 29"/>
          <p:cNvGraphicFramePr>
            <a:graphicFrameLocks noChangeAspect="1"/>
          </p:cNvGraphicFramePr>
          <p:nvPr/>
        </p:nvGraphicFramePr>
        <p:xfrm>
          <a:off x="5791200" y="3200400"/>
          <a:ext cx="1752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1" name="公式" r:id="rId17" imgW="698400" imgH="431640" progId="Equation.3">
                  <p:embed/>
                </p:oleObj>
              </mc:Choice>
              <mc:Fallback>
                <p:oleObj name="公式" r:id="rId17" imgW="698400" imgH="4316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200400"/>
                        <a:ext cx="1752600" cy="1219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0" name="Object 30"/>
          <p:cNvGraphicFramePr>
            <a:graphicFrameLocks noChangeAspect="1"/>
          </p:cNvGraphicFramePr>
          <p:nvPr/>
        </p:nvGraphicFramePr>
        <p:xfrm>
          <a:off x="5791200" y="4495800"/>
          <a:ext cx="1752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2" name="公式" r:id="rId19" imgW="583920" imgH="431640" progId="Equation.3">
                  <p:embed/>
                </p:oleObj>
              </mc:Choice>
              <mc:Fallback>
                <p:oleObj name="公式" r:id="rId19" imgW="583920" imgH="4316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495800"/>
                        <a:ext cx="1752600" cy="1219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1981200" y="5943600"/>
            <a:ext cx="3962400" cy="685800"/>
            <a:chOff x="1248" y="3744"/>
            <a:chExt cx="2496" cy="432"/>
          </a:xfrm>
        </p:grpSpPr>
        <p:graphicFrame>
          <p:nvGraphicFramePr>
            <p:cNvPr id="46087" name="Object 32"/>
            <p:cNvGraphicFramePr>
              <a:graphicFrameLocks/>
            </p:cNvGraphicFramePr>
            <p:nvPr/>
          </p:nvGraphicFramePr>
          <p:xfrm>
            <a:off x="2160" y="3744"/>
            <a:ext cx="158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13" name="公" r:id="rId21" imgW="761760" imgH="228600" progId="Equation.3">
                    <p:embed/>
                  </p:oleObj>
                </mc:Choice>
                <mc:Fallback>
                  <p:oleObj name="公" r:id="rId21" imgW="761760" imgH="228600" progId="Equation.3">
                    <p:embed/>
                    <p:pic>
                      <p:nvPicPr>
                        <p:cNvPr id="0" name="Object 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744"/>
                          <a:ext cx="1584" cy="432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0099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05" name="AutoShape 33"/>
            <p:cNvSpPr>
              <a:spLocks noChangeArrowheads="1"/>
            </p:cNvSpPr>
            <p:nvPr/>
          </p:nvSpPr>
          <p:spPr bwMode="auto">
            <a:xfrm>
              <a:off x="1248" y="3888"/>
              <a:ext cx="624" cy="48"/>
            </a:xfrm>
            <a:prstGeom prst="rightArrow">
              <a:avLst>
                <a:gd name="adj1" fmla="val 50000"/>
                <a:gd name="adj2" fmla="val 325000"/>
              </a:avLst>
            </a:prstGeom>
            <a:solidFill>
              <a:srgbClr val="0000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51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5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7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7" dur="500"/>
                                        <p:tgtEl>
                                          <p:spTgt spid="5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build="p" autoUpdateAnimBg="0"/>
      <p:bldP spid="51203" grpId="0" animBg="1"/>
      <p:bldP spid="51204" grpId="0" animBg="1"/>
      <p:bldP spid="51205" grpId="0" animBg="1"/>
      <p:bldP spid="51206" grpId="0" build="p" autoUpdateAnimBg="0"/>
      <p:bldP spid="51224" grpId="0" autoUpdateAnimBg="0"/>
      <p:bldP spid="51228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304800" y="304800"/>
            <a:ext cx="358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例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2 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均匀带电球体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629400" y="533400"/>
            <a:ext cx="914400" cy="1371600"/>
            <a:chOff x="4128" y="240"/>
            <a:chExt cx="576" cy="864"/>
          </a:xfrm>
        </p:grpSpPr>
        <p:sp>
          <p:nvSpPr>
            <p:cNvPr id="47156" name="Oval 6"/>
            <p:cNvSpPr>
              <a:spLocks noChangeArrowheads="1"/>
            </p:cNvSpPr>
            <p:nvPr/>
          </p:nvSpPr>
          <p:spPr bwMode="auto">
            <a:xfrm>
              <a:off x="4128" y="528"/>
              <a:ext cx="576" cy="57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7123" name="Object 7"/>
            <p:cNvGraphicFramePr>
              <a:graphicFrameLocks/>
            </p:cNvGraphicFramePr>
            <p:nvPr/>
          </p:nvGraphicFramePr>
          <p:xfrm>
            <a:off x="4128" y="240"/>
            <a:ext cx="310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04" name="公式" r:id="rId3" imgW="164880" imgH="203040" progId="Equation.3">
                    <p:embed/>
                  </p:oleObj>
                </mc:Choice>
                <mc:Fallback>
                  <p:oleObj name="公式" r:id="rId3" imgW="164880" imgH="203040" progId="Equation.3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40"/>
                          <a:ext cx="310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304800" y="16764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解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: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7848600" y="838200"/>
            <a:ext cx="685800" cy="609600"/>
            <a:chOff x="4848" y="1824"/>
            <a:chExt cx="432" cy="384"/>
          </a:xfrm>
        </p:grpSpPr>
        <p:sp>
          <p:nvSpPr>
            <p:cNvPr id="47155" name="Line 12"/>
            <p:cNvSpPr>
              <a:spLocks noChangeShapeType="1"/>
            </p:cNvSpPr>
            <p:nvPr/>
          </p:nvSpPr>
          <p:spPr bwMode="auto">
            <a:xfrm>
              <a:off x="4944" y="2208"/>
              <a:ext cx="336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7122" name="Object 13"/>
            <p:cNvGraphicFramePr>
              <a:graphicFrameLocks/>
            </p:cNvGraphicFramePr>
            <p:nvPr/>
          </p:nvGraphicFramePr>
          <p:xfrm>
            <a:off x="4848" y="1824"/>
            <a:ext cx="331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05" name="公" r:id="rId5" imgW="164880" imgH="190440" progId="Equation.3">
                    <p:embed/>
                  </p:oleObj>
                </mc:Choice>
                <mc:Fallback>
                  <p:oleObj name="公" r:id="rId5" imgW="164880" imgH="190440" progId="Equation.3">
                    <p:embed/>
                    <p:pic>
                      <p:nvPicPr>
                        <p:cNvPr id="0" name="Object 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824"/>
                          <a:ext cx="331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8318" name="Object 14"/>
          <p:cNvGraphicFramePr>
            <a:graphicFrameLocks/>
          </p:cNvGraphicFramePr>
          <p:nvPr/>
        </p:nvGraphicFramePr>
        <p:xfrm>
          <a:off x="1219200" y="1828800"/>
          <a:ext cx="1273175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06" name="公式" r:id="rId7" imgW="482400" imgH="380880" progId="Equation.3">
                  <p:embed/>
                </p:oleObj>
              </mc:Choice>
              <mc:Fallback>
                <p:oleObj name="公式" r:id="rId7" imgW="482400" imgH="380880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828800"/>
                        <a:ext cx="1273175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9" name="Object 15"/>
          <p:cNvGraphicFramePr>
            <a:graphicFrameLocks/>
          </p:cNvGraphicFramePr>
          <p:nvPr/>
        </p:nvGraphicFramePr>
        <p:xfrm>
          <a:off x="2438400" y="1752600"/>
          <a:ext cx="20574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07" name="公式" r:id="rId9" imgW="520560" imgH="380880" progId="Equation.3">
                  <p:embed/>
                </p:oleObj>
              </mc:Choice>
              <mc:Fallback>
                <p:oleObj name="公式" r:id="rId9" imgW="520560" imgH="380880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52600"/>
                        <a:ext cx="20574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1" name="Object 17"/>
          <p:cNvGraphicFramePr>
            <a:graphicFrameLocks/>
          </p:cNvGraphicFramePr>
          <p:nvPr/>
        </p:nvGraphicFramePr>
        <p:xfrm>
          <a:off x="4114800" y="1828800"/>
          <a:ext cx="16764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08" name="公式" r:id="rId11" imgW="609480" imgH="228600" progId="Equation.3">
                  <p:embed/>
                </p:oleObj>
              </mc:Choice>
              <mc:Fallback>
                <p:oleObj name="公式" r:id="rId11" imgW="609480" imgH="228600" progId="Equation.3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828800"/>
                        <a:ext cx="16764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3581400" y="304800"/>
            <a:ext cx="2244725" cy="585788"/>
            <a:chOff x="2448" y="192"/>
            <a:chExt cx="1414" cy="369"/>
          </a:xfrm>
        </p:grpSpPr>
        <p:graphicFrame>
          <p:nvGraphicFramePr>
            <p:cNvPr id="47121" name="Object 19"/>
            <p:cNvGraphicFramePr>
              <a:graphicFrameLocks/>
            </p:cNvGraphicFramePr>
            <p:nvPr/>
          </p:nvGraphicFramePr>
          <p:xfrm>
            <a:off x="3552" y="192"/>
            <a:ext cx="310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09" name="公式" r:id="rId13" imgW="164880" imgH="203040" progId="Equation.3">
                    <p:embed/>
                  </p:oleObj>
                </mc:Choice>
                <mc:Fallback>
                  <p:oleObj name="公式" r:id="rId13" imgW="164880" imgH="203040" progId="Equation.3">
                    <p:embed/>
                    <p:pic>
                      <p:nvPicPr>
                        <p:cNvPr id="0" name="Object 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92"/>
                          <a:ext cx="310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54" name="Text Box 20"/>
            <p:cNvSpPr txBox="1">
              <a:spLocks noChangeArrowheads="1"/>
            </p:cNvSpPr>
            <p:nvPr/>
          </p:nvSpPr>
          <p:spPr bwMode="auto">
            <a:xfrm>
              <a:off x="2448" y="192"/>
              <a:ext cx="1392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1"/>
                  </a:solidFill>
                </a:rPr>
                <a:t>总电量为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838200" y="914400"/>
            <a:ext cx="1716088" cy="533400"/>
            <a:chOff x="768" y="624"/>
            <a:chExt cx="1081" cy="336"/>
          </a:xfrm>
        </p:grpSpPr>
        <p:sp>
          <p:nvSpPr>
            <p:cNvPr id="47153" name="Text Box 22"/>
            <p:cNvSpPr txBox="1">
              <a:spLocks noChangeArrowheads="1"/>
            </p:cNvSpPr>
            <p:nvPr/>
          </p:nvSpPr>
          <p:spPr bwMode="auto">
            <a:xfrm>
              <a:off x="768" y="624"/>
              <a:ext cx="1056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1"/>
                  </a:solidFill>
                </a:rPr>
                <a:t>半径为</a:t>
              </a:r>
            </a:p>
          </p:txBody>
        </p:sp>
        <p:graphicFrame>
          <p:nvGraphicFramePr>
            <p:cNvPr id="47120" name="Object 23"/>
            <p:cNvGraphicFramePr>
              <a:graphicFrameLocks noChangeAspect="1"/>
            </p:cNvGraphicFramePr>
            <p:nvPr/>
          </p:nvGraphicFramePr>
          <p:xfrm>
            <a:off x="1584" y="672"/>
            <a:ext cx="26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10" name="公式" r:id="rId14" imgW="152280" imgH="164880" progId="Equation.3">
                    <p:embed/>
                  </p:oleObj>
                </mc:Choice>
                <mc:Fallback>
                  <p:oleObj name="公式" r:id="rId14" imgW="152280" imgH="16488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672"/>
                          <a:ext cx="265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2667000" y="990600"/>
            <a:ext cx="35052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</a:rPr>
              <a:t>求：电场强度分布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6629400" y="990600"/>
            <a:ext cx="715963" cy="762000"/>
            <a:chOff x="4560" y="576"/>
            <a:chExt cx="451" cy="480"/>
          </a:xfrm>
        </p:grpSpPr>
        <p:grpSp>
          <p:nvGrpSpPr>
            <p:cNvPr id="47151" name="Group 26"/>
            <p:cNvGrpSpPr>
              <a:grpSpLocks/>
            </p:cNvGrpSpPr>
            <p:nvPr/>
          </p:nvGrpSpPr>
          <p:grpSpPr bwMode="auto">
            <a:xfrm>
              <a:off x="4560" y="576"/>
              <a:ext cx="288" cy="336"/>
              <a:chOff x="3072" y="624"/>
              <a:chExt cx="288" cy="336"/>
            </a:xfrm>
          </p:grpSpPr>
          <p:graphicFrame>
            <p:nvGraphicFramePr>
              <p:cNvPr id="47119" name="Object 27"/>
              <p:cNvGraphicFramePr>
                <a:graphicFrameLocks noChangeAspect="1"/>
              </p:cNvGraphicFramePr>
              <p:nvPr/>
            </p:nvGraphicFramePr>
            <p:xfrm>
              <a:off x="3072" y="624"/>
              <a:ext cx="265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311" name="公式" r:id="rId16" imgW="152280" imgH="164880" progId="Equation.3">
                      <p:embed/>
                    </p:oleObj>
                  </mc:Choice>
                  <mc:Fallback>
                    <p:oleObj name="公式" r:id="rId16" imgW="152280" imgH="164880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72" y="624"/>
                            <a:ext cx="265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152" name="Line 28"/>
              <p:cNvSpPr>
                <a:spLocks noChangeShapeType="1"/>
              </p:cNvSpPr>
              <p:nvPr/>
            </p:nvSpPr>
            <p:spPr bwMode="auto">
              <a:xfrm>
                <a:off x="3360" y="624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47118" name="Object 29"/>
            <p:cNvGraphicFramePr>
              <a:graphicFrameLocks noChangeAspect="1"/>
            </p:cNvGraphicFramePr>
            <p:nvPr/>
          </p:nvGraphicFramePr>
          <p:xfrm>
            <a:off x="4752" y="768"/>
            <a:ext cx="25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12" name="公式" r:id="rId17" imgW="126720" imgH="139680" progId="Equation.3">
                    <p:embed/>
                  </p:oleObj>
                </mc:Choice>
                <mc:Fallback>
                  <p:oleObj name="公式" r:id="rId17" imgW="126720" imgH="13968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768"/>
                          <a:ext cx="259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7696200" y="304800"/>
            <a:ext cx="425450" cy="609600"/>
            <a:chOff x="5280" y="192"/>
            <a:chExt cx="268" cy="384"/>
          </a:xfrm>
        </p:grpSpPr>
        <p:sp>
          <p:nvSpPr>
            <p:cNvPr id="47150" name="Oval 31"/>
            <p:cNvSpPr>
              <a:spLocks noChangeArrowheads="1"/>
            </p:cNvSpPr>
            <p:nvPr/>
          </p:nvSpPr>
          <p:spPr bwMode="auto">
            <a:xfrm>
              <a:off x="5280" y="528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7117" name="Object 32"/>
            <p:cNvGraphicFramePr>
              <a:graphicFrameLocks noChangeAspect="1"/>
            </p:cNvGraphicFramePr>
            <p:nvPr/>
          </p:nvGraphicFramePr>
          <p:xfrm>
            <a:off x="5280" y="192"/>
            <a:ext cx="268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13" name="公式" r:id="rId19" imgW="152280" imgH="164880" progId="Equation.3">
                    <p:embed/>
                  </p:oleObj>
                </mc:Choice>
                <mc:Fallback>
                  <p:oleObj name="公式" r:id="rId19" imgW="152280" imgH="16488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92"/>
                          <a:ext cx="268" cy="2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7086600" y="914400"/>
            <a:ext cx="685800" cy="798513"/>
            <a:chOff x="4848" y="1776"/>
            <a:chExt cx="432" cy="455"/>
          </a:xfrm>
        </p:grpSpPr>
        <p:graphicFrame>
          <p:nvGraphicFramePr>
            <p:cNvPr id="47116" name="Object 34"/>
            <p:cNvGraphicFramePr>
              <a:graphicFrameLocks/>
            </p:cNvGraphicFramePr>
            <p:nvPr/>
          </p:nvGraphicFramePr>
          <p:xfrm>
            <a:off x="4992" y="1920"/>
            <a:ext cx="235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14" name="公" r:id="rId21" imgW="126720" imgH="164880" progId="Equation.3">
                    <p:embed/>
                  </p:oleObj>
                </mc:Choice>
                <mc:Fallback>
                  <p:oleObj name="公" r:id="rId21" imgW="126720" imgH="164880" progId="Equation.3">
                    <p:embed/>
                    <p:pic>
                      <p:nvPicPr>
                        <p:cNvPr id="0" name="Object 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920"/>
                          <a:ext cx="235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49" name="Line 35"/>
            <p:cNvSpPr>
              <a:spLocks noChangeShapeType="1"/>
            </p:cNvSpPr>
            <p:nvPr/>
          </p:nvSpPr>
          <p:spPr bwMode="auto">
            <a:xfrm flipV="1">
              <a:off x="4848" y="1776"/>
              <a:ext cx="43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36"/>
          <p:cNvGrpSpPr>
            <a:grpSpLocks/>
          </p:cNvGrpSpPr>
          <p:nvPr/>
        </p:nvGrpSpPr>
        <p:grpSpPr bwMode="auto">
          <a:xfrm>
            <a:off x="6172200" y="609600"/>
            <a:ext cx="1816100" cy="1828800"/>
            <a:chOff x="3936" y="1104"/>
            <a:chExt cx="1144" cy="1152"/>
          </a:xfrm>
        </p:grpSpPr>
        <p:sp>
          <p:nvSpPr>
            <p:cNvPr id="47148" name="Oval 37"/>
            <p:cNvSpPr>
              <a:spLocks noChangeArrowheads="1"/>
            </p:cNvSpPr>
            <p:nvPr/>
          </p:nvSpPr>
          <p:spPr bwMode="auto">
            <a:xfrm>
              <a:off x="3936" y="1104"/>
              <a:ext cx="1144" cy="1048"/>
            </a:xfrm>
            <a:prstGeom prst="ellipse">
              <a:avLst/>
            </a:prstGeom>
            <a:noFill/>
            <a:ln w="38100">
              <a:solidFill>
                <a:srgbClr val="000099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7115" name="Object 38"/>
            <p:cNvGraphicFramePr>
              <a:graphicFrameLocks noChangeAspect="1"/>
            </p:cNvGraphicFramePr>
            <p:nvPr/>
          </p:nvGraphicFramePr>
          <p:xfrm>
            <a:off x="3984" y="1920"/>
            <a:ext cx="26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15" name="公式" r:id="rId23" imgW="139680" imgH="177480" progId="Equation.3">
                    <p:embed/>
                  </p:oleObj>
                </mc:Choice>
                <mc:Fallback>
                  <p:oleObj name="公式" r:id="rId23" imgW="139680" imgH="17748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920"/>
                          <a:ext cx="267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7847013" y="1447800"/>
            <a:ext cx="687387" cy="762000"/>
            <a:chOff x="5327" y="2256"/>
            <a:chExt cx="433" cy="480"/>
          </a:xfrm>
        </p:grpSpPr>
        <p:graphicFrame>
          <p:nvGraphicFramePr>
            <p:cNvPr id="47114" name="Object 40"/>
            <p:cNvGraphicFramePr>
              <a:graphicFrameLocks/>
            </p:cNvGraphicFramePr>
            <p:nvPr/>
          </p:nvGraphicFramePr>
          <p:xfrm>
            <a:off x="5376" y="2352"/>
            <a:ext cx="38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16" name="公" r:id="rId25" imgW="215640" imgH="190440" progId="Equation.3">
                    <p:embed/>
                  </p:oleObj>
                </mc:Choice>
                <mc:Fallback>
                  <p:oleObj name="公" r:id="rId25" imgW="215640" imgH="190440" progId="Equation.3">
                    <p:embed/>
                    <p:pic>
                      <p:nvPicPr>
                        <p:cNvPr id="0" name="Object 4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2352"/>
                          <a:ext cx="384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7145" name="Group 41"/>
            <p:cNvGrpSpPr>
              <a:grpSpLocks/>
            </p:cNvGrpSpPr>
            <p:nvPr/>
          </p:nvGrpSpPr>
          <p:grpSpPr bwMode="auto">
            <a:xfrm>
              <a:off x="5327" y="2256"/>
              <a:ext cx="433" cy="144"/>
              <a:chOff x="5327" y="867"/>
              <a:chExt cx="433" cy="144"/>
            </a:xfrm>
          </p:grpSpPr>
          <p:sp>
            <p:nvSpPr>
              <p:cNvPr id="47146" name="Oval 42"/>
              <p:cNvSpPr>
                <a:spLocks noChangeArrowheads="1"/>
              </p:cNvSpPr>
              <p:nvPr/>
            </p:nvSpPr>
            <p:spPr bwMode="auto">
              <a:xfrm rot="487806">
                <a:off x="5327" y="867"/>
                <a:ext cx="96" cy="144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47" name="Line 43"/>
              <p:cNvSpPr>
                <a:spLocks noChangeShapeType="1"/>
              </p:cNvSpPr>
              <p:nvPr/>
            </p:nvSpPr>
            <p:spPr bwMode="auto">
              <a:xfrm>
                <a:off x="5376" y="91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98351" name="Object 47"/>
          <p:cNvGraphicFramePr>
            <a:graphicFrameLocks/>
          </p:cNvGraphicFramePr>
          <p:nvPr/>
        </p:nvGraphicFramePr>
        <p:xfrm>
          <a:off x="762000" y="2819400"/>
          <a:ext cx="232092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7" name="公" r:id="rId27" imgW="812520" imgH="571320" progId="Equation.3">
                  <p:embed/>
                </p:oleObj>
              </mc:Choice>
              <mc:Fallback>
                <p:oleObj name="公" r:id="rId27" imgW="812520" imgH="571320" progId="Equation.3">
                  <p:embed/>
                  <p:pic>
                    <p:nvPicPr>
                      <p:cNvPr id="0" name="Object 47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19400"/>
                        <a:ext cx="2320925" cy="16002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65"/>
          <p:cNvGrpSpPr>
            <a:grpSpLocks/>
          </p:cNvGrpSpPr>
          <p:nvPr/>
        </p:nvGrpSpPr>
        <p:grpSpPr bwMode="auto">
          <a:xfrm>
            <a:off x="1447800" y="5410200"/>
            <a:ext cx="3622675" cy="1143000"/>
            <a:chOff x="912" y="3408"/>
            <a:chExt cx="2282" cy="720"/>
          </a:xfrm>
        </p:grpSpPr>
        <p:graphicFrame>
          <p:nvGraphicFramePr>
            <p:cNvPr id="47113" name="Object 51"/>
            <p:cNvGraphicFramePr>
              <a:graphicFrameLocks/>
            </p:cNvGraphicFramePr>
            <p:nvPr/>
          </p:nvGraphicFramePr>
          <p:xfrm>
            <a:off x="912" y="3408"/>
            <a:ext cx="2282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18" name="Equation" r:id="rId29" imgW="1180800" imgH="431640" progId="Equation.3">
                    <p:embed/>
                  </p:oleObj>
                </mc:Choice>
                <mc:Fallback>
                  <p:oleObj name="Equation" r:id="rId29" imgW="1180800" imgH="431640" progId="Equation.3">
                    <p:embed/>
                    <p:pic>
                      <p:nvPicPr>
                        <p:cNvPr id="0" name="Object 5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408"/>
                          <a:ext cx="2282" cy="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44" name="Text Box 52"/>
            <p:cNvSpPr txBox="1">
              <a:spLocks noChangeArrowheads="1"/>
            </p:cNvSpPr>
            <p:nvPr/>
          </p:nvSpPr>
          <p:spPr bwMode="auto">
            <a:xfrm>
              <a:off x="1018" y="3548"/>
              <a:ext cx="581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&gt;</a:t>
              </a:r>
            </a:p>
          </p:txBody>
        </p:sp>
      </p:grpSp>
      <p:grpSp>
        <p:nvGrpSpPr>
          <p:cNvPr id="14" name="Group 63"/>
          <p:cNvGrpSpPr>
            <a:grpSpLocks/>
          </p:cNvGrpSpPr>
          <p:nvPr/>
        </p:nvGrpSpPr>
        <p:grpSpPr bwMode="auto">
          <a:xfrm>
            <a:off x="4495800" y="2590800"/>
            <a:ext cx="3725863" cy="1157288"/>
            <a:chOff x="2832" y="1632"/>
            <a:chExt cx="2347" cy="729"/>
          </a:xfrm>
        </p:grpSpPr>
        <p:graphicFrame>
          <p:nvGraphicFramePr>
            <p:cNvPr id="47112" name="Object 54"/>
            <p:cNvGraphicFramePr>
              <a:graphicFrameLocks noChangeAspect="1"/>
            </p:cNvGraphicFramePr>
            <p:nvPr/>
          </p:nvGraphicFramePr>
          <p:xfrm>
            <a:off x="2832" y="1632"/>
            <a:ext cx="2347" cy="7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19" name="Equation" r:id="rId31" imgW="1295280" imgH="419040" progId="Equation.3">
                    <p:embed/>
                  </p:oleObj>
                </mc:Choice>
                <mc:Fallback>
                  <p:oleObj name="Equation" r:id="rId31" imgW="1295280" imgH="41904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632"/>
                          <a:ext cx="2347" cy="7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43" name="Text Box 55"/>
            <p:cNvSpPr txBox="1">
              <a:spLocks noChangeArrowheads="1"/>
            </p:cNvSpPr>
            <p:nvPr/>
          </p:nvSpPr>
          <p:spPr bwMode="auto">
            <a:xfrm>
              <a:off x="2928" y="1776"/>
              <a:ext cx="48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&lt;</a:t>
              </a:r>
            </a:p>
          </p:txBody>
        </p:sp>
      </p:grpSp>
      <p:grpSp>
        <p:nvGrpSpPr>
          <p:cNvPr id="15" name="Group 56"/>
          <p:cNvGrpSpPr>
            <a:grpSpLocks/>
          </p:cNvGrpSpPr>
          <p:nvPr/>
        </p:nvGrpSpPr>
        <p:grpSpPr bwMode="auto">
          <a:xfrm>
            <a:off x="4876800" y="3657600"/>
            <a:ext cx="2743200" cy="990600"/>
            <a:chOff x="576" y="3456"/>
            <a:chExt cx="1728" cy="624"/>
          </a:xfrm>
        </p:grpSpPr>
        <p:graphicFrame>
          <p:nvGraphicFramePr>
            <p:cNvPr id="47111" name="Object 57"/>
            <p:cNvGraphicFramePr>
              <a:graphicFrameLocks noChangeAspect="1"/>
            </p:cNvGraphicFramePr>
            <p:nvPr/>
          </p:nvGraphicFramePr>
          <p:xfrm>
            <a:off x="576" y="3456"/>
            <a:ext cx="1728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20" name="公式" r:id="rId33" imgW="965160" imgH="342720" progId="Equation.3">
                    <p:embed/>
                  </p:oleObj>
                </mc:Choice>
                <mc:Fallback>
                  <p:oleObj name="公式" r:id="rId33" imgW="965160" imgH="34272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456"/>
                          <a:ext cx="1728" cy="6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42" name="Text Box 58"/>
            <p:cNvSpPr txBox="1">
              <a:spLocks noChangeArrowheads="1"/>
            </p:cNvSpPr>
            <p:nvPr/>
          </p:nvSpPr>
          <p:spPr bwMode="auto">
            <a:xfrm>
              <a:off x="624" y="3504"/>
              <a:ext cx="48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&gt;</a:t>
              </a:r>
            </a:p>
          </p:txBody>
        </p:sp>
      </p:grpSp>
      <p:grpSp>
        <p:nvGrpSpPr>
          <p:cNvPr id="16" name="Group 64"/>
          <p:cNvGrpSpPr>
            <a:grpSpLocks/>
          </p:cNvGrpSpPr>
          <p:nvPr/>
        </p:nvGrpSpPr>
        <p:grpSpPr bwMode="auto">
          <a:xfrm>
            <a:off x="1371600" y="4419600"/>
            <a:ext cx="4411663" cy="1227138"/>
            <a:chOff x="864" y="2784"/>
            <a:chExt cx="2779" cy="773"/>
          </a:xfrm>
        </p:grpSpPr>
        <p:graphicFrame>
          <p:nvGraphicFramePr>
            <p:cNvPr id="47110" name="Object 61"/>
            <p:cNvGraphicFramePr>
              <a:graphicFrameLocks noChangeAspect="1"/>
            </p:cNvGraphicFramePr>
            <p:nvPr/>
          </p:nvGraphicFramePr>
          <p:xfrm>
            <a:off x="864" y="2784"/>
            <a:ext cx="2779" cy="7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21" name="Equation" r:id="rId35" imgW="952200" imgH="431640" progId="Equation.3">
                    <p:embed/>
                  </p:oleObj>
                </mc:Choice>
                <mc:Fallback>
                  <p:oleObj name="Equation" r:id="rId35" imgW="952200" imgH="43164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784"/>
                          <a:ext cx="2779" cy="7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41" name="Text Box 62"/>
            <p:cNvSpPr txBox="1">
              <a:spLocks noChangeArrowheads="1"/>
            </p:cNvSpPr>
            <p:nvPr/>
          </p:nvSpPr>
          <p:spPr bwMode="auto">
            <a:xfrm>
              <a:off x="1056" y="2928"/>
              <a:ext cx="43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&lt;</a:t>
              </a:r>
            </a:p>
          </p:txBody>
        </p:sp>
      </p:grpSp>
      <p:sp>
        <p:nvSpPr>
          <p:cNvPr id="98370" name="Oval 66"/>
          <p:cNvSpPr>
            <a:spLocks noChangeArrowheads="1"/>
          </p:cNvSpPr>
          <p:nvPr/>
        </p:nvSpPr>
        <p:spPr bwMode="auto">
          <a:xfrm>
            <a:off x="6781800" y="1143000"/>
            <a:ext cx="609600" cy="609600"/>
          </a:xfrm>
          <a:prstGeom prst="ellipse">
            <a:avLst/>
          </a:prstGeom>
          <a:noFill/>
          <a:ln w="25400">
            <a:solidFill>
              <a:srgbClr val="FF6600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8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7" dur="500"/>
                                        <p:tgtEl>
                                          <p:spTgt spid="9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 autoUpdateAnimBg="0"/>
      <p:bldP spid="98313" grpId="0" autoUpdateAnimBg="0"/>
      <p:bldP spid="98328" grpId="0" autoUpdateAnimBg="0"/>
      <p:bldP spid="9837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03" name="Oval 23"/>
          <p:cNvSpPr>
            <a:spLocks noChangeArrowheads="1"/>
          </p:cNvSpPr>
          <p:nvPr/>
        </p:nvSpPr>
        <p:spPr bwMode="auto">
          <a:xfrm>
            <a:off x="228600" y="2590800"/>
            <a:ext cx="2133600" cy="1905000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4" name="Oval 24"/>
          <p:cNvSpPr>
            <a:spLocks noChangeArrowheads="1"/>
          </p:cNvSpPr>
          <p:nvPr/>
        </p:nvSpPr>
        <p:spPr bwMode="auto">
          <a:xfrm>
            <a:off x="1524000" y="3276600"/>
            <a:ext cx="609600" cy="609600"/>
          </a:xfrm>
          <a:prstGeom prst="ellipse">
            <a:avLst/>
          </a:prstGeom>
          <a:solidFill>
            <a:schemeClr val="bg1"/>
          </a:solidFill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5" name="Line 25"/>
          <p:cNvSpPr>
            <a:spLocks noChangeShapeType="1"/>
          </p:cNvSpPr>
          <p:nvPr/>
        </p:nvSpPr>
        <p:spPr bwMode="auto">
          <a:xfrm>
            <a:off x="1219200" y="3581400"/>
            <a:ext cx="32766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066800" y="2590800"/>
            <a:ext cx="609600" cy="990600"/>
            <a:chOff x="1152" y="2688"/>
            <a:chExt cx="384" cy="624"/>
          </a:xfrm>
        </p:grpSpPr>
        <p:sp>
          <p:nvSpPr>
            <p:cNvPr id="48144" name="Line 26"/>
            <p:cNvSpPr>
              <a:spLocks noChangeShapeType="1"/>
            </p:cNvSpPr>
            <p:nvPr/>
          </p:nvSpPr>
          <p:spPr bwMode="auto">
            <a:xfrm flipV="1">
              <a:off x="1248" y="2736"/>
              <a:ext cx="288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8135" name="Object 28"/>
            <p:cNvGraphicFramePr>
              <a:graphicFrameLocks noChangeAspect="1"/>
            </p:cNvGraphicFramePr>
            <p:nvPr/>
          </p:nvGraphicFramePr>
          <p:xfrm>
            <a:off x="1152" y="2688"/>
            <a:ext cx="226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96" name="Equation" r:id="rId3" imgW="126720" imgH="215640" progId="Equation.3">
                    <p:embed/>
                  </p:oleObj>
                </mc:Choice>
                <mc:Fallback>
                  <p:oleObj name="Equation" r:id="rId3" imgW="126720" imgH="21564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688"/>
                          <a:ext cx="226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1811338" y="2743200"/>
            <a:ext cx="395287" cy="838200"/>
            <a:chOff x="1621" y="2784"/>
            <a:chExt cx="249" cy="528"/>
          </a:xfrm>
        </p:grpSpPr>
        <p:sp>
          <p:nvSpPr>
            <p:cNvPr id="48143" name="Line 27"/>
            <p:cNvSpPr>
              <a:spLocks noChangeShapeType="1"/>
            </p:cNvSpPr>
            <p:nvPr/>
          </p:nvSpPr>
          <p:spPr bwMode="auto">
            <a:xfrm flipV="1">
              <a:off x="1632" y="3120"/>
              <a:ext cx="4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8134" name="Object 29"/>
            <p:cNvGraphicFramePr>
              <a:graphicFrameLocks noChangeAspect="1"/>
            </p:cNvGraphicFramePr>
            <p:nvPr/>
          </p:nvGraphicFramePr>
          <p:xfrm>
            <a:off x="1621" y="2784"/>
            <a:ext cx="24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97" name="Equation" r:id="rId5" imgW="139680" imgH="215640" progId="Equation.3">
                    <p:embed/>
                  </p:oleObj>
                </mc:Choice>
                <mc:Fallback>
                  <p:oleObj name="Equation" r:id="rId5" imgW="139680" imgH="21564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1" y="2784"/>
                          <a:ext cx="24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1219200" y="3733800"/>
            <a:ext cx="609600" cy="762000"/>
            <a:chOff x="1248" y="3408"/>
            <a:chExt cx="384" cy="480"/>
          </a:xfrm>
        </p:grpSpPr>
        <p:sp>
          <p:nvSpPr>
            <p:cNvPr id="48142" name="AutoShape 32"/>
            <p:cNvSpPr>
              <a:spLocks/>
            </p:cNvSpPr>
            <p:nvPr/>
          </p:nvSpPr>
          <p:spPr bwMode="auto">
            <a:xfrm rot="-5463981">
              <a:off x="1344" y="3312"/>
              <a:ext cx="192" cy="384"/>
            </a:xfrm>
            <a:prstGeom prst="leftBrace">
              <a:avLst>
                <a:gd name="adj1" fmla="val 1666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133" name="Object 33"/>
            <p:cNvGraphicFramePr>
              <a:graphicFrameLocks noChangeAspect="1"/>
            </p:cNvGraphicFramePr>
            <p:nvPr/>
          </p:nvGraphicFramePr>
          <p:xfrm>
            <a:off x="1296" y="3600"/>
            <a:ext cx="26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98" name="Equation" r:id="rId7" imgW="126720" imgH="139680" progId="Equation.3">
                    <p:embed/>
                  </p:oleObj>
                </mc:Choice>
                <mc:Fallback>
                  <p:oleObj name="Equation" r:id="rId7" imgW="126720" imgH="13968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3600"/>
                          <a:ext cx="262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7315" name="Object 35"/>
          <p:cNvGraphicFramePr>
            <a:graphicFrameLocks noChangeAspect="1"/>
          </p:cNvGraphicFramePr>
          <p:nvPr/>
        </p:nvGraphicFramePr>
        <p:xfrm>
          <a:off x="3962400" y="3048000"/>
          <a:ext cx="4111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9" name="Equation" r:id="rId9" imgW="114120" imgH="126720" progId="Equation.3">
                  <p:embed/>
                </p:oleObj>
              </mc:Choice>
              <mc:Fallback>
                <p:oleObj name="Equation" r:id="rId9" imgW="114120" imgH="12672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048000"/>
                        <a:ext cx="41116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16" name="Object 36"/>
          <p:cNvGraphicFramePr>
            <a:graphicFrameLocks noChangeAspect="1"/>
          </p:cNvGraphicFramePr>
          <p:nvPr/>
        </p:nvGraphicFramePr>
        <p:xfrm>
          <a:off x="4648200" y="2514600"/>
          <a:ext cx="419100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0" name="Equation" r:id="rId11" imgW="1714320" imgH="431640" progId="Equation.DSMT4">
                  <p:embed/>
                </p:oleObj>
              </mc:Choice>
              <mc:Fallback>
                <p:oleObj name="Equation" r:id="rId11" imgW="1714320" imgH="43164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514600"/>
                        <a:ext cx="4191000" cy="1055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17" name="Object 37"/>
          <p:cNvGraphicFramePr>
            <a:graphicFrameLocks noChangeAspect="1"/>
          </p:cNvGraphicFramePr>
          <p:nvPr/>
        </p:nvGraphicFramePr>
        <p:xfrm>
          <a:off x="4724400" y="3733800"/>
          <a:ext cx="2454275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1" name="Equation" r:id="rId13" imgW="774360" imgH="431640" progId="Equation.3">
                  <p:embed/>
                </p:oleObj>
              </mc:Choice>
              <mc:Fallback>
                <p:oleObj name="Equation" r:id="rId13" imgW="774360" imgH="43164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733800"/>
                        <a:ext cx="2454275" cy="1055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7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03" grpId="0" animBg="1"/>
      <p:bldP spid="97304" grpId="0" animBg="1"/>
      <p:bldP spid="9730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6019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例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3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均匀带电的无限长的直线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934200" y="1219200"/>
            <a:ext cx="0" cy="2362200"/>
            <a:chOff x="4368" y="432"/>
            <a:chExt cx="0" cy="1488"/>
          </a:xfrm>
        </p:grpSpPr>
        <p:sp>
          <p:nvSpPr>
            <p:cNvPr id="49209" name="Line 4"/>
            <p:cNvSpPr>
              <a:spLocks noChangeShapeType="1"/>
            </p:cNvSpPr>
            <p:nvPr/>
          </p:nvSpPr>
          <p:spPr bwMode="auto">
            <a:xfrm>
              <a:off x="4368" y="720"/>
              <a:ext cx="0" cy="81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0" name="Line 5"/>
            <p:cNvSpPr>
              <a:spLocks noChangeShapeType="1"/>
            </p:cNvSpPr>
            <p:nvPr/>
          </p:nvSpPr>
          <p:spPr bwMode="auto">
            <a:xfrm flipV="1">
              <a:off x="4368" y="432"/>
              <a:ext cx="0" cy="288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1" name="Line 6"/>
            <p:cNvSpPr>
              <a:spLocks noChangeShapeType="1"/>
            </p:cNvSpPr>
            <p:nvPr/>
          </p:nvSpPr>
          <p:spPr bwMode="auto">
            <a:xfrm>
              <a:off x="4368" y="1488"/>
              <a:ext cx="0" cy="43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867400" y="304800"/>
            <a:ext cx="1931988" cy="609600"/>
            <a:chOff x="3696" y="192"/>
            <a:chExt cx="1217" cy="384"/>
          </a:xfrm>
        </p:grpSpPr>
        <p:sp>
          <p:nvSpPr>
            <p:cNvPr id="49208" name="Text Box 8"/>
            <p:cNvSpPr txBox="1">
              <a:spLocks noChangeArrowheads="1"/>
            </p:cNvSpPr>
            <p:nvPr/>
          </p:nvSpPr>
          <p:spPr bwMode="auto">
            <a:xfrm>
              <a:off x="3696" y="192"/>
              <a:ext cx="1104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1"/>
                  </a:solidFill>
                </a:rPr>
                <a:t>线密度</a:t>
              </a:r>
            </a:p>
          </p:txBody>
        </p:sp>
        <p:graphicFrame>
          <p:nvGraphicFramePr>
            <p:cNvPr id="49168" name="Object 1038"/>
            <p:cNvGraphicFramePr>
              <a:graphicFrameLocks noChangeAspect="1"/>
            </p:cNvGraphicFramePr>
            <p:nvPr/>
          </p:nvGraphicFramePr>
          <p:xfrm>
            <a:off x="4608" y="192"/>
            <a:ext cx="30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19" name="公式" r:id="rId3" imgW="139680" imgH="177480" progId="Equation.3">
                    <p:embed/>
                  </p:oleObj>
                </mc:Choice>
                <mc:Fallback>
                  <p:oleObj name="公式" r:id="rId3" imgW="139680" imgH="177480" progId="Equation.3">
                    <p:embed/>
                    <p:pic>
                      <p:nvPicPr>
                        <p:cNvPr id="0" name="Object 10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92"/>
                          <a:ext cx="305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304800" y="914400"/>
            <a:ext cx="3886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  <a:sym typeface="Monotype Sorts" pitchFamily="2" charset="2"/>
              </a:rPr>
              <a:t>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  <a:sym typeface="Monotype Sorts" pitchFamily="2" charset="2"/>
              </a:rPr>
              <a:t>对称性的分析</a:t>
            </a:r>
            <a:endParaRPr lang="zh-CN" altLang="en-US" sz="3200" b="1">
              <a:solidFill>
                <a:srgbClr val="000099"/>
              </a:solidFill>
              <a:latin typeface="宋体" pitchFamily="2" charset="-122"/>
            </a:endParaRPr>
          </a:p>
        </p:txBody>
      </p:sp>
      <p:graphicFrame>
        <p:nvGraphicFramePr>
          <p:cNvPr id="166912" name="Object 1024"/>
          <p:cNvGraphicFramePr>
            <a:graphicFrameLocks noChangeAspect="1"/>
          </p:cNvGraphicFramePr>
          <p:nvPr/>
        </p:nvGraphicFramePr>
        <p:xfrm>
          <a:off x="6858000" y="2057400"/>
          <a:ext cx="4302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0" name="公式" r:id="rId5" imgW="114120" imgH="126720" progId="Equation.3">
                  <p:embed/>
                </p:oleObj>
              </mc:Choice>
              <mc:Fallback>
                <p:oleObj name="公式" r:id="rId5" imgW="114120" imgH="12672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057400"/>
                        <a:ext cx="430213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934200" y="1752600"/>
            <a:ext cx="1009650" cy="609600"/>
            <a:chOff x="4368" y="1104"/>
            <a:chExt cx="636" cy="384"/>
          </a:xfrm>
        </p:grpSpPr>
        <p:sp>
          <p:nvSpPr>
            <p:cNvPr id="49206" name="Line 13"/>
            <p:cNvSpPr>
              <a:spLocks noChangeShapeType="1"/>
            </p:cNvSpPr>
            <p:nvPr/>
          </p:nvSpPr>
          <p:spPr bwMode="auto">
            <a:xfrm>
              <a:off x="4368" y="148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7" name="Oval 14"/>
            <p:cNvSpPr>
              <a:spLocks noChangeArrowheads="1"/>
            </p:cNvSpPr>
            <p:nvPr/>
          </p:nvSpPr>
          <p:spPr bwMode="auto">
            <a:xfrm>
              <a:off x="4608" y="1440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9167" name="Object 1037"/>
            <p:cNvGraphicFramePr>
              <a:graphicFrameLocks noChangeAspect="1"/>
            </p:cNvGraphicFramePr>
            <p:nvPr/>
          </p:nvGraphicFramePr>
          <p:xfrm>
            <a:off x="4704" y="1104"/>
            <a:ext cx="300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21" name="公式" r:id="rId7" imgW="152280" imgH="164880" progId="Equation.3">
                    <p:embed/>
                  </p:oleObj>
                </mc:Choice>
                <mc:Fallback>
                  <p:oleObj name="公式" r:id="rId7" imgW="152280" imgH="164880" progId="Equation.3">
                    <p:embed/>
                    <p:pic>
                      <p:nvPicPr>
                        <p:cNvPr id="0" name="Object 10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104"/>
                          <a:ext cx="300" cy="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40" name="Line 16"/>
          <p:cNvSpPr>
            <a:spLocks noChangeShapeType="1"/>
          </p:cNvSpPr>
          <p:nvPr/>
        </p:nvSpPr>
        <p:spPr bwMode="auto">
          <a:xfrm flipH="1">
            <a:off x="6934200" y="16002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>
            <a:off x="6934200" y="16764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7315200" y="2286000"/>
            <a:ext cx="955675" cy="684213"/>
            <a:chOff x="4608" y="1440"/>
            <a:chExt cx="602" cy="431"/>
          </a:xfrm>
        </p:grpSpPr>
        <p:sp>
          <p:nvSpPr>
            <p:cNvPr id="49205" name="Line 19"/>
            <p:cNvSpPr>
              <a:spLocks noChangeShapeType="1"/>
            </p:cNvSpPr>
            <p:nvPr/>
          </p:nvSpPr>
          <p:spPr bwMode="auto">
            <a:xfrm>
              <a:off x="4608" y="1440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9166" name="Object 1036"/>
            <p:cNvGraphicFramePr>
              <a:graphicFrameLocks noChangeAspect="1"/>
            </p:cNvGraphicFramePr>
            <p:nvPr/>
          </p:nvGraphicFramePr>
          <p:xfrm>
            <a:off x="4800" y="1488"/>
            <a:ext cx="410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22" name="公式" r:id="rId9" imgW="228600" imgH="215640" progId="Equation.3">
                    <p:embed/>
                  </p:oleObj>
                </mc:Choice>
                <mc:Fallback>
                  <p:oleObj name="公式" r:id="rId9" imgW="228600" imgH="215640" progId="Equation.3">
                    <p:embed/>
                    <p:pic>
                      <p:nvPicPr>
                        <p:cNvPr id="0" name="Object 1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488"/>
                          <a:ext cx="410" cy="3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45" name="Line 21"/>
          <p:cNvSpPr>
            <a:spLocks noChangeShapeType="1"/>
          </p:cNvSpPr>
          <p:nvPr/>
        </p:nvSpPr>
        <p:spPr bwMode="auto">
          <a:xfrm flipV="1">
            <a:off x="6934200" y="22860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 flipV="1">
            <a:off x="7391400" y="1905000"/>
            <a:ext cx="228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7315200" y="23622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>
            <a:off x="6477000" y="23622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>
            <a:off x="6096000" y="23622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50" name="Line 26"/>
          <p:cNvSpPr>
            <a:spLocks noChangeShapeType="1"/>
          </p:cNvSpPr>
          <p:nvPr/>
        </p:nvSpPr>
        <p:spPr bwMode="auto">
          <a:xfrm>
            <a:off x="6096000" y="25908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51" name="Line 27"/>
          <p:cNvSpPr>
            <a:spLocks noChangeShapeType="1"/>
          </p:cNvSpPr>
          <p:nvPr/>
        </p:nvSpPr>
        <p:spPr bwMode="auto">
          <a:xfrm>
            <a:off x="6934200" y="28956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6096000" y="3276600"/>
            <a:ext cx="1676400" cy="1524000"/>
            <a:chOff x="3840" y="2064"/>
            <a:chExt cx="1056" cy="960"/>
          </a:xfrm>
        </p:grpSpPr>
        <p:sp>
          <p:nvSpPr>
            <p:cNvPr id="49200" name="Oval 29"/>
            <p:cNvSpPr>
              <a:spLocks noChangeArrowheads="1"/>
            </p:cNvSpPr>
            <p:nvPr/>
          </p:nvSpPr>
          <p:spPr bwMode="auto">
            <a:xfrm>
              <a:off x="4128" y="2352"/>
              <a:ext cx="480" cy="43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1" name="Line 30"/>
            <p:cNvSpPr>
              <a:spLocks noChangeShapeType="1"/>
            </p:cNvSpPr>
            <p:nvPr/>
          </p:nvSpPr>
          <p:spPr bwMode="auto">
            <a:xfrm>
              <a:off x="4608" y="254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2" name="Line 31"/>
            <p:cNvSpPr>
              <a:spLocks noChangeShapeType="1"/>
            </p:cNvSpPr>
            <p:nvPr/>
          </p:nvSpPr>
          <p:spPr bwMode="auto">
            <a:xfrm>
              <a:off x="3840" y="259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3" name="Line 32"/>
            <p:cNvSpPr>
              <a:spLocks noChangeShapeType="1"/>
            </p:cNvSpPr>
            <p:nvPr/>
          </p:nvSpPr>
          <p:spPr bwMode="auto">
            <a:xfrm>
              <a:off x="4368" y="278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4" name="Line 33"/>
            <p:cNvSpPr>
              <a:spLocks noChangeShapeType="1"/>
            </p:cNvSpPr>
            <p:nvPr/>
          </p:nvSpPr>
          <p:spPr bwMode="auto">
            <a:xfrm>
              <a:off x="43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258" name="Line 34"/>
          <p:cNvSpPr>
            <a:spLocks noChangeShapeType="1"/>
          </p:cNvSpPr>
          <p:nvPr/>
        </p:nvSpPr>
        <p:spPr bwMode="auto">
          <a:xfrm>
            <a:off x="6934200" y="5105400"/>
            <a:ext cx="0" cy="1447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59" name="Text Box 35"/>
          <p:cNvSpPr txBox="1">
            <a:spLocks noChangeArrowheads="1"/>
          </p:cNvSpPr>
          <p:nvPr/>
        </p:nvSpPr>
        <p:spPr bwMode="auto">
          <a:xfrm>
            <a:off x="304800" y="1524000"/>
            <a:ext cx="4343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  <a:sym typeface="Monotype Sorts" pitchFamily="2" charset="2"/>
              </a:rPr>
              <a:t>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  <a:sym typeface="Monotype Sorts" pitchFamily="2" charset="2"/>
              </a:rPr>
              <a:t>取合适的高斯面</a:t>
            </a:r>
            <a:endParaRPr lang="zh-CN" altLang="en-US" sz="3200" b="1">
              <a:solidFill>
                <a:srgbClr val="000099"/>
              </a:solidFill>
              <a:latin typeface="宋体" pitchFamily="2" charset="-122"/>
            </a:endParaRPr>
          </a:p>
        </p:txBody>
      </p:sp>
      <p:graphicFrame>
        <p:nvGraphicFramePr>
          <p:cNvPr id="166913" name="Object 1025"/>
          <p:cNvGraphicFramePr>
            <a:graphicFrameLocks noChangeAspect="1"/>
          </p:cNvGraphicFramePr>
          <p:nvPr/>
        </p:nvGraphicFramePr>
        <p:xfrm>
          <a:off x="6324600" y="5562600"/>
          <a:ext cx="3000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3" name="公式" r:id="rId11" imgW="88560" imgH="177480" progId="Equation.3">
                  <p:embed/>
                </p:oleObj>
              </mc:Choice>
              <mc:Fallback>
                <p:oleObj name="公式" r:id="rId11" imgW="88560" imgH="17748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562600"/>
                        <a:ext cx="300038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6629400" y="5257800"/>
            <a:ext cx="658813" cy="838200"/>
            <a:chOff x="4176" y="3312"/>
            <a:chExt cx="415" cy="528"/>
          </a:xfrm>
        </p:grpSpPr>
        <p:sp>
          <p:nvSpPr>
            <p:cNvPr id="49199" name="AutoShape 38"/>
            <p:cNvSpPr>
              <a:spLocks noChangeArrowheads="1"/>
            </p:cNvSpPr>
            <p:nvPr/>
          </p:nvSpPr>
          <p:spPr bwMode="auto">
            <a:xfrm>
              <a:off x="4176" y="3552"/>
              <a:ext cx="384" cy="288"/>
            </a:xfrm>
            <a:prstGeom prst="can">
              <a:avLst>
                <a:gd name="adj" fmla="val 25000"/>
              </a:avLst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9165" name="Object 1035"/>
            <p:cNvGraphicFramePr>
              <a:graphicFrameLocks noChangeAspect="1"/>
            </p:cNvGraphicFramePr>
            <p:nvPr/>
          </p:nvGraphicFramePr>
          <p:xfrm>
            <a:off x="4320" y="3312"/>
            <a:ext cx="271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24" name="公式" r:id="rId13" imgW="114120" imgH="126720" progId="Equation.3">
                    <p:embed/>
                  </p:oleObj>
                </mc:Choice>
                <mc:Fallback>
                  <p:oleObj name="公式" r:id="rId13" imgW="114120" imgH="126720" progId="Equation.3">
                    <p:embed/>
                    <p:pic>
                      <p:nvPicPr>
                        <p:cNvPr id="0" name="Object 10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3312"/>
                          <a:ext cx="271" cy="3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64" name="Text Box 40"/>
          <p:cNvSpPr txBox="1">
            <a:spLocks noChangeArrowheads="1"/>
          </p:cNvSpPr>
          <p:nvPr/>
        </p:nvSpPr>
        <p:spPr bwMode="auto">
          <a:xfrm>
            <a:off x="381000" y="2133600"/>
            <a:ext cx="3733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  <a:sym typeface="Monotype Sorts" pitchFamily="2" charset="2"/>
              </a:rPr>
              <a:t>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  <a:sym typeface="Monotype Sorts" pitchFamily="2" charset="2"/>
              </a:rPr>
              <a:t>计算电通量</a:t>
            </a:r>
            <a:endParaRPr lang="zh-CN" altLang="en-US" sz="3200" b="1">
              <a:solidFill>
                <a:srgbClr val="000099"/>
              </a:solidFill>
              <a:latin typeface="宋体" pitchFamily="2" charset="-122"/>
            </a:endParaRPr>
          </a:p>
        </p:txBody>
      </p:sp>
      <p:graphicFrame>
        <p:nvGraphicFramePr>
          <p:cNvPr id="166914" name="Object 1026"/>
          <p:cNvGraphicFramePr>
            <a:graphicFrameLocks noChangeAspect="1"/>
          </p:cNvGraphicFramePr>
          <p:nvPr/>
        </p:nvGraphicFramePr>
        <p:xfrm>
          <a:off x="457200" y="2743200"/>
          <a:ext cx="18288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5" name="公式" r:id="rId14" imgW="583920" imgH="380880" progId="Equation.3">
                  <p:embed/>
                </p:oleObj>
              </mc:Choice>
              <mc:Fallback>
                <p:oleObj name="公式" r:id="rId14" imgW="583920" imgH="38088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743200"/>
                        <a:ext cx="1828800" cy="112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5" name="Object 1027"/>
          <p:cNvGraphicFramePr>
            <a:graphicFrameLocks noChangeAspect="1"/>
          </p:cNvGraphicFramePr>
          <p:nvPr/>
        </p:nvGraphicFramePr>
        <p:xfrm>
          <a:off x="2286000" y="2667000"/>
          <a:ext cx="33528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6" name="公式" r:id="rId16" imgW="1180800" imgH="380880" progId="Equation.3">
                  <p:embed/>
                </p:oleObj>
              </mc:Choice>
              <mc:Fallback>
                <p:oleObj name="公式" r:id="rId16" imgW="1180800" imgH="38088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667000"/>
                        <a:ext cx="33528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6" name="Object 1028"/>
          <p:cNvGraphicFramePr>
            <a:graphicFrameLocks noChangeAspect="1"/>
          </p:cNvGraphicFramePr>
          <p:nvPr/>
        </p:nvGraphicFramePr>
        <p:xfrm>
          <a:off x="762000" y="3810000"/>
          <a:ext cx="16764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7" name="公式" r:id="rId18" imgW="533160" imgH="177480" progId="Equation.3">
                  <p:embed/>
                </p:oleObj>
              </mc:Choice>
              <mc:Fallback>
                <p:oleObj name="公式" r:id="rId18" imgW="533160" imgH="17748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10000"/>
                        <a:ext cx="1676400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381000" y="4419600"/>
            <a:ext cx="4343400" cy="579438"/>
            <a:chOff x="240" y="3120"/>
            <a:chExt cx="2736" cy="365"/>
          </a:xfrm>
        </p:grpSpPr>
        <p:sp>
          <p:nvSpPr>
            <p:cNvPr id="49198" name="Text Box 45"/>
            <p:cNvSpPr txBox="1">
              <a:spLocks noChangeArrowheads="1"/>
            </p:cNvSpPr>
            <p:nvPr/>
          </p:nvSpPr>
          <p:spPr bwMode="auto">
            <a:xfrm>
              <a:off x="240" y="3120"/>
              <a:ext cx="2736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000099"/>
                  </a:solidFill>
                  <a:latin typeface="宋体" pitchFamily="2" charset="-122"/>
                  <a:sym typeface="Monotype Sorts" pitchFamily="2" charset="2"/>
                </a:rPr>
                <a:t>利用高斯定理解出</a:t>
              </a:r>
              <a:endParaRPr lang="zh-CN" altLang="en-US" sz="3200" b="1">
                <a:solidFill>
                  <a:srgbClr val="000099"/>
                </a:solidFill>
                <a:latin typeface="宋体" pitchFamily="2" charset="-122"/>
              </a:endParaRPr>
            </a:p>
          </p:txBody>
        </p:sp>
        <p:graphicFrame>
          <p:nvGraphicFramePr>
            <p:cNvPr id="49164" name="Object 1034"/>
            <p:cNvGraphicFramePr>
              <a:graphicFrameLocks noChangeAspect="1"/>
            </p:cNvGraphicFramePr>
            <p:nvPr/>
          </p:nvGraphicFramePr>
          <p:xfrm>
            <a:off x="2544" y="3120"/>
            <a:ext cx="286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28" name="公式" r:id="rId20" imgW="152280" imgH="164880" progId="Equation.3">
                    <p:embed/>
                  </p:oleObj>
                </mc:Choice>
                <mc:Fallback>
                  <p:oleObj name="公式" r:id="rId20" imgW="152280" imgH="164880" progId="Equation.3">
                    <p:embed/>
                    <p:pic>
                      <p:nvPicPr>
                        <p:cNvPr id="0" name="Object 10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120"/>
                          <a:ext cx="286" cy="3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6917" name="Object 1029"/>
          <p:cNvGraphicFramePr>
            <a:graphicFrameLocks noChangeAspect="1"/>
          </p:cNvGraphicFramePr>
          <p:nvPr/>
        </p:nvGraphicFramePr>
        <p:xfrm>
          <a:off x="762000" y="5181600"/>
          <a:ext cx="25908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9" name="公式" r:id="rId22" imgW="736560" imgH="431640" progId="Equation.3">
                  <p:embed/>
                </p:oleObj>
              </mc:Choice>
              <mc:Fallback>
                <p:oleObj name="公式" r:id="rId22" imgW="736560" imgH="43164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181600"/>
                        <a:ext cx="259080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8" name="Object 1030"/>
          <p:cNvGraphicFramePr>
            <a:graphicFrameLocks noChangeAspect="1"/>
          </p:cNvGraphicFramePr>
          <p:nvPr/>
        </p:nvGraphicFramePr>
        <p:xfrm>
          <a:off x="3886200" y="5181600"/>
          <a:ext cx="206533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30" name="公式" r:id="rId24" imgW="685800" imgH="431640" progId="Equation.3">
                  <p:embed/>
                </p:oleObj>
              </mc:Choice>
              <mc:Fallback>
                <p:oleObj name="公式" r:id="rId24" imgW="685800" imgH="43164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181600"/>
                        <a:ext cx="2065338" cy="1219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7086600" y="5562600"/>
            <a:ext cx="1293813" cy="530225"/>
            <a:chOff x="4464" y="3504"/>
            <a:chExt cx="815" cy="334"/>
          </a:xfrm>
        </p:grpSpPr>
        <p:grpSp>
          <p:nvGrpSpPr>
            <p:cNvPr id="49195" name="Group 50"/>
            <p:cNvGrpSpPr>
              <a:grpSpLocks/>
            </p:cNvGrpSpPr>
            <p:nvPr/>
          </p:nvGrpSpPr>
          <p:grpSpPr bwMode="auto">
            <a:xfrm>
              <a:off x="4464" y="3648"/>
              <a:ext cx="432" cy="96"/>
              <a:chOff x="4464" y="3648"/>
              <a:chExt cx="432" cy="96"/>
            </a:xfrm>
          </p:grpSpPr>
          <p:sp>
            <p:nvSpPr>
              <p:cNvPr id="49196" name="Line 51"/>
              <p:cNvSpPr>
                <a:spLocks noChangeShapeType="1"/>
              </p:cNvSpPr>
              <p:nvPr/>
            </p:nvSpPr>
            <p:spPr bwMode="auto">
              <a:xfrm>
                <a:off x="4560" y="3696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97" name="AutoShape 52"/>
              <p:cNvSpPr>
                <a:spLocks noChangeArrowheads="1"/>
              </p:cNvSpPr>
              <p:nvPr/>
            </p:nvSpPr>
            <p:spPr bwMode="auto">
              <a:xfrm>
                <a:off x="4464" y="3648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49163" name="Object 1033"/>
            <p:cNvGraphicFramePr>
              <a:graphicFrameLocks noChangeAspect="1"/>
            </p:cNvGraphicFramePr>
            <p:nvPr/>
          </p:nvGraphicFramePr>
          <p:xfrm>
            <a:off x="4896" y="3504"/>
            <a:ext cx="383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31" name="公式" r:id="rId26" imgW="203040" imgH="177480" progId="Equation.3">
                    <p:embed/>
                  </p:oleObj>
                </mc:Choice>
                <mc:Fallback>
                  <p:oleObj name="公式" r:id="rId26" imgW="203040" imgH="177480" progId="Equation.3">
                    <p:embed/>
                    <p:pic>
                      <p:nvPicPr>
                        <p:cNvPr id="0" name="Object 10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3504"/>
                          <a:ext cx="383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54"/>
          <p:cNvGrpSpPr>
            <a:grpSpLocks/>
          </p:cNvGrpSpPr>
          <p:nvPr/>
        </p:nvGrpSpPr>
        <p:grpSpPr bwMode="auto">
          <a:xfrm>
            <a:off x="7162800" y="5715000"/>
            <a:ext cx="758825" cy="606425"/>
            <a:chOff x="4512" y="3756"/>
            <a:chExt cx="478" cy="382"/>
          </a:xfrm>
        </p:grpSpPr>
        <p:sp>
          <p:nvSpPr>
            <p:cNvPr id="49194" name="Line 55"/>
            <p:cNvSpPr>
              <a:spLocks noChangeShapeType="1"/>
            </p:cNvSpPr>
            <p:nvPr/>
          </p:nvSpPr>
          <p:spPr bwMode="auto">
            <a:xfrm>
              <a:off x="4512" y="3936"/>
              <a:ext cx="240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9162" name="Object 1032"/>
            <p:cNvGraphicFramePr>
              <a:graphicFrameLocks noChangeAspect="1"/>
            </p:cNvGraphicFramePr>
            <p:nvPr/>
          </p:nvGraphicFramePr>
          <p:xfrm>
            <a:off x="4704" y="3756"/>
            <a:ext cx="286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32" name="公式" r:id="rId28" imgW="152280" imgH="203040" progId="Equation.3">
                    <p:embed/>
                  </p:oleObj>
                </mc:Choice>
                <mc:Fallback>
                  <p:oleObj name="公式" r:id="rId28" imgW="152280" imgH="203040" progId="Equation.3">
                    <p:embed/>
                    <p:pic>
                      <p:nvPicPr>
                        <p:cNvPr id="0" name="Object 10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3756"/>
                          <a:ext cx="286" cy="3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57"/>
          <p:cNvGrpSpPr>
            <a:grpSpLocks/>
          </p:cNvGrpSpPr>
          <p:nvPr/>
        </p:nvGrpSpPr>
        <p:grpSpPr bwMode="auto">
          <a:xfrm>
            <a:off x="6400800" y="4876800"/>
            <a:ext cx="608013" cy="838200"/>
            <a:chOff x="5136" y="2736"/>
            <a:chExt cx="383" cy="528"/>
          </a:xfrm>
        </p:grpSpPr>
        <p:sp>
          <p:nvSpPr>
            <p:cNvPr id="49193" name="Line 58"/>
            <p:cNvSpPr>
              <a:spLocks noChangeShapeType="1"/>
            </p:cNvSpPr>
            <p:nvPr/>
          </p:nvSpPr>
          <p:spPr bwMode="auto">
            <a:xfrm flipV="1">
              <a:off x="5328" y="2976"/>
              <a:ext cx="0" cy="288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9161" name="Object 1031"/>
            <p:cNvGraphicFramePr>
              <a:graphicFrameLocks noChangeAspect="1"/>
            </p:cNvGraphicFramePr>
            <p:nvPr/>
          </p:nvGraphicFramePr>
          <p:xfrm>
            <a:off x="5136" y="2736"/>
            <a:ext cx="383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33" name="公式" r:id="rId30" imgW="203040" imgH="177480" progId="Equation.3">
                    <p:embed/>
                  </p:oleObj>
                </mc:Choice>
                <mc:Fallback>
                  <p:oleObj name="公式" r:id="rId30" imgW="203040" imgH="177480" progId="Equation.3">
                    <p:embed/>
                    <p:pic>
                      <p:nvPicPr>
                        <p:cNvPr id="0" name="Object 10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736"/>
                          <a:ext cx="383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2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6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5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5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5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2" dur="500"/>
                                        <p:tgtEl>
                                          <p:spTgt spid="5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2" dur="500"/>
                                        <p:tgtEl>
                                          <p:spTgt spid="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7" dur="500"/>
                                        <p:tgtEl>
                                          <p:spTgt spid="5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7" dur="500"/>
                                        <p:tgtEl>
                                          <p:spTgt spid="16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2" dur="500"/>
                                        <p:tgtEl>
                                          <p:spTgt spid="52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7" dur="500"/>
                                        <p:tgtEl>
                                          <p:spTgt spid="16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2" dur="500"/>
                                        <p:tgtEl>
                                          <p:spTgt spid="16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2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2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7" dur="5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build="p" autoUpdateAnimBg="0"/>
      <p:bldP spid="52234" grpId="0" build="p" autoUpdateAnimBg="0"/>
      <p:bldP spid="52240" grpId="0" animBg="1"/>
      <p:bldP spid="52241" grpId="0" animBg="1"/>
      <p:bldP spid="52245" grpId="0" animBg="1"/>
      <p:bldP spid="52246" grpId="0" animBg="1"/>
      <p:bldP spid="52247" grpId="0" animBg="1"/>
      <p:bldP spid="52248" grpId="0" animBg="1"/>
      <p:bldP spid="52249" grpId="0" animBg="1"/>
      <p:bldP spid="52250" grpId="0" animBg="1"/>
      <p:bldP spid="52251" grpId="0" animBg="1"/>
      <p:bldP spid="52258" grpId="0" animBg="1"/>
      <p:bldP spid="52259" grpId="0" build="p" autoUpdateAnimBg="0"/>
      <p:bldP spid="52264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533400" y="228600"/>
            <a:ext cx="7516813" cy="579438"/>
            <a:chOff x="192" y="192"/>
            <a:chExt cx="4735" cy="365"/>
          </a:xfrm>
        </p:grpSpPr>
        <p:sp>
          <p:nvSpPr>
            <p:cNvPr id="50228" name="Text Box 4"/>
            <p:cNvSpPr txBox="1">
              <a:spLocks noChangeArrowheads="1"/>
            </p:cNvSpPr>
            <p:nvPr/>
          </p:nvSpPr>
          <p:spPr bwMode="auto">
            <a:xfrm>
              <a:off x="192" y="192"/>
              <a:ext cx="37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1"/>
                  </a:solidFill>
                  <a:latin typeface="宋体" pitchFamily="2" charset="-122"/>
                </a:rPr>
                <a:t>例</a:t>
              </a: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4 </a:t>
              </a:r>
              <a:r>
                <a:rPr lang="zh-CN" altLang="en-US" sz="3200" b="1">
                  <a:solidFill>
                    <a:schemeClr val="tx1"/>
                  </a:solidFill>
                  <a:latin typeface="宋体" pitchFamily="2" charset="-122"/>
                </a:rPr>
                <a:t>均匀带电的无限大平面</a:t>
              </a:r>
            </a:p>
          </p:txBody>
        </p:sp>
        <p:sp>
          <p:nvSpPr>
            <p:cNvPr id="50229" name="Text Box 10"/>
            <p:cNvSpPr txBox="1">
              <a:spLocks noChangeArrowheads="1"/>
            </p:cNvSpPr>
            <p:nvPr/>
          </p:nvSpPr>
          <p:spPr bwMode="auto">
            <a:xfrm>
              <a:off x="3696" y="192"/>
              <a:ext cx="1104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1"/>
                  </a:solidFill>
                </a:rPr>
                <a:t>面密度</a:t>
              </a:r>
            </a:p>
          </p:txBody>
        </p:sp>
        <p:graphicFrame>
          <p:nvGraphicFramePr>
            <p:cNvPr id="50190" name="Object 11"/>
            <p:cNvGraphicFramePr>
              <a:graphicFrameLocks noChangeAspect="1"/>
            </p:cNvGraphicFramePr>
            <p:nvPr/>
          </p:nvGraphicFramePr>
          <p:xfrm>
            <a:off x="4594" y="233"/>
            <a:ext cx="333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21" name="Equation" r:id="rId3" imgW="152280" imgH="139680" progId="Equation.3">
                    <p:embed/>
                  </p:oleObj>
                </mc:Choice>
                <mc:Fallback>
                  <p:oleObj name="Equation" r:id="rId3" imgW="152280" imgH="1396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4" y="233"/>
                          <a:ext cx="333" cy="3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304800" y="914400"/>
            <a:ext cx="38862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>
                <a:solidFill>
                  <a:srgbClr val="000099"/>
                </a:solidFill>
                <a:latin typeface="宋体" pitchFamily="2" charset="-122"/>
                <a:sym typeface="Monotype Sorts" pitchFamily="2" charset="2"/>
              </a:rPr>
              <a:t></a:t>
            </a:r>
            <a:r>
              <a:rPr lang="zh-CN" altLang="en-US" sz="2800" b="1">
                <a:solidFill>
                  <a:srgbClr val="000099"/>
                </a:solidFill>
                <a:latin typeface="宋体" pitchFamily="2" charset="-122"/>
                <a:sym typeface="Monotype Sorts" pitchFamily="2" charset="2"/>
              </a:rPr>
              <a:t>对称性的分析</a:t>
            </a:r>
            <a:endParaRPr lang="zh-CN" altLang="en-US" sz="2800" b="1">
              <a:solidFill>
                <a:srgbClr val="000099"/>
              </a:solidFill>
              <a:latin typeface="宋体" pitchFamily="2" charset="-122"/>
            </a:endParaRPr>
          </a:p>
        </p:txBody>
      </p:sp>
      <p:sp>
        <p:nvSpPr>
          <p:cNvPr id="96281" name="Line 25"/>
          <p:cNvSpPr>
            <a:spLocks noChangeShapeType="1"/>
          </p:cNvSpPr>
          <p:nvPr/>
        </p:nvSpPr>
        <p:spPr bwMode="auto">
          <a:xfrm>
            <a:off x="7315200" y="23622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4" name="Line 28"/>
          <p:cNvSpPr>
            <a:spLocks noChangeShapeType="1"/>
          </p:cNvSpPr>
          <p:nvPr/>
        </p:nvSpPr>
        <p:spPr bwMode="auto">
          <a:xfrm>
            <a:off x="5867400" y="23622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92" name="Line 36"/>
          <p:cNvSpPr>
            <a:spLocks noChangeShapeType="1"/>
          </p:cNvSpPr>
          <p:nvPr/>
        </p:nvSpPr>
        <p:spPr bwMode="auto">
          <a:xfrm>
            <a:off x="6934200" y="5105400"/>
            <a:ext cx="0" cy="1447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93" name="Text Box 37"/>
          <p:cNvSpPr txBox="1">
            <a:spLocks noChangeArrowheads="1"/>
          </p:cNvSpPr>
          <p:nvPr/>
        </p:nvSpPr>
        <p:spPr bwMode="auto">
          <a:xfrm>
            <a:off x="3276600" y="914400"/>
            <a:ext cx="36576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>
                <a:solidFill>
                  <a:srgbClr val="000099"/>
                </a:solidFill>
                <a:latin typeface="宋体" pitchFamily="2" charset="-122"/>
                <a:sym typeface="Monotype Sorts" pitchFamily="2" charset="2"/>
              </a:rPr>
              <a:t></a:t>
            </a:r>
            <a:r>
              <a:rPr lang="zh-CN" altLang="en-US" sz="2800" b="1">
                <a:solidFill>
                  <a:srgbClr val="000099"/>
                </a:solidFill>
                <a:latin typeface="宋体" pitchFamily="2" charset="-122"/>
                <a:sym typeface="Monotype Sorts" pitchFamily="2" charset="2"/>
              </a:rPr>
              <a:t>取合适的高斯面</a:t>
            </a:r>
            <a:endParaRPr lang="zh-CN" altLang="en-US" sz="2800" b="1">
              <a:solidFill>
                <a:srgbClr val="000099"/>
              </a:solidFill>
              <a:latin typeface="宋体" pitchFamily="2" charset="-122"/>
            </a:endParaRPr>
          </a:p>
        </p:txBody>
      </p:sp>
      <p:graphicFrame>
        <p:nvGraphicFramePr>
          <p:cNvPr id="96299" name="Object 43"/>
          <p:cNvGraphicFramePr>
            <a:graphicFrameLocks noChangeAspect="1"/>
          </p:cNvGraphicFramePr>
          <p:nvPr/>
        </p:nvGraphicFramePr>
        <p:xfrm>
          <a:off x="457200" y="1676400"/>
          <a:ext cx="18288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2" name="公式" r:id="rId5" imgW="583920" imgH="380880" progId="Equation.3">
                  <p:embed/>
                </p:oleObj>
              </mc:Choice>
              <mc:Fallback>
                <p:oleObj name="公式" r:id="rId5" imgW="583920" imgH="3808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76400"/>
                        <a:ext cx="1828800" cy="112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00" name="Object 44"/>
          <p:cNvGraphicFramePr>
            <a:graphicFrameLocks noChangeAspect="1"/>
          </p:cNvGraphicFramePr>
          <p:nvPr/>
        </p:nvGraphicFramePr>
        <p:xfrm>
          <a:off x="2133600" y="1676400"/>
          <a:ext cx="33528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3" name="公式" r:id="rId7" imgW="1180800" imgH="380880" progId="Equation.3">
                  <p:embed/>
                </p:oleObj>
              </mc:Choice>
              <mc:Fallback>
                <p:oleObj name="公式" r:id="rId7" imgW="1180800" imgH="3808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76400"/>
                        <a:ext cx="33528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01" name="Object 45"/>
          <p:cNvGraphicFramePr>
            <a:graphicFrameLocks noChangeAspect="1"/>
          </p:cNvGraphicFramePr>
          <p:nvPr/>
        </p:nvGraphicFramePr>
        <p:xfrm>
          <a:off x="685800" y="2971800"/>
          <a:ext cx="16764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4" name="Equation" r:id="rId9" imgW="533160" imgH="177480" progId="Equation.3">
                  <p:embed/>
                </p:oleObj>
              </mc:Choice>
              <mc:Fallback>
                <p:oleObj name="Equation" r:id="rId9" imgW="533160" imgH="1774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971800"/>
                        <a:ext cx="1676400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457200" y="3505200"/>
            <a:ext cx="4343400" cy="579438"/>
            <a:chOff x="240" y="3120"/>
            <a:chExt cx="2736" cy="365"/>
          </a:xfrm>
        </p:grpSpPr>
        <p:sp>
          <p:nvSpPr>
            <p:cNvPr id="50227" name="Text Box 47"/>
            <p:cNvSpPr txBox="1">
              <a:spLocks noChangeArrowheads="1"/>
            </p:cNvSpPr>
            <p:nvPr/>
          </p:nvSpPr>
          <p:spPr bwMode="auto">
            <a:xfrm>
              <a:off x="240" y="3120"/>
              <a:ext cx="2736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000099"/>
                  </a:solidFill>
                  <a:latin typeface="宋体" pitchFamily="2" charset="-122"/>
                  <a:sym typeface="Monotype Sorts" pitchFamily="2" charset="2"/>
                </a:rPr>
                <a:t>利用高斯定理解出</a:t>
              </a:r>
              <a:endParaRPr lang="zh-CN" altLang="en-US" sz="3200" b="1">
                <a:solidFill>
                  <a:srgbClr val="000099"/>
                </a:solidFill>
                <a:latin typeface="宋体" pitchFamily="2" charset="-122"/>
              </a:endParaRPr>
            </a:p>
          </p:txBody>
        </p:sp>
        <p:graphicFrame>
          <p:nvGraphicFramePr>
            <p:cNvPr id="50189" name="Object 48"/>
            <p:cNvGraphicFramePr>
              <a:graphicFrameLocks noChangeAspect="1"/>
            </p:cNvGraphicFramePr>
            <p:nvPr/>
          </p:nvGraphicFramePr>
          <p:xfrm>
            <a:off x="2544" y="3120"/>
            <a:ext cx="286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25" name="公式" r:id="rId11" imgW="152280" imgH="164880" progId="Equation.3">
                    <p:embed/>
                  </p:oleObj>
                </mc:Choice>
                <mc:Fallback>
                  <p:oleObj name="公式" r:id="rId11" imgW="152280" imgH="16488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120"/>
                          <a:ext cx="286" cy="3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6305" name="Object 49"/>
          <p:cNvGraphicFramePr>
            <a:graphicFrameLocks noChangeAspect="1"/>
          </p:cNvGraphicFramePr>
          <p:nvPr/>
        </p:nvGraphicFramePr>
        <p:xfrm>
          <a:off x="1219200" y="4114800"/>
          <a:ext cx="2947988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6" name="Equation" r:id="rId13" imgW="838080" imgH="431640" progId="Equation.3">
                  <p:embed/>
                </p:oleObj>
              </mc:Choice>
              <mc:Fallback>
                <p:oleObj name="Equation" r:id="rId13" imgW="838080" imgH="43164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14800"/>
                        <a:ext cx="2947988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06" name="Object 50"/>
          <p:cNvGraphicFramePr>
            <a:graphicFrameLocks noChangeAspect="1"/>
          </p:cNvGraphicFramePr>
          <p:nvPr/>
        </p:nvGraphicFramePr>
        <p:xfrm>
          <a:off x="1790700" y="5334000"/>
          <a:ext cx="16827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7" name="Equation" r:id="rId15" imgW="558720" imgH="431640" progId="Equation.3">
                  <p:embed/>
                </p:oleObj>
              </mc:Choice>
              <mc:Fallback>
                <p:oleObj name="Equation" r:id="rId15" imgW="558720" imgH="43164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5334000"/>
                        <a:ext cx="1682750" cy="1219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7620000" y="5486400"/>
            <a:ext cx="1293813" cy="530225"/>
            <a:chOff x="4464" y="3504"/>
            <a:chExt cx="815" cy="334"/>
          </a:xfrm>
        </p:grpSpPr>
        <p:grpSp>
          <p:nvGrpSpPr>
            <p:cNvPr id="50224" name="Group 52"/>
            <p:cNvGrpSpPr>
              <a:grpSpLocks/>
            </p:cNvGrpSpPr>
            <p:nvPr/>
          </p:nvGrpSpPr>
          <p:grpSpPr bwMode="auto">
            <a:xfrm>
              <a:off x="4464" y="3648"/>
              <a:ext cx="432" cy="96"/>
              <a:chOff x="4464" y="3648"/>
              <a:chExt cx="432" cy="96"/>
            </a:xfrm>
          </p:grpSpPr>
          <p:sp>
            <p:nvSpPr>
              <p:cNvPr id="50225" name="Line 53"/>
              <p:cNvSpPr>
                <a:spLocks noChangeShapeType="1"/>
              </p:cNvSpPr>
              <p:nvPr/>
            </p:nvSpPr>
            <p:spPr bwMode="auto">
              <a:xfrm>
                <a:off x="4560" y="3696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26" name="AutoShape 54"/>
              <p:cNvSpPr>
                <a:spLocks noChangeArrowheads="1"/>
              </p:cNvSpPr>
              <p:nvPr/>
            </p:nvSpPr>
            <p:spPr bwMode="auto">
              <a:xfrm>
                <a:off x="4464" y="3648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50188" name="Object 55"/>
            <p:cNvGraphicFramePr>
              <a:graphicFrameLocks noChangeAspect="1"/>
            </p:cNvGraphicFramePr>
            <p:nvPr/>
          </p:nvGraphicFramePr>
          <p:xfrm>
            <a:off x="4896" y="3504"/>
            <a:ext cx="383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28" name="公式" r:id="rId17" imgW="203040" imgH="177480" progId="Equation.3">
                    <p:embed/>
                  </p:oleObj>
                </mc:Choice>
                <mc:Fallback>
                  <p:oleObj name="公式" r:id="rId17" imgW="203040" imgH="17748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3504"/>
                          <a:ext cx="383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7848600" y="4953000"/>
            <a:ext cx="758825" cy="606425"/>
            <a:chOff x="4512" y="3756"/>
            <a:chExt cx="478" cy="382"/>
          </a:xfrm>
        </p:grpSpPr>
        <p:sp>
          <p:nvSpPr>
            <p:cNvPr id="50223" name="Line 57"/>
            <p:cNvSpPr>
              <a:spLocks noChangeShapeType="1"/>
            </p:cNvSpPr>
            <p:nvPr/>
          </p:nvSpPr>
          <p:spPr bwMode="auto">
            <a:xfrm>
              <a:off x="4512" y="3936"/>
              <a:ext cx="240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0187" name="Object 58"/>
            <p:cNvGraphicFramePr>
              <a:graphicFrameLocks noChangeAspect="1"/>
            </p:cNvGraphicFramePr>
            <p:nvPr/>
          </p:nvGraphicFramePr>
          <p:xfrm>
            <a:off x="4704" y="3756"/>
            <a:ext cx="286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29" name="公式" r:id="rId19" imgW="152280" imgH="203040" progId="Equation.3">
                    <p:embed/>
                  </p:oleObj>
                </mc:Choice>
                <mc:Fallback>
                  <p:oleObj name="公式" r:id="rId19" imgW="152280" imgH="20304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3756"/>
                          <a:ext cx="286" cy="3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6400800" y="4648200"/>
            <a:ext cx="608013" cy="838200"/>
            <a:chOff x="5136" y="2736"/>
            <a:chExt cx="383" cy="528"/>
          </a:xfrm>
        </p:grpSpPr>
        <p:sp>
          <p:nvSpPr>
            <p:cNvPr id="50222" name="Line 60"/>
            <p:cNvSpPr>
              <a:spLocks noChangeShapeType="1"/>
            </p:cNvSpPr>
            <p:nvPr/>
          </p:nvSpPr>
          <p:spPr bwMode="auto">
            <a:xfrm flipV="1">
              <a:off x="5328" y="2976"/>
              <a:ext cx="0" cy="288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0186" name="Object 61"/>
            <p:cNvGraphicFramePr>
              <a:graphicFrameLocks noChangeAspect="1"/>
            </p:cNvGraphicFramePr>
            <p:nvPr/>
          </p:nvGraphicFramePr>
          <p:xfrm>
            <a:off x="5136" y="2736"/>
            <a:ext cx="383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30" name="公式" r:id="rId21" imgW="203040" imgH="177480" progId="Equation.3">
                    <p:embed/>
                  </p:oleObj>
                </mc:Choice>
                <mc:Fallback>
                  <p:oleObj name="公式" r:id="rId21" imgW="203040" imgH="17748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736"/>
                          <a:ext cx="383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66"/>
          <p:cNvGrpSpPr>
            <a:grpSpLocks/>
          </p:cNvGrpSpPr>
          <p:nvPr/>
        </p:nvGrpSpPr>
        <p:grpSpPr bwMode="auto">
          <a:xfrm>
            <a:off x="5943600" y="3733800"/>
            <a:ext cx="1905000" cy="685800"/>
            <a:chOff x="3744" y="2352"/>
            <a:chExt cx="1200" cy="432"/>
          </a:xfrm>
        </p:grpSpPr>
        <p:sp>
          <p:nvSpPr>
            <p:cNvPr id="50217" name="Line 32"/>
            <p:cNvSpPr>
              <a:spLocks noChangeShapeType="1"/>
            </p:cNvSpPr>
            <p:nvPr/>
          </p:nvSpPr>
          <p:spPr bwMode="auto">
            <a:xfrm>
              <a:off x="4656" y="244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8" name="Line 33"/>
            <p:cNvSpPr>
              <a:spLocks noChangeShapeType="1"/>
            </p:cNvSpPr>
            <p:nvPr/>
          </p:nvSpPr>
          <p:spPr bwMode="auto">
            <a:xfrm>
              <a:off x="3744" y="268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9" name="Rectangle 63"/>
            <p:cNvSpPr>
              <a:spLocks noChangeArrowheads="1"/>
            </p:cNvSpPr>
            <p:nvPr/>
          </p:nvSpPr>
          <p:spPr bwMode="auto">
            <a:xfrm>
              <a:off x="4080" y="2352"/>
              <a:ext cx="528" cy="43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0" name="Line 64"/>
            <p:cNvSpPr>
              <a:spLocks noChangeShapeType="1"/>
            </p:cNvSpPr>
            <p:nvPr/>
          </p:nvSpPr>
          <p:spPr bwMode="auto">
            <a:xfrm>
              <a:off x="4656" y="268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1" name="Line 65"/>
            <p:cNvSpPr>
              <a:spLocks noChangeShapeType="1"/>
            </p:cNvSpPr>
            <p:nvPr/>
          </p:nvSpPr>
          <p:spPr bwMode="auto">
            <a:xfrm>
              <a:off x="3744" y="244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72"/>
          <p:cNvGrpSpPr>
            <a:grpSpLocks/>
          </p:cNvGrpSpPr>
          <p:nvPr/>
        </p:nvGrpSpPr>
        <p:grpSpPr bwMode="auto">
          <a:xfrm>
            <a:off x="6172200" y="5562600"/>
            <a:ext cx="1600200" cy="457200"/>
            <a:chOff x="3888" y="3504"/>
            <a:chExt cx="1008" cy="288"/>
          </a:xfrm>
        </p:grpSpPr>
        <p:sp>
          <p:nvSpPr>
            <p:cNvPr id="50214" name="Rectangle 67"/>
            <p:cNvSpPr>
              <a:spLocks noChangeArrowheads="1"/>
            </p:cNvSpPr>
            <p:nvPr/>
          </p:nvSpPr>
          <p:spPr bwMode="auto">
            <a:xfrm>
              <a:off x="3984" y="3504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5" name="Oval 68"/>
            <p:cNvSpPr>
              <a:spLocks noChangeArrowheads="1"/>
            </p:cNvSpPr>
            <p:nvPr/>
          </p:nvSpPr>
          <p:spPr bwMode="auto">
            <a:xfrm>
              <a:off x="4752" y="3504"/>
              <a:ext cx="144" cy="28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6" name="Oval 70"/>
            <p:cNvSpPr>
              <a:spLocks noChangeArrowheads="1"/>
            </p:cNvSpPr>
            <p:nvPr/>
          </p:nvSpPr>
          <p:spPr bwMode="auto">
            <a:xfrm>
              <a:off x="3888" y="3504"/>
              <a:ext cx="144" cy="28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6705600" y="914400"/>
            <a:ext cx="533400" cy="2667000"/>
            <a:chOff x="4224" y="576"/>
            <a:chExt cx="336" cy="1680"/>
          </a:xfrm>
        </p:grpSpPr>
        <p:grpSp>
          <p:nvGrpSpPr>
            <p:cNvPr id="50210" name="Group 5"/>
            <p:cNvGrpSpPr>
              <a:grpSpLocks/>
            </p:cNvGrpSpPr>
            <p:nvPr/>
          </p:nvGrpSpPr>
          <p:grpSpPr bwMode="auto">
            <a:xfrm>
              <a:off x="4368" y="768"/>
              <a:ext cx="0" cy="1488"/>
              <a:chOff x="4368" y="432"/>
              <a:chExt cx="0" cy="1488"/>
            </a:xfrm>
          </p:grpSpPr>
          <p:sp>
            <p:nvSpPr>
              <p:cNvPr id="50211" name="Line 6"/>
              <p:cNvSpPr>
                <a:spLocks noChangeShapeType="1"/>
              </p:cNvSpPr>
              <p:nvPr/>
            </p:nvSpPr>
            <p:spPr bwMode="auto">
              <a:xfrm>
                <a:off x="4368" y="720"/>
                <a:ext cx="0" cy="816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2" name="Line 7"/>
              <p:cNvSpPr>
                <a:spLocks noChangeShapeType="1"/>
              </p:cNvSpPr>
              <p:nvPr/>
            </p:nvSpPr>
            <p:spPr bwMode="auto">
              <a:xfrm flipV="1">
                <a:off x="4368" y="43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prstDash val="dash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3" name="Line 8"/>
              <p:cNvSpPr>
                <a:spLocks noChangeShapeType="1"/>
              </p:cNvSpPr>
              <p:nvPr/>
            </p:nvSpPr>
            <p:spPr bwMode="auto">
              <a:xfrm>
                <a:off x="4368" y="1488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prstDash val="dash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50185" name="Object 73"/>
            <p:cNvGraphicFramePr>
              <a:graphicFrameLocks noChangeAspect="1"/>
            </p:cNvGraphicFramePr>
            <p:nvPr/>
          </p:nvGraphicFramePr>
          <p:xfrm>
            <a:off x="4224" y="576"/>
            <a:ext cx="336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31" name="Equation" r:id="rId22" imgW="152280" imgH="139680" progId="Equation.3">
                    <p:embed/>
                  </p:oleObj>
                </mc:Choice>
                <mc:Fallback>
                  <p:oleObj name="Equation" r:id="rId22" imgW="152280" imgH="139680" progId="Equation.3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576"/>
                          <a:ext cx="336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84"/>
          <p:cNvGrpSpPr>
            <a:grpSpLocks/>
          </p:cNvGrpSpPr>
          <p:nvPr/>
        </p:nvGrpSpPr>
        <p:grpSpPr bwMode="auto">
          <a:xfrm>
            <a:off x="5334000" y="4876800"/>
            <a:ext cx="758825" cy="606425"/>
            <a:chOff x="3360" y="3072"/>
            <a:chExt cx="478" cy="382"/>
          </a:xfrm>
        </p:grpSpPr>
        <p:sp>
          <p:nvSpPr>
            <p:cNvPr id="50209" name="Line 76"/>
            <p:cNvSpPr>
              <a:spLocks noChangeShapeType="1"/>
            </p:cNvSpPr>
            <p:nvPr/>
          </p:nvSpPr>
          <p:spPr bwMode="auto">
            <a:xfrm>
              <a:off x="3360" y="3252"/>
              <a:ext cx="240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0184" name="Object 77"/>
            <p:cNvGraphicFramePr>
              <a:graphicFrameLocks noChangeAspect="1"/>
            </p:cNvGraphicFramePr>
            <p:nvPr/>
          </p:nvGraphicFramePr>
          <p:xfrm>
            <a:off x="3552" y="3072"/>
            <a:ext cx="286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32" name="公式" r:id="rId23" imgW="152280" imgH="203040" progId="Equation.3">
                    <p:embed/>
                  </p:oleObj>
                </mc:Choice>
                <mc:Fallback>
                  <p:oleObj name="公式" r:id="rId23" imgW="152280" imgH="203040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3072"/>
                          <a:ext cx="286" cy="3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83"/>
          <p:cNvGrpSpPr>
            <a:grpSpLocks/>
          </p:cNvGrpSpPr>
          <p:nvPr/>
        </p:nvGrpSpPr>
        <p:grpSpPr bwMode="auto">
          <a:xfrm>
            <a:off x="5105400" y="5562600"/>
            <a:ext cx="1219200" cy="530225"/>
            <a:chOff x="3216" y="3504"/>
            <a:chExt cx="768" cy="334"/>
          </a:xfrm>
        </p:grpSpPr>
        <p:grpSp>
          <p:nvGrpSpPr>
            <p:cNvPr id="50206" name="Group 79"/>
            <p:cNvGrpSpPr>
              <a:grpSpLocks/>
            </p:cNvGrpSpPr>
            <p:nvPr/>
          </p:nvGrpSpPr>
          <p:grpSpPr bwMode="auto">
            <a:xfrm rot="10800000">
              <a:off x="3552" y="3600"/>
              <a:ext cx="432" cy="96"/>
              <a:chOff x="4464" y="3648"/>
              <a:chExt cx="432" cy="96"/>
            </a:xfrm>
          </p:grpSpPr>
          <p:sp>
            <p:nvSpPr>
              <p:cNvPr id="50207" name="Line 80"/>
              <p:cNvSpPr>
                <a:spLocks noChangeShapeType="1"/>
              </p:cNvSpPr>
              <p:nvPr/>
            </p:nvSpPr>
            <p:spPr bwMode="auto">
              <a:xfrm>
                <a:off x="4560" y="3696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08" name="AutoShape 81"/>
              <p:cNvSpPr>
                <a:spLocks noChangeArrowheads="1"/>
              </p:cNvSpPr>
              <p:nvPr/>
            </p:nvSpPr>
            <p:spPr bwMode="auto">
              <a:xfrm>
                <a:off x="4464" y="3648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50183" name="Object 82"/>
            <p:cNvGraphicFramePr>
              <a:graphicFrameLocks noChangeAspect="1"/>
            </p:cNvGraphicFramePr>
            <p:nvPr/>
          </p:nvGraphicFramePr>
          <p:xfrm>
            <a:off x="3216" y="3504"/>
            <a:ext cx="383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33" name="公式" r:id="rId24" imgW="203040" imgH="177480" progId="Equation.3">
                    <p:embed/>
                  </p:oleObj>
                </mc:Choice>
                <mc:Fallback>
                  <p:oleObj name="公式" r:id="rId24" imgW="203040" imgH="177480" progId="Equation.3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504"/>
                          <a:ext cx="383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6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6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6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8" grpId="0" autoUpdateAnimBg="0"/>
      <p:bldP spid="96281" grpId="0" animBg="1"/>
      <p:bldP spid="96284" grpId="0" animBg="1"/>
      <p:bldP spid="96292" grpId="0" animBg="1"/>
      <p:bldP spid="9629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304800" y="228600"/>
            <a:ext cx="7119938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  <a:latin typeface="宋体" pitchFamily="2" charset="-122"/>
              </a:rPr>
              <a:t>§2 </a:t>
            </a: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电场 电场强度</a:t>
            </a: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609600" y="1752600"/>
            <a:ext cx="6934200" cy="2043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早期：电磁理论是</a:t>
            </a:r>
            <a:r>
              <a:rPr lang="zh-CN" altLang="en-US" sz="3200" b="1">
                <a:solidFill>
                  <a:srgbClr val="CC0000"/>
                </a:solidFill>
                <a:latin typeface="宋体" pitchFamily="2" charset="-122"/>
              </a:rPr>
              <a:t>超距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作用理论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后来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: Faraday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提出</a:t>
            </a:r>
            <a:r>
              <a:rPr lang="zh-CN" altLang="en-US" sz="3200" b="1">
                <a:solidFill>
                  <a:srgbClr val="CC0000"/>
                </a:solidFill>
                <a:latin typeface="宋体" pitchFamily="2" charset="-122"/>
              </a:rPr>
              <a:t>近距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作用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     并提出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力线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和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场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的概念</a:t>
            </a: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457200" y="4267200"/>
            <a:ext cx="8077200" cy="2043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一</a:t>
            </a: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.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电场  </a:t>
            </a: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(electric field)   </a:t>
            </a:r>
          </a:p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1.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特殊的物质，具有质量、动量、能量等；</a:t>
            </a:r>
          </a:p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2.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对放其内的任何电荷都有作用力。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228600" y="914400"/>
            <a:ext cx="8458200" cy="519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/>
            <a:r>
              <a:rPr lang="en-US" altLang="zh-CN" sz="2800" b="1">
                <a:solidFill>
                  <a:srgbClr val="0000CC"/>
                </a:solidFill>
                <a:latin typeface="宋体" pitchFamily="2" charset="-122"/>
              </a:rPr>
              <a:t>(electric field and electric field strength)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0" grpId="0" build="p" autoUpdateAnimBg="0"/>
      <p:bldP spid="9234" grpId="0" build="p" autoUpdateAnimBg="0"/>
      <p:bldP spid="9236" grpId="0" build="p" autoUpdateAnimBg="0"/>
      <p:bldP spid="9238" grpId="0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2"/>
          <p:cNvSpPr txBox="1">
            <a:spLocks noChangeArrowheads="1"/>
          </p:cNvSpPr>
          <p:nvPr/>
        </p:nvSpPr>
        <p:spPr bwMode="auto">
          <a:xfrm>
            <a:off x="304800" y="1752600"/>
            <a:ext cx="1524000" cy="519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/>
              <a:t>讨论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09800" y="2286000"/>
            <a:ext cx="717550" cy="3308350"/>
            <a:chOff x="1536" y="432"/>
            <a:chExt cx="452" cy="2084"/>
          </a:xfrm>
        </p:grpSpPr>
        <p:sp>
          <p:nvSpPr>
            <p:cNvPr id="51218" name="Rectangle 4"/>
            <p:cNvSpPr>
              <a:spLocks noChangeArrowheads="1"/>
            </p:cNvSpPr>
            <p:nvPr/>
          </p:nvSpPr>
          <p:spPr bwMode="auto">
            <a:xfrm>
              <a:off x="1728" y="432"/>
              <a:ext cx="48" cy="1392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208" name="Object 5"/>
            <p:cNvGraphicFramePr>
              <a:graphicFrameLocks noChangeAspect="1"/>
            </p:cNvGraphicFramePr>
            <p:nvPr/>
          </p:nvGraphicFramePr>
          <p:xfrm>
            <a:off x="1536" y="1968"/>
            <a:ext cx="452" cy="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79" name="Equation" r:id="rId3" imgW="177480" imgH="215640" progId="Equation.3">
                    <p:embed/>
                  </p:oleObj>
                </mc:Choice>
                <mc:Fallback>
                  <p:oleObj name="Equation" r:id="rId3" imgW="177480" imgH="2156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968"/>
                          <a:ext cx="452" cy="5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343400" y="2286000"/>
            <a:ext cx="769938" cy="3232150"/>
            <a:chOff x="2720" y="432"/>
            <a:chExt cx="485" cy="2036"/>
          </a:xfrm>
        </p:grpSpPr>
        <p:sp>
          <p:nvSpPr>
            <p:cNvPr id="51217" name="Rectangle 7"/>
            <p:cNvSpPr>
              <a:spLocks noChangeArrowheads="1"/>
            </p:cNvSpPr>
            <p:nvPr/>
          </p:nvSpPr>
          <p:spPr bwMode="auto">
            <a:xfrm>
              <a:off x="2880" y="432"/>
              <a:ext cx="48" cy="1392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207" name="Object 8"/>
            <p:cNvGraphicFramePr>
              <a:graphicFrameLocks noChangeAspect="1"/>
            </p:cNvGraphicFramePr>
            <p:nvPr/>
          </p:nvGraphicFramePr>
          <p:xfrm>
            <a:off x="2720" y="1920"/>
            <a:ext cx="485" cy="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80" name="Equation" r:id="rId5" imgW="190440" imgH="215640" progId="Equation.3">
                    <p:embed/>
                  </p:oleObj>
                </mc:Choice>
                <mc:Fallback>
                  <p:oleObj name="Equation" r:id="rId5" imgW="190440" imgH="2156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0" y="1920"/>
                          <a:ext cx="485" cy="5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553200" y="2286000"/>
            <a:ext cx="768350" cy="3333750"/>
            <a:chOff x="3920" y="432"/>
            <a:chExt cx="484" cy="2100"/>
          </a:xfrm>
        </p:grpSpPr>
        <p:sp>
          <p:nvSpPr>
            <p:cNvPr id="51216" name="Rectangle 10"/>
            <p:cNvSpPr>
              <a:spLocks noChangeArrowheads="1"/>
            </p:cNvSpPr>
            <p:nvPr/>
          </p:nvSpPr>
          <p:spPr bwMode="auto">
            <a:xfrm>
              <a:off x="4032" y="432"/>
              <a:ext cx="48" cy="1392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206" name="Object 11"/>
            <p:cNvGraphicFramePr>
              <a:graphicFrameLocks noChangeAspect="1"/>
            </p:cNvGraphicFramePr>
            <p:nvPr/>
          </p:nvGraphicFramePr>
          <p:xfrm>
            <a:off x="3920" y="1952"/>
            <a:ext cx="484" cy="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81" name="Equation" r:id="rId7" imgW="190440" imgH="228600" progId="Equation.3">
                    <p:embed/>
                  </p:oleObj>
                </mc:Choice>
                <mc:Fallback>
                  <p:oleObj name="Equation" r:id="rId7" imgW="190440" imgH="228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0" y="1952"/>
                          <a:ext cx="484" cy="5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048000" y="1752600"/>
            <a:ext cx="2971800" cy="519113"/>
            <a:chOff x="2400" y="2688"/>
            <a:chExt cx="1872" cy="327"/>
          </a:xfrm>
        </p:grpSpPr>
        <p:sp>
          <p:nvSpPr>
            <p:cNvPr id="51214" name="AutoShape 13"/>
            <p:cNvSpPr>
              <a:spLocks noChangeArrowheads="1"/>
            </p:cNvSpPr>
            <p:nvPr/>
          </p:nvSpPr>
          <p:spPr bwMode="auto">
            <a:xfrm>
              <a:off x="2400" y="2784"/>
              <a:ext cx="816" cy="144"/>
            </a:xfrm>
            <a:prstGeom prst="rightArrow">
              <a:avLst>
                <a:gd name="adj1" fmla="val 50000"/>
                <a:gd name="adj2" fmla="val 141667"/>
              </a:avLst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5" name="Text Box 14"/>
            <p:cNvSpPr txBox="1">
              <a:spLocks noChangeArrowheads="1"/>
            </p:cNvSpPr>
            <p:nvPr/>
          </p:nvSpPr>
          <p:spPr bwMode="auto">
            <a:xfrm>
              <a:off x="3312" y="2688"/>
              <a:ext cx="960" cy="327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2800" b="1"/>
                <a:t>正方向</a:t>
              </a:r>
            </a:p>
          </p:txBody>
        </p:sp>
      </p:grpSp>
      <p:graphicFrame>
        <p:nvGraphicFramePr>
          <p:cNvPr id="147471" name="Object 15"/>
          <p:cNvGraphicFramePr>
            <a:graphicFrameLocks noChangeAspect="1"/>
          </p:cNvGraphicFramePr>
          <p:nvPr/>
        </p:nvGraphicFramePr>
        <p:xfrm>
          <a:off x="457200" y="2971800"/>
          <a:ext cx="1905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2" name="Equation" r:id="rId9" imgW="914400" imgH="431640" progId="Equation.3">
                  <p:embed/>
                </p:oleObj>
              </mc:Choice>
              <mc:Fallback>
                <p:oleObj name="Equation" r:id="rId9" imgW="914400" imgH="431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971800"/>
                        <a:ext cx="19050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72" name="Object 16"/>
          <p:cNvGraphicFramePr>
            <a:graphicFrameLocks noChangeAspect="1"/>
          </p:cNvGraphicFramePr>
          <p:nvPr/>
        </p:nvGraphicFramePr>
        <p:xfrm>
          <a:off x="2895600" y="2971800"/>
          <a:ext cx="14668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3" name="Equation" r:id="rId11" imgW="799920" imgH="431640" progId="Equation.3">
                  <p:embed/>
                </p:oleObj>
              </mc:Choice>
              <mc:Fallback>
                <p:oleObj name="Equation" r:id="rId11" imgW="799920" imgH="4316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971800"/>
                        <a:ext cx="146685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73" name="Object 17"/>
          <p:cNvGraphicFramePr>
            <a:graphicFrameLocks noChangeAspect="1"/>
          </p:cNvGraphicFramePr>
          <p:nvPr/>
        </p:nvGraphicFramePr>
        <p:xfrm>
          <a:off x="4910138" y="2971800"/>
          <a:ext cx="15335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4" name="Equation" r:id="rId13" imgW="799920" imgH="431640" progId="Equation.3">
                  <p:embed/>
                </p:oleObj>
              </mc:Choice>
              <mc:Fallback>
                <p:oleObj name="Equation" r:id="rId13" imgW="799920" imgH="4316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0138" y="2971800"/>
                        <a:ext cx="1533525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74" name="Object 18"/>
          <p:cNvGraphicFramePr>
            <a:graphicFrameLocks noChangeAspect="1"/>
          </p:cNvGraphicFramePr>
          <p:nvPr/>
        </p:nvGraphicFramePr>
        <p:xfrm>
          <a:off x="6934200" y="2971800"/>
          <a:ext cx="1625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5" name="Equation" r:id="rId15" imgW="812520" imgH="431640" progId="Equation.3">
                  <p:embed/>
                </p:oleObj>
              </mc:Choice>
              <mc:Fallback>
                <p:oleObj name="Equation" r:id="rId15" imgW="812520" imgH="4316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971800"/>
                        <a:ext cx="16256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381000" y="304800"/>
            <a:ext cx="8229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例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5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金属导体静电平衡时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,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体内场强处处为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0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求证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: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体内处处不带电</a:t>
            </a:r>
          </a:p>
        </p:txBody>
      </p:sp>
      <p:sp>
        <p:nvSpPr>
          <p:cNvPr id="53251" name="Oval 3"/>
          <p:cNvSpPr>
            <a:spLocks noChangeArrowheads="1"/>
          </p:cNvSpPr>
          <p:nvPr/>
        </p:nvSpPr>
        <p:spPr bwMode="auto">
          <a:xfrm>
            <a:off x="6019800" y="1752600"/>
            <a:ext cx="1587500" cy="12827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9804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3252" name="AutoShape 4"/>
          <p:cNvSpPr>
            <a:spLocks noChangeArrowheads="1"/>
          </p:cNvSpPr>
          <p:nvPr/>
        </p:nvSpPr>
        <p:spPr bwMode="auto">
          <a:xfrm>
            <a:off x="6477000" y="2286000"/>
            <a:ext cx="292100" cy="292100"/>
          </a:xfrm>
          <a:prstGeom prst="cube">
            <a:avLst>
              <a:gd name="adj" fmla="val 24995"/>
            </a:avLst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7936" name="Object 0"/>
          <p:cNvGraphicFramePr>
            <a:graphicFrameLocks/>
          </p:cNvGraphicFramePr>
          <p:nvPr/>
        </p:nvGraphicFramePr>
        <p:xfrm>
          <a:off x="609600" y="3276600"/>
          <a:ext cx="2286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0" name="公式" r:id="rId3" imgW="736560" imgH="393480" progId="Equation.3">
                  <p:embed/>
                </p:oleObj>
              </mc:Choice>
              <mc:Fallback>
                <p:oleObj name="公式" r:id="rId3" imgW="736560" imgH="393480" progId="Equation.3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276600"/>
                        <a:ext cx="2286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37" name="Object 1"/>
          <p:cNvGraphicFramePr>
            <a:graphicFrameLocks/>
          </p:cNvGraphicFramePr>
          <p:nvPr/>
        </p:nvGraphicFramePr>
        <p:xfrm>
          <a:off x="5638800" y="3352800"/>
          <a:ext cx="3048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1" name="公式" r:id="rId5" imgW="1180800" imgH="393480" progId="Equation.3">
                  <p:embed/>
                </p:oleObj>
              </mc:Choice>
              <mc:Fallback>
                <p:oleObj name="公式" r:id="rId5" imgW="1180800" imgH="393480" progId="Equation.3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352800"/>
                        <a:ext cx="3048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38" name="Object 2"/>
          <p:cNvGraphicFramePr>
            <a:graphicFrameLocks/>
          </p:cNvGraphicFramePr>
          <p:nvPr/>
        </p:nvGraphicFramePr>
        <p:xfrm>
          <a:off x="5410200" y="4648200"/>
          <a:ext cx="14144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2" name="公式" r:id="rId7" imgW="380880" imgH="190440" progId="Equation.3">
                  <p:embed/>
                </p:oleObj>
              </mc:Choice>
              <mc:Fallback>
                <p:oleObj name="公式" r:id="rId7" imgW="380880" imgH="19044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648200"/>
                        <a:ext cx="14144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457200" y="1828800"/>
            <a:ext cx="403860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证明：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在导体内任取体积元</a:t>
            </a:r>
          </a:p>
        </p:txBody>
      </p:sp>
      <p:graphicFrame>
        <p:nvGraphicFramePr>
          <p:cNvPr id="167939" name="Object 3"/>
          <p:cNvGraphicFramePr>
            <a:graphicFrameLocks noChangeAspect="1"/>
          </p:cNvGraphicFramePr>
          <p:nvPr/>
        </p:nvGraphicFramePr>
        <p:xfrm>
          <a:off x="4343400" y="2667000"/>
          <a:ext cx="6540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3" name="公式" r:id="rId9" imgW="241200" imgH="177480" progId="Equation.3">
                  <p:embed/>
                </p:oleObj>
              </mc:Choice>
              <mc:Fallback>
                <p:oleObj name="公式" r:id="rId9" imgW="241200" imgH="177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667000"/>
                        <a:ext cx="65405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048000" y="3352800"/>
            <a:ext cx="2667000" cy="762000"/>
            <a:chOff x="1920" y="2112"/>
            <a:chExt cx="1680" cy="480"/>
          </a:xfrm>
        </p:grpSpPr>
        <p:sp>
          <p:nvSpPr>
            <p:cNvPr id="52238" name="AutoShape 11"/>
            <p:cNvSpPr>
              <a:spLocks noChangeArrowheads="1"/>
            </p:cNvSpPr>
            <p:nvPr/>
          </p:nvSpPr>
          <p:spPr bwMode="auto">
            <a:xfrm>
              <a:off x="1968" y="2496"/>
              <a:ext cx="1440" cy="96"/>
            </a:xfrm>
            <a:prstGeom prst="rightArrow">
              <a:avLst>
                <a:gd name="adj1" fmla="val 50000"/>
                <a:gd name="adj2" fmla="val 375000"/>
              </a:avLst>
            </a:prstGeom>
            <a:solidFill>
              <a:srgbClr val="0000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9" name="Text Box 12"/>
            <p:cNvSpPr txBox="1">
              <a:spLocks noChangeArrowheads="1"/>
            </p:cNvSpPr>
            <p:nvPr/>
          </p:nvSpPr>
          <p:spPr bwMode="auto">
            <a:xfrm>
              <a:off x="1920" y="2112"/>
              <a:ext cx="168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/>
                <a:t>由高斯定理</a:t>
              </a:r>
            </a:p>
          </p:txBody>
        </p:sp>
      </p:grp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609600" y="4648200"/>
            <a:ext cx="3124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latin typeface="宋体" pitchFamily="2" charset="-122"/>
                <a:sym typeface="MT Extra" pitchFamily="18" charset="2"/>
              </a:rPr>
              <a:t></a:t>
            </a:r>
            <a:r>
              <a:rPr lang="zh-CN" altLang="en-US" sz="3200" b="1">
                <a:latin typeface="宋体" pitchFamily="2" charset="-122"/>
              </a:rPr>
              <a:t>体积元任取</a:t>
            </a:r>
          </a:p>
        </p:txBody>
      </p:sp>
      <p:sp>
        <p:nvSpPr>
          <p:cNvPr id="53262" name="AutoShape 14"/>
          <p:cNvSpPr>
            <a:spLocks noChangeArrowheads="1"/>
          </p:cNvSpPr>
          <p:nvPr/>
        </p:nvSpPr>
        <p:spPr bwMode="auto">
          <a:xfrm>
            <a:off x="3581400" y="4876800"/>
            <a:ext cx="1143000" cy="152400"/>
          </a:xfrm>
          <a:prstGeom prst="rightArrow">
            <a:avLst>
              <a:gd name="adj1" fmla="val 50000"/>
              <a:gd name="adj2" fmla="val 187500"/>
            </a:avLst>
          </a:prstGeom>
          <a:solidFill>
            <a:srgbClr val="0000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3657600" y="5791200"/>
            <a:ext cx="1143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/>
              <a:t>证毕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7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6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1" dur="500"/>
                                        <p:tgtEl>
                                          <p:spTgt spid="16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build="p" autoUpdateAnimBg="0"/>
      <p:bldP spid="53251" grpId="0" animBg="1"/>
      <p:bldP spid="53252" grpId="0" animBg="1"/>
      <p:bldP spid="53256" grpId="0" autoUpdateAnimBg="0"/>
      <p:bldP spid="53261" grpId="0" autoUpdateAnimBg="0"/>
      <p:bldP spid="53262" grpId="0" animBg="1"/>
      <p:bldP spid="53263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143000" y="2438400"/>
            <a:ext cx="4038600" cy="3657600"/>
            <a:chOff x="1680" y="1296"/>
            <a:chExt cx="2544" cy="2304"/>
          </a:xfrm>
        </p:grpSpPr>
        <p:sp>
          <p:nvSpPr>
            <p:cNvPr id="53257" name="Oval 4"/>
            <p:cNvSpPr>
              <a:spLocks noChangeArrowheads="1"/>
            </p:cNvSpPr>
            <p:nvPr/>
          </p:nvSpPr>
          <p:spPr bwMode="auto">
            <a:xfrm>
              <a:off x="1680" y="1296"/>
              <a:ext cx="2544" cy="2304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8" name="Oval 5"/>
            <p:cNvSpPr>
              <a:spLocks noChangeArrowheads="1"/>
            </p:cNvSpPr>
            <p:nvPr/>
          </p:nvSpPr>
          <p:spPr bwMode="auto">
            <a:xfrm>
              <a:off x="3264" y="2112"/>
              <a:ext cx="768" cy="768"/>
            </a:xfrm>
            <a:prstGeom prst="ellipse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9" name="Line 7"/>
            <p:cNvSpPr>
              <a:spLocks noChangeShapeType="1"/>
            </p:cNvSpPr>
            <p:nvPr/>
          </p:nvSpPr>
          <p:spPr bwMode="auto">
            <a:xfrm flipV="1">
              <a:off x="2880" y="2208"/>
              <a:ext cx="768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3252" name="Object 8"/>
            <p:cNvGraphicFramePr>
              <a:graphicFrameLocks noChangeAspect="1"/>
            </p:cNvGraphicFramePr>
            <p:nvPr/>
          </p:nvGraphicFramePr>
          <p:xfrm>
            <a:off x="2976" y="2016"/>
            <a:ext cx="226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05" name="Equation" r:id="rId3" imgW="126720" imgH="215640" progId="Equation.3">
                    <p:embed/>
                  </p:oleObj>
                </mc:Choice>
                <mc:Fallback>
                  <p:oleObj name="Equation" r:id="rId3" imgW="126720" imgH="2156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016"/>
                          <a:ext cx="226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0" name="Line 10"/>
            <p:cNvSpPr>
              <a:spLocks noChangeShapeType="1"/>
            </p:cNvSpPr>
            <p:nvPr/>
          </p:nvSpPr>
          <p:spPr bwMode="auto">
            <a:xfrm flipH="1" flipV="1">
              <a:off x="3600" y="2208"/>
              <a:ext cx="48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3253" name="Object 11"/>
            <p:cNvGraphicFramePr>
              <a:graphicFrameLocks noChangeAspect="1"/>
            </p:cNvGraphicFramePr>
            <p:nvPr/>
          </p:nvGraphicFramePr>
          <p:xfrm>
            <a:off x="3696" y="2208"/>
            <a:ext cx="24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06" name="Equation" r:id="rId5" imgW="139680" imgH="215640" progId="Equation.3">
                    <p:embed/>
                  </p:oleObj>
                </mc:Choice>
                <mc:Fallback>
                  <p:oleObj name="Equation" r:id="rId5" imgW="139680" imgH="2156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208"/>
                          <a:ext cx="24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1" name="AutoShape 13"/>
            <p:cNvSpPr>
              <a:spLocks/>
            </p:cNvSpPr>
            <p:nvPr/>
          </p:nvSpPr>
          <p:spPr bwMode="auto">
            <a:xfrm rot="-5463981">
              <a:off x="3215" y="2300"/>
              <a:ext cx="96" cy="768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3254" name="Object 14"/>
            <p:cNvGraphicFramePr>
              <a:graphicFrameLocks noChangeAspect="1"/>
            </p:cNvGraphicFramePr>
            <p:nvPr/>
          </p:nvGraphicFramePr>
          <p:xfrm>
            <a:off x="3216" y="2784"/>
            <a:ext cx="26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07" name="Equation" r:id="rId7" imgW="126720" imgH="139680" progId="Equation.3">
                    <p:embed/>
                  </p:oleObj>
                </mc:Choice>
                <mc:Fallback>
                  <p:oleObj name="Equation" r:id="rId7" imgW="126720" imgH="1396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784"/>
                          <a:ext cx="262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9519" name="Rectangle 15"/>
          <p:cNvSpPr>
            <a:spLocks noChangeArrowheads="1"/>
          </p:cNvSpPr>
          <p:nvPr/>
        </p:nvSpPr>
        <p:spPr bwMode="auto">
          <a:xfrm>
            <a:off x="533400" y="685800"/>
            <a:ext cx="822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例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6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从有限电荷如何建立均匀电场？</a:t>
            </a:r>
          </a:p>
        </p:txBody>
      </p:sp>
      <p:graphicFrame>
        <p:nvGraphicFramePr>
          <p:cNvPr id="149521" name="Object 17"/>
          <p:cNvGraphicFramePr>
            <a:graphicFrameLocks noGrp="1" noChangeAspect="1"/>
          </p:cNvGraphicFramePr>
          <p:nvPr>
            <p:ph/>
          </p:nvPr>
        </p:nvGraphicFramePr>
        <p:xfrm>
          <a:off x="6226175" y="3048000"/>
          <a:ext cx="16446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8" name="Equation" r:id="rId9" imgW="901440" imgH="431640" progId="Equation.DSMT4">
                  <p:embed/>
                </p:oleObj>
              </mc:Choice>
              <mc:Fallback>
                <p:oleObj name="Equation" r:id="rId9" imgW="901440" imgH="4316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6175" y="3048000"/>
                        <a:ext cx="164465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23" name="Object 19"/>
          <p:cNvGraphicFramePr>
            <a:graphicFrameLocks noChangeAspect="1"/>
          </p:cNvGraphicFramePr>
          <p:nvPr/>
        </p:nvGraphicFramePr>
        <p:xfrm>
          <a:off x="6705600" y="4114800"/>
          <a:ext cx="7175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9" name="Equation" r:id="rId11" imgW="393480" imgH="431640" progId="Equation.DSMT4">
                  <p:embed/>
                </p:oleObj>
              </mc:Choice>
              <mc:Fallback>
                <p:oleObj name="Equation" r:id="rId11" imgW="393480" imgH="4316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114800"/>
                        <a:ext cx="71755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9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9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63713" y="2492375"/>
            <a:ext cx="4687887" cy="58578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                    互动</a:t>
            </a:r>
            <a:r>
              <a:rPr lang="en-US" altLang="zh-CN" sz="3200" b="1">
                <a:solidFill>
                  <a:schemeClr val="tx1"/>
                </a:solidFill>
              </a:rPr>
              <a:t> 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331913" y="3789363"/>
            <a:ext cx="7343775" cy="58420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从</a:t>
            </a:r>
            <a:r>
              <a:rPr lang="en-US" altLang="zh-CN" sz="3200" b="1">
                <a:solidFill>
                  <a:schemeClr val="tx1"/>
                </a:solidFill>
              </a:rPr>
              <a:t>Gauss</a:t>
            </a:r>
            <a:r>
              <a:rPr lang="zh-CN" altLang="en-US" sz="3200" b="1">
                <a:solidFill>
                  <a:schemeClr val="tx1"/>
                </a:solidFill>
              </a:rPr>
              <a:t>定理看对称性和对称性破缺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457200" y="228600"/>
            <a:ext cx="678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§4 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静电场的环路定理   电势</a:t>
            </a:r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457200" y="2133600"/>
            <a:ext cx="480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一</a:t>
            </a: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.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静电场力的功  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304800" y="838200"/>
            <a:ext cx="8458200" cy="125095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宋体" pitchFamily="2" charset="-122"/>
              </a:rPr>
              <a:t>(The circuital theorem of electrostatic field</a:t>
            </a:r>
          </a:p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and electric potential)</a:t>
            </a:r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533400" y="2743200"/>
            <a:ext cx="525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1.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点电荷电场力的功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graphicFrame>
        <p:nvGraphicFramePr>
          <p:cNvPr id="111622" name="Object 6"/>
          <p:cNvGraphicFramePr>
            <a:graphicFrameLocks/>
          </p:cNvGraphicFramePr>
          <p:nvPr/>
        </p:nvGraphicFramePr>
        <p:xfrm>
          <a:off x="914400" y="3352800"/>
          <a:ext cx="2938463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06" name="Equation" r:id="rId3" imgW="850680" imgH="253800" progId="Equation.3">
                  <p:embed/>
                </p:oleObj>
              </mc:Choice>
              <mc:Fallback>
                <p:oleObj name="Equation" r:id="rId3" imgW="850680" imgH="2538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352800"/>
                        <a:ext cx="2938463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3" name="Arc 7"/>
          <p:cNvSpPr>
            <a:spLocks/>
          </p:cNvSpPr>
          <p:nvPr/>
        </p:nvSpPr>
        <p:spPr bwMode="auto">
          <a:xfrm flipV="1">
            <a:off x="6324600" y="3200400"/>
            <a:ext cx="1981200" cy="21336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4" name="Line 8"/>
          <p:cNvSpPr>
            <a:spLocks noChangeShapeType="1"/>
          </p:cNvSpPr>
          <p:nvPr/>
        </p:nvSpPr>
        <p:spPr bwMode="auto">
          <a:xfrm>
            <a:off x="5867400" y="4572000"/>
            <a:ext cx="1676400" cy="3048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625" name="Line 9"/>
          <p:cNvSpPr>
            <a:spLocks noChangeShapeType="1"/>
          </p:cNvSpPr>
          <p:nvPr/>
        </p:nvSpPr>
        <p:spPr bwMode="auto">
          <a:xfrm flipV="1">
            <a:off x="5867400" y="4343400"/>
            <a:ext cx="2133600" cy="2286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626" name="Line 10"/>
          <p:cNvSpPr>
            <a:spLocks noChangeShapeType="1"/>
          </p:cNvSpPr>
          <p:nvPr/>
        </p:nvSpPr>
        <p:spPr bwMode="auto">
          <a:xfrm flipV="1">
            <a:off x="7543800" y="4343400"/>
            <a:ext cx="609600" cy="5334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1627" name="Object 11"/>
          <p:cNvGraphicFramePr>
            <a:graphicFrameLocks noChangeAspect="1"/>
          </p:cNvGraphicFramePr>
          <p:nvPr/>
        </p:nvGraphicFramePr>
        <p:xfrm>
          <a:off x="5511800" y="4005263"/>
          <a:ext cx="436563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07" name="Equation" r:id="rId5" imgW="164880" imgH="203040" progId="Equation.3">
                  <p:embed/>
                </p:oleObj>
              </mc:Choice>
              <mc:Fallback>
                <p:oleObj name="Equation" r:id="rId5" imgW="16488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0" y="4005263"/>
                        <a:ext cx="436563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8" name="Object 12"/>
          <p:cNvGraphicFramePr>
            <a:graphicFrameLocks noChangeAspect="1"/>
          </p:cNvGraphicFramePr>
          <p:nvPr/>
        </p:nvGraphicFramePr>
        <p:xfrm>
          <a:off x="5867400" y="5232400"/>
          <a:ext cx="33496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08" name="Equation" r:id="rId7" imgW="126720" imgH="139680" progId="Equation.3">
                  <p:embed/>
                </p:oleObj>
              </mc:Choice>
              <mc:Fallback>
                <p:oleObj name="Equation" r:id="rId7" imgW="126720" imgH="1396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232400"/>
                        <a:ext cx="33496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9" name="Object 13"/>
          <p:cNvGraphicFramePr>
            <a:graphicFrameLocks noChangeAspect="1"/>
          </p:cNvGraphicFramePr>
          <p:nvPr/>
        </p:nvGraphicFramePr>
        <p:xfrm>
          <a:off x="8001000" y="2667000"/>
          <a:ext cx="3349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09" name="Equation" r:id="rId9" imgW="126720" imgH="177480" progId="Equation.3">
                  <p:embed/>
                </p:oleObj>
              </mc:Choice>
              <mc:Fallback>
                <p:oleObj name="Equation" r:id="rId9" imgW="126720" imgH="177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2667000"/>
                        <a:ext cx="33496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0" name="Object 14"/>
          <p:cNvGraphicFramePr>
            <a:graphicFrameLocks noChangeAspect="1"/>
          </p:cNvGraphicFramePr>
          <p:nvPr/>
        </p:nvGraphicFramePr>
        <p:xfrm>
          <a:off x="7486650" y="5048250"/>
          <a:ext cx="3952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0" name="Equation" r:id="rId11" imgW="126720" imgH="164880" progId="Equation.3">
                  <p:embed/>
                </p:oleObj>
              </mc:Choice>
              <mc:Fallback>
                <p:oleObj name="Equation" r:id="rId11" imgW="126720" imgH="1648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6650" y="5048250"/>
                        <a:ext cx="395288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1" name="Object 15"/>
          <p:cNvGraphicFramePr>
            <a:graphicFrameLocks noChangeAspect="1"/>
          </p:cNvGraphicFramePr>
          <p:nvPr/>
        </p:nvGraphicFramePr>
        <p:xfrm>
          <a:off x="8221663" y="3913188"/>
          <a:ext cx="503237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1" name="Equation" r:id="rId13" imgW="190440" imgH="215640" progId="Equation.3">
                  <p:embed/>
                </p:oleObj>
              </mc:Choice>
              <mc:Fallback>
                <p:oleObj name="Equation" r:id="rId13" imgW="190440" imgH="215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1663" y="3913188"/>
                        <a:ext cx="503237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2" name="Object 16"/>
          <p:cNvGraphicFramePr>
            <a:graphicFrameLocks noChangeAspect="1"/>
          </p:cNvGraphicFramePr>
          <p:nvPr/>
        </p:nvGraphicFramePr>
        <p:xfrm>
          <a:off x="7010400" y="3810000"/>
          <a:ext cx="1104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2" name="Equation" r:id="rId15" imgW="419040" imgH="177480" progId="Equation.3">
                  <p:embed/>
                </p:oleObj>
              </mc:Choice>
              <mc:Fallback>
                <p:oleObj name="Equation" r:id="rId15" imgW="419040" imgH="177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810000"/>
                        <a:ext cx="1104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3" name="Object 17"/>
          <p:cNvGraphicFramePr>
            <a:graphicFrameLocks noChangeAspect="1"/>
          </p:cNvGraphicFramePr>
          <p:nvPr/>
        </p:nvGraphicFramePr>
        <p:xfrm>
          <a:off x="6654800" y="5294313"/>
          <a:ext cx="436563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3" name="Equation" r:id="rId17" imgW="164880" imgH="228600" progId="Equation.3">
                  <p:embed/>
                </p:oleObj>
              </mc:Choice>
              <mc:Fallback>
                <p:oleObj name="Equation" r:id="rId17" imgW="16488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4800" y="5294313"/>
                        <a:ext cx="436563" cy="60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4" name="Object 18"/>
          <p:cNvGraphicFramePr>
            <a:graphicFrameLocks/>
          </p:cNvGraphicFramePr>
          <p:nvPr/>
        </p:nvGraphicFramePr>
        <p:xfrm>
          <a:off x="968375" y="5715000"/>
          <a:ext cx="12287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4" name="Equation" r:id="rId19" imgW="355320" imgH="215640" progId="Equation.3">
                  <p:embed/>
                </p:oleObj>
              </mc:Choice>
              <mc:Fallback>
                <p:oleObj name="Equation" r:id="rId19" imgW="355320" imgH="215640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5715000"/>
                        <a:ext cx="1228725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5" name="Object 19"/>
          <p:cNvGraphicFramePr>
            <a:graphicFrameLocks/>
          </p:cNvGraphicFramePr>
          <p:nvPr/>
        </p:nvGraphicFramePr>
        <p:xfrm>
          <a:off x="2111375" y="5867400"/>
          <a:ext cx="16224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5" name="Equation" r:id="rId21" imgW="469800" imgH="177480" progId="Equation.3">
                  <p:embed/>
                </p:oleObj>
              </mc:Choice>
              <mc:Fallback>
                <p:oleObj name="Equation" r:id="rId21" imgW="469800" imgH="177480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5" y="5867400"/>
                        <a:ext cx="16224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6" name="Object 20"/>
          <p:cNvGraphicFramePr>
            <a:graphicFrameLocks/>
          </p:cNvGraphicFramePr>
          <p:nvPr/>
        </p:nvGraphicFramePr>
        <p:xfrm>
          <a:off x="3657600" y="5867400"/>
          <a:ext cx="157797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6" name="Equation" r:id="rId23" imgW="457200" imgH="177480" progId="Equation.3">
                  <p:embed/>
                </p:oleObj>
              </mc:Choice>
              <mc:Fallback>
                <p:oleObj name="Equation" r:id="rId23" imgW="457200" imgH="177480" progId="Equation.3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867400"/>
                        <a:ext cx="157797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7" name="Object 21"/>
          <p:cNvGraphicFramePr>
            <a:graphicFrameLocks/>
          </p:cNvGraphicFramePr>
          <p:nvPr/>
        </p:nvGraphicFramePr>
        <p:xfrm>
          <a:off x="1295400" y="4191000"/>
          <a:ext cx="3203575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7" name="Equation" r:id="rId25" imgW="927000" imgH="431640" progId="Equation.3">
                  <p:embed/>
                </p:oleObj>
              </mc:Choice>
              <mc:Fallback>
                <p:oleObj name="Equation" r:id="rId25" imgW="927000" imgH="431640" progId="Equation.3">
                  <p:embed/>
                  <p:pic>
                    <p:nvPicPr>
                      <p:cNvPr id="0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191000"/>
                        <a:ext cx="3203575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" grpId="0" autoUpdateAnimBg="0"/>
      <p:bldP spid="111619" grpId="0" autoUpdateAnimBg="0"/>
      <p:bldP spid="111620" grpId="0" autoUpdateAnimBg="0"/>
      <p:bldP spid="111621" grpId="0" autoUpdateAnimBg="0"/>
      <p:bldP spid="111623" grpId="0" animBg="1"/>
      <p:bldP spid="111624" grpId="0" animBg="1"/>
      <p:bldP spid="111625" grpId="0" animBg="1"/>
      <p:bldP spid="11162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838200" y="4724400"/>
            <a:ext cx="54864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作功与路径无关</a:t>
            </a:r>
          </a:p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------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静电场力是保守力</a:t>
            </a:r>
          </a:p>
        </p:txBody>
      </p:sp>
      <p:graphicFrame>
        <p:nvGraphicFramePr>
          <p:cNvPr id="112643" name="Object 3"/>
          <p:cNvGraphicFramePr>
            <a:graphicFrameLocks/>
          </p:cNvGraphicFramePr>
          <p:nvPr/>
        </p:nvGraphicFramePr>
        <p:xfrm>
          <a:off x="914400" y="228600"/>
          <a:ext cx="337978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0" name="Equation" r:id="rId3" imgW="977760" imgH="431640" progId="Equation.3">
                  <p:embed/>
                </p:oleObj>
              </mc:Choice>
              <mc:Fallback>
                <p:oleObj name="Equation" r:id="rId3" imgW="977760" imgH="43164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8600"/>
                        <a:ext cx="3379788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4" name="Object 4"/>
          <p:cNvGraphicFramePr>
            <a:graphicFrameLocks/>
          </p:cNvGraphicFramePr>
          <p:nvPr/>
        </p:nvGraphicFramePr>
        <p:xfrm>
          <a:off x="685800" y="1600200"/>
          <a:ext cx="3511550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1" name="Equation" r:id="rId5" imgW="1015920" imgH="482400" progId="Equation.3">
                  <p:embed/>
                </p:oleObj>
              </mc:Choice>
              <mc:Fallback>
                <p:oleObj name="Equation" r:id="rId5" imgW="1015920" imgH="4824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00200"/>
                        <a:ext cx="3511550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486400" y="228600"/>
            <a:ext cx="3213100" cy="3228975"/>
            <a:chOff x="3472" y="1680"/>
            <a:chExt cx="2024" cy="2034"/>
          </a:xfrm>
        </p:grpSpPr>
        <p:sp>
          <p:nvSpPr>
            <p:cNvPr id="55314" name="Arc 6"/>
            <p:cNvSpPr>
              <a:spLocks/>
            </p:cNvSpPr>
            <p:nvPr/>
          </p:nvSpPr>
          <p:spPr bwMode="auto">
            <a:xfrm flipV="1">
              <a:off x="3984" y="2016"/>
              <a:ext cx="1248" cy="13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444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5" name="Line 7"/>
            <p:cNvSpPr>
              <a:spLocks noChangeShapeType="1"/>
            </p:cNvSpPr>
            <p:nvPr/>
          </p:nvSpPr>
          <p:spPr bwMode="auto">
            <a:xfrm>
              <a:off x="3696" y="2880"/>
              <a:ext cx="1056" cy="192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6" name="Line 8"/>
            <p:cNvSpPr>
              <a:spLocks noChangeShapeType="1"/>
            </p:cNvSpPr>
            <p:nvPr/>
          </p:nvSpPr>
          <p:spPr bwMode="auto">
            <a:xfrm flipV="1">
              <a:off x="3696" y="2736"/>
              <a:ext cx="1344" cy="144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7" name="Line 9"/>
            <p:cNvSpPr>
              <a:spLocks noChangeShapeType="1"/>
            </p:cNvSpPr>
            <p:nvPr/>
          </p:nvSpPr>
          <p:spPr bwMode="auto">
            <a:xfrm flipV="1">
              <a:off x="4752" y="2736"/>
              <a:ext cx="384" cy="336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5303" name="Object 10"/>
            <p:cNvGraphicFramePr>
              <a:graphicFrameLocks noChangeAspect="1"/>
            </p:cNvGraphicFramePr>
            <p:nvPr/>
          </p:nvGraphicFramePr>
          <p:xfrm>
            <a:off x="3472" y="2523"/>
            <a:ext cx="275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32" name="Equation" r:id="rId7" imgW="164880" imgH="203040" progId="Equation.3">
                    <p:embed/>
                  </p:oleObj>
                </mc:Choice>
                <mc:Fallback>
                  <p:oleObj name="Equation" r:id="rId7" imgW="164880" imgH="2030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2" y="2523"/>
                          <a:ext cx="275" cy="3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4" name="Object 11"/>
            <p:cNvGraphicFramePr>
              <a:graphicFrameLocks noChangeAspect="1"/>
            </p:cNvGraphicFramePr>
            <p:nvPr/>
          </p:nvGraphicFramePr>
          <p:xfrm>
            <a:off x="3696" y="3296"/>
            <a:ext cx="211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33" name="Equation" r:id="rId9" imgW="126720" imgH="139680" progId="Equation.3">
                    <p:embed/>
                  </p:oleObj>
                </mc:Choice>
                <mc:Fallback>
                  <p:oleObj name="Equation" r:id="rId9" imgW="126720" imgH="1396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296"/>
                          <a:ext cx="211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5" name="Object 12"/>
            <p:cNvGraphicFramePr>
              <a:graphicFrameLocks noChangeAspect="1"/>
            </p:cNvGraphicFramePr>
            <p:nvPr/>
          </p:nvGraphicFramePr>
          <p:xfrm>
            <a:off x="5040" y="1680"/>
            <a:ext cx="21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34" name="Equation" r:id="rId11" imgW="126720" imgH="177480" progId="Equation.3">
                    <p:embed/>
                  </p:oleObj>
                </mc:Choice>
                <mc:Fallback>
                  <p:oleObj name="Equation" r:id="rId11" imgW="126720" imgH="17748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1680"/>
                          <a:ext cx="211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6" name="Object 13"/>
            <p:cNvGraphicFramePr>
              <a:graphicFrameLocks noChangeAspect="1"/>
            </p:cNvGraphicFramePr>
            <p:nvPr/>
          </p:nvGraphicFramePr>
          <p:xfrm>
            <a:off x="4716" y="3180"/>
            <a:ext cx="249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35" name="Equation" r:id="rId13" imgW="126720" imgH="164880" progId="Equation.3">
                    <p:embed/>
                  </p:oleObj>
                </mc:Choice>
                <mc:Fallback>
                  <p:oleObj name="Equation" r:id="rId13" imgW="126720" imgH="1648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6" y="3180"/>
                          <a:ext cx="249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7" name="Object 14"/>
            <p:cNvGraphicFramePr>
              <a:graphicFrameLocks noChangeAspect="1"/>
            </p:cNvGraphicFramePr>
            <p:nvPr/>
          </p:nvGraphicFramePr>
          <p:xfrm>
            <a:off x="5179" y="2465"/>
            <a:ext cx="317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36" name="Equation" r:id="rId15" imgW="190440" imgH="215640" progId="Equation.3">
                    <p:embed/>
                  </p:oleObj>
                </mc:Choice>
                <mc:Fallback>
                  <p:oleObj name="Equation" r:id="rId15" imgW="190440" imgH="21564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9" y="2465"/>
                          <a:ext cx="317" cy="3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8" name="Object 15"/>
            <p:cNvGraphicFramePr>
              <a:graphicFrameLocks noChangeAspect="1"/>
            </p:cNvGraphicFramePr>
            <p:nvPr/>
          </p:nvGraphicFramePr>
          <p:xfrm>
            <a:off x="4416" y="2400"/>
            <a:ext cx="69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37" name="Equation" r:id="rId17" imgW="419040" imgH="177480" progId="Equation.3">
                    <p:embed/>
                  </p:oleObj>
                </mc:Choice>
                <mc:Fallback>
                  <p:oleObj name="Equation" r:id="rId17" imgW="419040" imgH="17748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400"/>
                          <a:ext cx="696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9" name="Object 16"/>
            <p:cNvGraphicFramePr>
              <a:graphicFrameLocks noChangeAspect="1"/>
            </p:cNvGraphicFramePr>
            <p:nvPr/>
          </p:nvGraphicFramePr>
          <p:xfrm>
            <a:off x="4192" y="3335"/>
            <a:ext cx="275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38" name="Equation" r:id="rId19" imgW="164880" imgH="228600" progId="Equation.3">
                    <p:embed/>
                  </p:oleObj>
                </mc:Choice>
                <mc:Fallback>
                  <p:oleObj name="Equation" r:id="rId19" imgW="164880" imgH="2286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2" y="3335"/>
                          <a:ext cx="275" cy="3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657" name="Object 17"/>
          <p:cNvGraphicFramePr>
            <a:graphicFrameLocks/>
          </p:cNvGraphicFramePr>
          <p:nvPr/>
        </p:nvGraphicFramePr>
        <p:xfrm>
          <a:off x="1066800" y="2971800"/>
          <a:ext cx="3643313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9" name="Equation" r:id="rId21" imgW="1054080" imgH="431640" progId="Equation.3">
                  <p:embed/>
                </p:oleObj>
              </mc:Choice>
              <mc:Fallback>
                <p:oleObj name="Equation" r:id="rId21" imgW="1054080" imgH="431640" progId="Equation.3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971800"/>
                        <a:ext cx="3643313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58" name="Line 18"/>
          <p:cNvSpPr>
            <a:spLocks noChangeShapeType="1"/>
          </p:cNvSpPr>
          <p:nvPr/>
        </p:nvSpPr>
        <p:spPr bwMode="auto">
          <a:xfrm flipV="1">
            <a:off x="5867400" y="762000"/>
            <a:ext cx="2362200" cy="13716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659" name="Line 19"/>
          <p:cNvSpPr>
            <a:spLocks noChangeShapeType="1"/>
          </p:cNvSpPr>
          <p:nvPr/>
        </p:nvSpPr>
        <p:spPr bwMode="auto">
          <a:xfrm>
            <a:off x="5943600" y="2133600"/>
            <a:ext cx="381000" cy="7620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2660" name="Object 20"/>
          <p:cNvGraphicFramePr>
            <a:graphicFrameLocks noChangeAspect="1"/>
          </p:cNvGraphicFramePr>
          <p:nvPr/>
        </p:nvGraphicFramePr>
        <p:xfrm>
          <a:off x="5638800" y="2209800"/>
          <a:ext cx="482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0" name="Equation" r:id="rId23" imgW="152280" imgH="228600" progId="Equation.3">
                  <p:embed/>
                </p:oleObj>
              </mc:Choice>
              <mc:Fallback>
                <p:oleObj name="Equation" r:id="rId23" imgW="15228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209800"/>
                        <a:ext cx="4826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61" name="Object 21"/>
          <p:cNvGraphicFramePr>
            <a:graphicFrameLocks noChangeAspect="1"/>
          </p:cNvGraphicFramePr>
          <p:nvPr/>
        </p:nvGraphicFramePr>
        <p:xfrm>
          <a:off x="7410450" y="304800"/>
          <a:ext cx="4429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1" name="Equation" r:id="rId25" imgW="139680" imgH="228600" progId="Equation.3">
                  <p:embed/>
                </p:oleObj>
              </mc:Choice>
              <mc:Fallback>
                <p:oleObj name="Equation" r:id="rId25" imgW="13968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0450" y="304800"/>
                        <a:ext cx="442913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 build="p" autoUpdateAnimBg="0"/>
      <p:bldP spid="112658" grpId="0" animBg="1"/>
      <p:bldP spid="11265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457200" y="381000"/>
            <a:ext cx="525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2.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点电荷系电场力的功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graphicFrame>
        <p:nvGraphicFramePr>
          <p:cNvPr id="113667" name="Object 3"/>
          <p:cNvGraphicFramePr>
            <a:graphicFrameLocks/>
          </p:cNvGraphicFramePr>
          <p:nvPr/>
        </p:nvGraphicFramePr>
        <p:xfrm>
          <a:off x="1143000" y="1219200"/>
          <a:ext cx="2281238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9" name="Equation" r:id="rId3" imgW="660240" imgH="355320" progId="Equation.3">
                  <p:embed/>
                </p:oleObj>
              </mc:Choice>
              <mc:Fallback>
                <p:oleObj name="Equation" r:id="rId3" imgW="660240" imgH="35532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19200"/>
                        <a:ext cx="2281238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8" name="Object 4"/>
          <p:cNvGraphicFramePr>
            <a:graphicFrameLocks/>
          </p:cNvGraphicFramePr>
          <p:nvPr/>
        </p:nvGraphicFramePr>
        <p:xfrm>
          <a:off x="1066800" y="2667000"/>
          <a:ext cx="294163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0" name="Equation" r:id="rId5" imgW="850680" imgH="253800" progId="Equation.3">
                  <p:embed/>
                </p:oleObj>
              </mc:Choice>
              <mc:Fallback>
                <p:oleObj name="Equation" r:id="rId5" imgW="850680" imgH="2538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667000"/>
                        <a:ext cx="2941638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Object 5"/>
          <p:cNvGraphicFramePr>
            <a:graphicFrameLocks/>
          </p:cNvGraphicFramePr>
          <p:nvPr/>
        </p:nvGraphicFramePr>
        <p:xfrm>
          <a:off x="3352800" y="990600"/>
          <a:ext cx="3159125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1" name="Equation" r:id="rId7" imgW="914400" imgH="444240" progId="Equation.3">
                  <p:embed/>
                </p:oleObj>
              </mc:Choice>
              <mc:Fallback>
                <p:oleObj name="Equation" r:id="rId7" imgW="914400" imgH="44424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990600"/>
                        <a:ext cx="3159125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0" name="Object 6"/>
          <p:cNvGraphicFramePr>
            <a:graphicFrameLocks/>
          </p:cNvGraphicFramePr>
          <p:nvPr/>
        </p:nvGraphicFramePr>
        <p:xfrm>
          <a:off x="3886200" y="2438400"/>
          <a:ext cx="3949700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2" name="Equation" r:id="rId9" imgW="1143000" imgH="444240" progId="Equation.3">
                  <p:embed/>
                </p:oleObj>
              </mc:Choice>
              <mc:Fallback>
                <p:oleObj name="Equation" r:id="rId9" imgW="1143000" imgH="44424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438400"/>
                        <a:ext cx="3949700" cy="137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1" name="Object 7"/>
          <p:cNvGraphicFramePr>
            <a:graphicFrameLocks/>
          </p:cNvGraphicFramePr>
          <p:nvPr/>
        </p:nvGraphicFramePr>
        <p:xfrm>
          <a:off x="5334000" y="3810000"/>
          <a:ext cx="34671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3" name="Equation" r:id="rId11" imgW="1002960" imgH="253800" progId="Equation.3">
                  <p:embed/>
                </p:oleObj>
              </mc:Choice>
              <mc:Fallback>
                <p:oleObj name="Equation" r:id="rId11" imgW="1002960" imgH="25380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810000"/>
                        <a:ext cx="3467100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2" name="Object 8"/>
          <p:cNvGraphicFramePr>
            <a:graphicFrameLocks/>
          </p:cNvGraphicFramePr>
          <p:nvPr/>
        </p:nvGraphicFramePr>
        <p:xfrm>
          <a:off x="838200" y="3581400"/>
          <a:ext cx="4038600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4" name="Equation" r:id="rId13" imgW="1168200" imgH="444240" progId="Equation.3">
                  <p:embed/>
                </p:oleObj>
              </mc:Choice>
              <mc:Fallback>
                <p:oleObj name="Equation" r:id="rId13" imgW="1168200" imgH="44424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81400"/>
                        <a:ext cx="4038600" cy="137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3" name="Object 9"/>
          <p:cNvGraphicFramePr>
            <a:graphicFrameLocks/>
          </p:cNvGraphicFramePr>
          <p:nvPr/>
        </p:nvGraphicFramePr>
        <p:xfrm>
          <a:off x="1066800" y="5029200"/>
          <a:ext cx="3292475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5" name="Equation" r:id="rId15" imgW="952200" imgH="444240" progId="Equation.3">
                  <p:embed/>
                </p:oleObj>
              </mc:Choice>
              <mc:Fallback>
                <p:oleObj name="Equation" r:id="rId15" imgW="952200" imgH="44424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029200"/>
                        <a:ext cx="3292475" cy="137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6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690" name="Object 2"/>
          <p:cNvGraphicFramePr>
            <a:graphicFrameLocks/>
          </p:cNvGraphicFramePr>
          <p:nvPr/>
        </p:nvGraphicFramePr>
        <p:xfrm>
          <a:off x="533400" y="304800"/>
          <a:ext cx="4170363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3" name="Equation" r:id="rId3" imgW="1206360" imgH="482400" progId="Equation.3">
                  <p:embed/>
                </p:oleObj>
              </mc:Choice>
              <mc:Fallback>
                <p:oleObj name="Equation" r:id="rId3" imgW="1206360" imgH="48240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04800"/>
                        <a:ext cx="4170363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1" name="Object 3"/>
          <p:cNvGraphicFramePr>
            <a:graphicFrameLocks/>
          </p:cNvGraphicFramePr>
          <p:nvPr/>
        </p:nvGraphicFramePr>
        <p:xfrm>
          <a:off x="4648200" y="228600"/>
          <a:ext cx="37750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4" name="Equation" r:id="rId5" imgW="1091880" imgH="482400" progId="Equation.3">
                  <p:embed/>
                </p:oleObj>
              </mc:Choice>
              <mc:Fallback>
                <p:oleObj name="Equation" r:id="rId5" imgW="1091880" imgH="4824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28600"/>
                        <a:ext cx="3775075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2" name="Object 4"/>
          <p:cNvGraphicFramePr>
            <a:graphicFrameLocks/>
          </p:cNvGraphicFramePr>
          <p:nvPr/>
        </p:nvGraphicFramePr>
        <p:xfrm>
          <a:off x="838200" y="1981200"/>
          <a:ext cx="5268913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5" name="Equation" r:id="rId7" imgW="1523880" imgH="431640" progId="Equation.3">
                  <p:embed/>
                </p:oleObj>
              </mc:Choice>
              <mc:Fallback>
                <p:oleObj name="Equation" r:id="rId7" imgW="1523880" imgH="43164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81200"/>
                        <a:ext cx="5268913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609600" y="3505200"/>
            <a:ext cx="525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3.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连续带电体电场力的功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graphicFrame>
        <p:nvGraphicFramePr>
          <p:cNvPr id="114694" name="Object 6"/>
          <p:cNvGraphicFramePr>
            <a:graphicFrameLocks noChangeAspect="1"/>
          </p:cNvGraphicFramePr>
          <p:nvPr/>
        </p:nvGraphicFramePr>
        <p:xfrm>
          <a:off x="5334000" y="4114800"/>
          <a:ext cx="137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6" name="Equation" r:id="rId9" imgW="672840" imgH="393480" progId="Equation.3">
                  <p:embed/>
                </p:oleObj>
              </mc:Choice>
              <mc:Fallback>
                <p:oleObj name="Equation" r:id="rId9" imgW="67284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3716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5" name="Object 7"/>
          <p:cNvGraphicFramePr>
            <a:graphicFrameLocks noChangeAspect="1"/>
          </p:cNvGraphicFramePr>
          <p:nvPr/>
        </p:nvGraphicFramePr>
        <p:xfrm>
          <a:off x="3200400" y="4267200"/>
          <a:ext cx="14478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7" name="Equation" r:id="rId11" imgW="571320" imgH="228600" progId="Equation.3">
                  <p:embed/>
                </p:oleObj>
              </mc:Choice>
              <mc:Fallback>
                <p:oleObj name="Equation" r:id="rId11" imgW="57132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267200"/>
                        <a:ext cx="1447800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6" name="Rectangle 8"/>
          <p:cNvSpPr>
            <a:spLocks noChangeArrowheads="1"/>
          </p:cNvSpPr>
          <p:nvPr/>
        </p:nvSpPr>
        <p:spPr bwMode="auto">
          <a:xfrm>
            <a:off x="533400" y="4267200"/>
            <a:ext cx="2438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注意到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graphicFrame>
        <p:nvGraphicFramePr>
          <p:cNvPr id="114697" name="Object 9"/>
          <p:cNvGraphicFramePr>
            <a:graphicFrameLocks noChangeAspect="1"/>
          </p:cNvGraphicFramePr>
          <p:nvPr/>
        </p:nvGraphicFramePr>
        <p:xfrm>
          <a:off x="457200" y="4953000"/>
          <a:ext cx="2798763" cy="159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8" name="Equation" r:id="rId13" imgW="876240" imgH="482400" progId="Equation.3">
                  <p:embed/>
                </p:oleObj>
              </mc:Choice>
              <mc:Fallback>
                <p:oleObj name="Equation" r:id="rId13" imgW="876240" imgH="482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953000"/>
                        <a:ext cx="2798763" cy="1592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8" name="Object 10"/>
          <p:cNvGraphicFramePr>
            <a:graphicFrameLocks noChangeAspect="1"/>
          </p:cNvGraphicFramePr>
          <p:nvPr/>
        </p:nvGraphicFramePr>
        <p:xfrm>
          <a:off x="3200400" y="5105400"/>
          <a:ext cx="4724400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9" name="Equation" r:id="rId15" imgW="1320480" imgH="457200" progId="Equation.3">
                  <p:embed/>
                </p:oleObj>
              </mc:Choice>
              <mc:Fallback>
                <p:oleObj name="Equation" r:id="rId15" imgW="132048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105400"/>
                        <a:ext cx="4724400" cy="1252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9" name="Text Box 11"/>
          <p:cNvSpPr txBox="1">
            <a:spLocks noChangeArrowheads="1"/>
          </p:cNvSpPr>
          <p:nvPr/>
        </p:nvSpPr>
        <p:spPr bwMode="auto">
          <a:xfrm>
            <a:off x="7924800" y="1905000"/>
            <a:ext cx="671513" cy="365760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 vert="eaVert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/>
              <a:t>静电场力是保守力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3" grpId="0" autoUpdateAnimBg="0"/>
      <p:bldP spid="114696" grpId="0" autoUpdateAnimBg="0"/>
      <p:bldP spid="114699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228600" y="228600"/>
            <a:ext cx="678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二</a:t>
            </a: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.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静电场的环路定理  </a:t>
            </a:r>
          </a:p>
        </p:txBody>
      </p:sp>
      <p:graphicFrame>
        <p:nvGraphicFramePr>
          <p:cNvPr id="115715" name="Object 3"/>
          <p:cNvGraphicFramePr>
            <a:graphicFrameLocks noChangeAspect="1"/>
          </p:cNvGraphicFramePr>
          <p:nvPr/>
        </p:nvGraphicFramePr>
        <p:xfrm>
          <a:off x="457200" y="1752600"/>
          <a:ext cx="24384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6" name="Equation" r:id="rId3" imgW="876240" imgH="482400" progId="Equation.3">
                  <p:embed/>
                </p:oleObj>
              </mc:Choice>
              <mc:Fallback>
                <p:oleObj name="Equation" r:id="rId3" imgW="87624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752600"/>
                        <a:ext cx="24384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6" name="Object 4"/>
          <p:cNvGraphicFramePr>
            <a:graphicFrameLocks noChangeAspect="1"/>
          </p:cNvGraphicFramePr>
          <p:nvPr/>
        </p:nvGraphicFramePr>
        <p:xfrm>
          <a:off x="4038600" y="3200400"/>
          <a:ext cx="4270375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7" name="Equation" r:id="rId5" imgW="1193760" imgH="457200" progId="Equation.3">
                  <p:embed/>
                </p:oleObj>
              </mc:Choice>
              <mc:Fallback>
                <p:oleObj name="Equation" r:id="rId5" imgW="119376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200400"/>
                        <a:ext cx="4270375" cy="1252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7" name="Object 5"/>
          <p:cNvGraphicFramePr>
            <a:graphicFrameLocks noChangeAspect="1"/>
          </p:cNvGraphicFramePr>
          <p:nvPr/>
        </p:nvGraphicFramePr>
        <p:xfrm>
          <a:off x="2895600" y="762000"/>
          <a:ext cx="16764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8" name="Equation" r:id="rId7" imgW="317160" imgH="711000" progId="Equation.3">
                  <p:embed/>
                </p:oleObj>
              </mc:Choice>
              <mc:Fallback>
                <p:oleObj name="Equation" r:id="rId7" imgW="317160" imgH="71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762000"/>
                        <a:ext cx="1676400" cy="342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8" name="Object 6"/>
          <p:cNvGraphicFramePr>
            <a:graphicFrameLocks/>
          </p:cNvGraphicFramePr>
          <p:nvPr/>
        </p:nvGraphicFramePr>
        <p:xfrm>
          <a:off x="4038600" y="1828800"/>
          <a:ext cx="43307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9" name="Equation" r:id="rId9" imgW="1396800" imgH="431640" progId="Equation.3">
                  <p:embed/>
                </p:oleObj>
              </mc:Choice>
              <mc:Fallback>
                <p:oleObj name="Equation" r:id="rId9" imgW="1396800" imgH="43164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828800"/>
                        <a:ext cx="4330700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9" name="Object 7"/>
          <p:cNvGraphicFramePr>
            <a:graphicFrameLocks/>
          </p:cNvGraphicFramePr>
          <p:nvPr/>
        </p:nvGraphicFramePr>
        <p:xfrm>
          <a:off x="4191000" y="609600"/>
          <a:ext cx="3248025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0" name="Equation" r:id="rId11" imgW="939600" imgH="431640" progId="Equation.3">
                  <p:embed/>
                </p:oleObj>
              </mc:Choice>
              <mc:Fallback>
                <p:oleObj name="Equation" r:id="rId11" imgW="939600" imgH="43164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609600"/>
                        <a:ext cx="3248025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0" name="Rectangle 8"/>
          <p:cNvSpPr>
            <a:spLocks noChangeArrowheads="1"/>
          </p:cNvSpPr>
          <p:nvPr/>
        </p:nvSpPr>
        <p:spPr bwMode="auto">
          <a:xfrm>
            <a:off x="304800" y="4648200"/>
            <a:ext cx="38100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静电场中场强沿任意闭合环路的线积分恒等于零，即</a:t>
            </a:r>
            <a:endParaRPr lang="zh-CN" altLang="en-US" sz="3200" b="1">
              <a:solidFill>
                <a:srgbClr val="000099"/>
              </a:solidFill>
              <a:latin typeface="宋体" pitchFamily="2" charset="-122"/>
            </a:endParaRPr>
          </a:p>
        </p:txBody>
      </p:sp>
      <p:graphicFrame>
        <p:nvGraphicFramePr>
          <p:cNvPr id="115721" name="Object 9"/>
          <p:cNvGraphicFramePr>
            <a:graphicFrameLocks/>
          </p:cNvGraphicFramePr>
          <p:nvPr/>
        </p:nvGraphicFramePr>
        <p:xfrm>
          <a:off x="4953000" y="4648200"/>
          <a:ext cx="23209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1" name="Equation" r:id="rId13" imgW="711000" imgH="368280" progId="Equation.3">
                  <p:embed/>
                </p:oleObj>
              </mc:Choice>
              <mc:Fallback>
                <p:oleObj name="Equation" r:id="rId13" imgW="711000" imgH="36828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648200"/>
                        <a:ext cx="2320925" cy="12192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2" name="Rectangle 10"/>
          <p:cNvSpPr>
            <a:spLocks noChangeArrowheads="1"/>
          </p:cNvSpPr>
          <p:nvPr/>
        </p:nvSpPr>
        <p:spPr bwMode="auto">
          <a:xfrm>
            <a:off x="4648200" y="5943600"/>
            <a:ext cx="37338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  <a:sym typeface="Monotype Sorts" pitchFamily="2" charset="2"/>
              </a:rPr>
              <a:t>保守场或有源场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 autoUpdateAnimBg="0"/>
      <p:bldP spid="115720" grpId="0" autoUpdateAnimBg="0"/>
      <p:bldP spid="115722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533400" y="381000"/>
            <a:ext cx="3657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三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.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电势能</a:t>
            </a:r>
          </a:p>
        </p:txBody>
      </p:sp>
      <p:graphicFrame>
        <p:nvGraphicFramePr>
          <p:cNvPr id="116739" name="Object 3"/>
          <p:cNvGraphicFramePr>
            <a:graphicFrameLocks/>
          </p:cNvGraphicFramePr>
          <p:nvPr/>
        </p:nvGraphicFramePr>
        <p:xfrm>
          <a:off x="533400" y="1219200"/>
          <a:ext cx="483235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4" name="Equation" r:id="rId3" imgW="1638000" imgH="495000" progId="Equation.3">
                  <p:embed/>
                </p:oleObj>
              </mc:Choice>
              <mc:Fallback>
                <p:oleObj name="Equation" r:id="rId3" imgW="1638000" imgH="4950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19200"/>
                        <a:ext cx="4832350" cy="1371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96000" y="990600"/>
            <a:ext cx="2360613" cy="2438400"/>
            <a:chOff x="3840" y="624"/>
            <a:chExt cx="1487" cy="1536"/>
          </a:xfrm>
        </p:grpSpPr>
        <p:grpSp>
          <p:nvGrpSpPr>
            <p:cNvPr id="59413" name="Group 5"/>
            <p:cNvGrpSpPr>
              <a:grpSpLocks/>
            </p:cNvGrpSpPr>
            <p:nvPr/>
          </p:nvGrpSpPr>
          <p:grpSpPr bwMode="auto">
            <a:xfrm>
              <a:off x="3840" y="624"/>
              <a:ext cx="1251" cy="1536"/>
              <a:chOff x="3984" y="288"/>
              <a:chExt cx="1251" cy="1536"/>
            </a:xfrm>
          </p:grpSpPr>
          <p:sp>
            <p:nvSpPr>
              <p:cNvPr id="59430" name="Freeform 6"/>
              <p:cNvSpPr>
                <a:spLocks/>
              </p:cNvSpPr>
              <p:nvPr/>
            </p:nvSpPr>
            <p:spPr bwMode="auto">
              <a:xfrm>
                <a:off x="4146" y="592"/>
                <a:ext cx="898" cy="1137"/>
              </a:xfrm>
              <a:custGeom>
                <a:avLst/>
                <a:gdLst>
                  <a:gd name="T0" fmla="*/ 0 w 1401"/>
                  <a:gd name="T1" fmla="*/ 618 h 1324"/>
                  <a:gd name="T2" fmla="*/ 18 w 1401"/>
                  <a:gd name="T3" fmla="*/ 607 h 1324"/>
                  <a:gd name="T4" fmla="*/ 27 w 1401"/>
                  <a:gd name="T5" fmla="*/ 520 h 1324"/>
                  <a:gd name="T6" fmla="*/ 34 w 1401"/>
                  <a:gd name="T7" fmla="*/ 298 h 1324"/>
                  <a:gd name="T8" fmla="*/ 37 w 1401"/>
                  <a:gd name="T9" fmla="*/ 251 h 1324"/>
                  <a:gd name="T10" fmla="*/ 74 w 1401"/>
                  <a:gd name="T11" fmla="*/ 169 h 1324"/>
                  <a:gd name="T12" fmla="*/ 78 w 1401"/>
                  <a:gd name="T13" fmla="*/ 133 h 1324"/>
                  <a:gd name="T14" fmla="*/ 149 w 1401"/>
                  <a:gd name="T15" fmla="*/ 88 h 1324"/>
                  <a:gd name="T16" fmla="*/ 152 w 1401"/>
                  <a:gd name="T17" fmla="*/ 0 h 132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01"/>
                  <a:gd name="T28" fmla="*/ 0 h 1324"/>
                  <a:gd name="T29" fmla="*/ 1401 w 1401"/>
                  <a:gd name="T30" fmla="*/ 1324 h 132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01" h="1324">
                    <a:moveTo>
                      <a:pt x="0" y="1324"/>
                    </a:moveTo>
                    <a:cubicBezTo>
                      <a:pt x="54" y="1316"/>
                      <a:pt x="112" y="1318"/>
                      <a:pt x="163" y="1299"/>
                    </a:cubicBezTo>
                    <a:cubicBezTo>
                      <a:pt x="204" y="1284"/>
                      <a:pt x="240" y="1154"/>
                      <a:pt x="250" y="1112"/>
                    </a:cubicBezTo>
                    <a:cubicBezTo>
                      <a:pt x="264" y="955"/>
                      <a:pt x="275" y="790"/>
                      <a:pt x="313" y="637"/>
                    </a:cubicBezTo>
                    <a:cubicBezTo>
                      <a:pt x="321" y="604"/>
                      <a:pt x="313" y="560"/>
                      <a:pt x="338" y="537"/>
                    </a:cubicBezTo>
                    <a:cubicBezTo>
                      <a:pt x="486" y="402"/>
                      <a:pt x="540" y="399"/>
                      <a:pt x="688" y="362"/>
                    </a:cubicBezTo>
                    <a:cubicBezTo>
                      <a:pt x="696" y="337"/>
                      <a:pt x="688" y="294"/>
                      <a:pt x="713" y="287"/>
                    </a:cubicBezTo>
                    <a:cubicBezTo>
                      <a:pt x="915" y="228"/>
                      <a:pt x="1156" y="208"/>
                      <a:pt x="1375" y="187"/>
                    </a:cubicBezTo>
                    <a:cubicBezTo>
                      <a:pt x="1401" y="8"/>
                      <a:pt x="1400" y="71"/>
                      <a:pt x="1400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9402" name="Object 7"/>
              <p:cNvGraphicFramePr>
                <a:graphicFrameLocks noChangeAspect="1"/>
              </p:cNvGraphicFramePr>
              <p:nvPr/>
            </p:nvGraphicFramePr>
            <p:xfrm>
              <a:off x="3984" y="1584"/>
              <a:ext cx="16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505" name="公式" r:id="rId5" imgW="126720" imgH="139680" progId="Equation.3">
                      <p:embed/>
                    </p:oleObj>
                  </mc:Choice>
                  <mc:Fallback>
                    <p:oleObj name="公式" r:id="rId5" imgW="126720" imgH="13968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1584"/>
                            <a:ext cx="16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prstDash val="sysDot"/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03" name="Object 8"/>
              <p:cNvGraphicFramePr>
                <a:graphicFrameLocks noChangeAspect="1"/>
              </p:cNvGraphicFramePr>
              <p:nvPr/>
            </p:nvGraphicFramePr>
            <p:xfrm>
              <a:off x="5030" y="288"/>
              <a:ext cx="205" cy="3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506" name="公式" r:id="rId7" imgW="126720" imgH="177480" progId="Equation.3">
                      <p:embed/>
                    </p:oleObj>
                  </mc:Choice>
                  <mc:Fallback>
                    <p:oleObj name="公式" r:id="rId7" imgW="126720" imgH="17748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30" y="288"/>
                            <a:ext cx="205" cy="3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prstDash val="sysDot"/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9431" name="Line 9"/>
              <p:cNvSpPr>
                <a:spLocks noChangeShapeType="1"/>
              </p:cNvSpPr>
              <p:nvPr/>
            </p:nvSpPr>
            <p:spPr bwMode="auto">
              <a:xfrm flipV="1">
                <a:off x="4353" y="961"/>
                <a:ext cx="62" cy="1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9414" name="Group 10"/>
            <p:cNvGrpSpPr>
              <a:grpSpLocks/>
            </p:cNvGrpSpPr>
            <p:nvPr/>
          </p:nvGrpSpPr>
          <p:grpSpPr bwMode="auto">
            <a:xfrm>
              <a:off x="3936" y="1632"/>
              <a:ext cx="257" cy="384"/>
              <a:chOff x="4032" y="2400"/>
              <a:chExt cx="257" cy="384"/>
            </a:xfrm>
          </p:grpSpPr>
          <p:graphicFrame>
            <p:nvGraphicFramePr>
              <p:cNvPr id="59401" name="Object 11"/>
              <p:cNvGraphicFramePr>
                <a:graphicFrameLocks noChangeAspect="1"/>
              </p:cNvGraphicFramePr>
              <p:nvPr/>
            </p:nvGraphicFramePr>
            <p:xfrm>
              <a:off x="4032" y="2400"/>
              <a:ext cx="257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507" name="公式" r:id="rId9" imgW="126720" imgH="164880" progId="Equation.3">
                      <p:embed/>
                    </p:oleObj>
                  </mc:Choice>
                  <mc:Fallback>
                    <p:oleObj name="公式" r:id="rId9" imgW="126720" imgH="16488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2400"/>
                            <a:ext cx="257" cy="3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9429" name="Oval 12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48" cy="48"/>
              </a:xfrm>
              <a:prstGeom prst="ellipse">
                <a:avLst/>
              </a:prstGeom>
              <a:solidFill>
                <a:srgbClr val="CC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9415" name="Group 13"/>
            <p:cNvGrpSpPr>
              <a:grpSpLocks/>
            </p:cNvGrpSpPr>
            <p:nvPr/>
          </p:nvGrpSpPr>
          <p:grpSpPr bwMode="auto">
            <a:xfrm>
              <a:off x="3984" y="864"/>
              <a:ext cx="1343" cy="1200"/>
              <a:chOff x="4128" y="2592"/>
              <a:chExt cx="1343" cy="1008"/>
            </a:xfrm>
          </p:grpSpPr>
          <p:grpSp>
            <p:nvGrpSpPr>
              <p:cNvPr id="59416" name="Group 14"/>
              <p:cNvGrpSpPr>
                <a:grpSpLocks/>
              </p:cNvGrpSpPr>
              <p:nvPr/>
            </p:nvGrpSpPr>
            <p:grpSpPr bwMode="auto">
              <a:xfrm>
                <a:off x="4128" y="2592"/>
                <a:ext cx="1056" cy="1008"/>
                <a:chOff x="4128" y="2592"/>
                <a:chExt cx="1056" cy="1008"/>
              </a:xfrm>
            </p:grpSpPr>
            <p:grpSp>
              <p:nvGrpSpPr>
                <p:cNvPr id="59417" name="Group 15"/>
                <p:cNvGrpSpPr>
                  <a:grpSpLocks/>
                </p:cNvGrpSpPr>
                <p:nvPr/>
              </p:nvGrpSpPr>
              <p:grpSpPr bwMode="auto">
                <a:xfrm>
                  <a:off x="4128" y="2592"/>
                  <a:ext cx="1056" cy="0"/>
                  <a:chOff x="4128" y="2736"/>
                  <a:chExt cx="1056" cy="0"/>
                </a:xfrm>
              </p:grpSpPr>
              <p:sp>
                <p:nvSpPr>
                  <p:cNvPr id="59427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2736"/>
                    <a:ext cx="105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428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736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9418" name="Group 18"/>
                <p:cNvGrpSpPr>
                  <a:grpSpLocks/>
                </p:cNvGrpSpPr>
                <p:nvPr/>
              </p:nvGrpSpPr>
              <p:grpSpPr bwMode="auto">
                <a:xfrm>
                  <a:off x="4128" y="2928"/>
                  <a:ext cx="1056" cy="0"/>
                  <a:chOff x="4128" y="2736"/>
                  <a:chExt cx="1056" cy="0"/>
                </a:xfrm>
              </p:grpSpPr>
              <p:sp>
                <p:nvSpPr>
                  <p:cNvPr id="59425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2736"/>
                    <a:ext cx="105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42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736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9419" name="Group 21"/>
                <p:cNvGrpSpPr>
                  <a:grpSpLocks/>
                </p:cNvGrpSpPr>
                <p:nvPr/>
              </p:nvGrpSpPr>
              <p:grpSpPr bwMode="auto">
                <a:xfrm>
                  <a:off x="4128" y="3264"/>
                  <a:ext cx="1056" cy="0"/>
                  <a:chOff x="4128" y="2736"/>
                  <a:chExt cx="1056" cy="0"/>
                </a:xfrm>
              </p:grpSpPr>
              <p:sp>
                <p:nvSpPr>
                  <p:cNvPr id="59423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2736"/>
                    <a:ext cx="105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424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736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9420" name="Group 24"/>
                <p:cNvGrpSpPr>
                  <a:grpSpLocks/>
                </p:cNvGrpSpPr>
                <p:nvPr/>
              </p:nvGrpSpPr>
              <p:grpSpPr bwMode="auto">
                <a:xfrm>
                  <a:off x="4128" y="3600"/>
                  <a:ext cx="1056" cy="0"/>
                  <a:chOff x="4128" y="2736"/>
                  <a:chExt cx="1056" cy="0"/>
                </a:xfrm>
              </p:grpSpPr>
              <p:sp>
                <p:nvSpPr>
                  <p:cNvPr id="59421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2736"/>
                    <a:ext cx="105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422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736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aphicFrame>
            <p:nvGraphicFramePr>
              <p:cNvPr id="59400" name="Object 27"/>
              <p:cNvGraphicFramePr>
                <a:graphicFrameLocks noChangeAspect="1"/>
              </p:cNvGraphicFramePr>
              <p:nvPr/>
            </p:nvGraphicFramePr>
            <p:xfrm>
              <a:off x="5184" y="2736"/>
              <a:ext cx="287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508" name="公式" r:id="rId11" imgW="152280" imgH="203040" progId="Equation.3">
                      <p:embed/>
                    </p:oleObj>
                  </mc:Choice>
                  <mc:Fallback>
                    <p:oleObj name="公式" r:id="rId11" imgW="152280" imgH="203040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2736"/>
                            <a:ext cx="287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1" name="Group 28"/>
          <p:cNvGrpSpPr>
            <a:grpSpLocks/>
          </p:cNvGrpSpPr>
          <p:nvPr/>
        </p:nvGrpSpPr>
        <p:grpSpPr bwMode="auto">
          <a:xfrm>
            <a:off x="1524000" y="2819400"/>
            <a:ext cx="1828800" cy="1143000"/>
            <a:chOff x="1008" y="3360"/>
            <a:chExt cx="1152" cy="720"/>
          </a:xfrm>
        </p:grpSpPr>
        <p:sp>
          <p:nvSpPr>
            <p:cNvPr id="59411" name="Text Box 29"/>
            <p:cNvSpPr txBox="1">
              <a:spLocks noChangeArrowheads="1"/>
            </p:cNvSpPr>
            <p:nvPr/>
          </p:nvSpPr>
          <p:spPr bwMode="auto">
            <a:xfrm>
              <a:off x="1248" y="3360"/>
              <a:ext cx="816" cy="67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1"/>
                  </a:solidFill>
                </a:rPr>
                <a:t>点电势能</a:t>
              </a:r>
            </a:p>
          </p:txBody>
        </p:sp>
        <p:graphicFrame>
          <p:nvGraphicFramePr>
            <p:cNvPr id="59399" name="Object 30"/>
            <p:cNvGraphicFramePr>
              <a:graphicFrameLocks noChangeAspect="1"/>
            </p:cNvGraphicFramePr>
            <p:nvPr/>
          </p:nvGraphicFramePr>
          <p:xfrm>
            <a:off x="1056" y="3552"/>
            <a:ext cx="308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09" name="公式" r:id="rId13" imgW="126720" imgH="139680" progId="Equation.3">
                    <p:embed/>
                  </p:oleObj>
                </mc:Choice>
                <mc:Fallback>
                  <p:oleObj name="公式" r:id="rId13" imgW="126720" imgH="13968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552"/>
                          <a:ext cx="308" cy="3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12" name="AutoShape 31"/>
            <p:cNvSpPr>
              <a:spLocks noChangeArrowheads="1"/>
            </p:cNvSpPr>
            <p:nvPr/>
          </p:nvSpPr>
          <p:spPr bwMode="auto">
            <a:xfrm>
              <a:off x="1008" y="3360"/>
              <a:ext cx="1152" cy="720"/>
            </a:xfrm>
            <a:prstGeom prst="wedgeEllipseCallout">
              <a:avLst>
                <a:gd name="adj1" fmla="val 76995"/>
                <a:gd name="adj2" fmla="val -105278"/>
              </a:avLst>
            </a:prstGeom>
            <a:noFill/>
            <a:ln w="38100">
              <a:solidFill>
                <a:srgbClr val="CC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/>
              <a:endParaRPr lang="zh-CN" alt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32"/>
          <p:cNvGrpSpPr>
            <a:grpSpLocks/>
          </p:cNvGrpSpPr>
          <p:nvPr/>
        </p:nvGrpSpPr>
        <p:grpSpPr bwMode="auto">
          <a:xfrm>
            <a:off x="3810000" y="2819400"/>
            <a:ext cx="1905000" cy="1143000"/>
            <a:chOff x="2448" y="3360"/>
            <a:chExt cx="1200" cy="720"/>
          </a:xfrm>
        </p:grpSpPr>
        <p:graphicFrame>
          <p:nvGraphicFramePr>
            <p:cNvPr id="59398" name="Object 33"/>
            <p:cNvGraphicFramePr>
              <a:graphicFrameLocks noChangeAspect="1"/>
            </p:cNvGraphicFramePr>
            <p:nvPr/>
          </p:nvGraphicFramePr>
          <p:xfrm>
            <a:off x="2544" y="3504"/>
            <a:ext cx="27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10" name="公式" r:id="rId14" imgW="126720" imgH="177480" progId="Equation.3">
                    <p:embed/>
                  </p:oleObj>
                </mc:Choice>
                <mc:Fallback>
                  <p:oleObj name="公式" r:id="rId14" imgW="126720" imgH="17748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504"/>
                          <a:ext cx="274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9" name="AutoShape 34"/>
            <p:cNvSpPr>
              <a:spLocks noChangeArrowheads="1"/>
            </p:cNvSpPr>
            <p:nvPr/>
          </p:nvSpPr>
          <p:spPr bwMode="auto">
            <a:xfrm>
              <a:off x="2448" y="3408"/>
              <a:ext cx="1200" cy="672"/>
            </a:xfrm>
            <a:prstGeom prst="wedgeEllipseCallout">
              <a:avLst>
                <a:gd name="adj1" fmla="val 9250"/>
                <a:gd name="adj2" fmla="val -127977"/>
              </a:avLst>
            </a:prstGeom>
            <a:noFill/>
            <a:ln w="38100">
              <a:solidFill>
                <a:srgbClr val="0000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/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59410" name="Text Box 35"/>
            <p:cNvSpPr txBox="1">
              <a:spLocks noChangeArrowheads="1"/>
            </p:cNvSpPr>
            <p:nvPr/>
          </p:nvSpPr>
          <p:spPr bwMode="auto">
            <a:xfrm>
              <a:off x="2736" y="3360"/>
              <a:ext cx="672" cy="67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1"/>
                  </a:solidFill>
                </a:rPr>
                <a:t>点电势能</a:t>
              </a:r>
            </a:p>
          </p:txBody>
        </p:sp>
      </p:grpSp>
      <p:sp>
        <p:nvSpPr>
          <p:cNvPr id="116772" name="Rectangle 36"/>
          <p:cNvSpPr>
            <a:spLocks noChangeArrowheads="1"/>
          </p:cNvSpPr>
          <p:nvPr/>
        </p:nvSpPr>
        <p:spPr bwMode="auto">
          <a:xfrm>
            <a:off x="685800" y="4267200"/>
            <a:ext cx="7467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静电场力作功等于相应电势能的减量</a:t>
            </a:r>
          </a:p>
        </p:txBody>
      </p:sp>
      <p:graphicFrame>
        <p:nvGraphicFramePr>
          <p:cNvPr id="116773" name="Object 37"/>
          <p:cNvGraphicFramePr>
            <a:graphicFrameLocks noChangeAspect="1"/>
          </p:cNvGraphicFramePr>
          <p:nvPr/>
        </p:nvGraphicFramePr>
        <p:xfrm>
          <a:off x="5715000" y="5105400"/>
          <a:ext cx="2408238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11" name="Equation" r:id="rId15" imgW="672840" imgH="457200" progId="Equation.3">
                  <p:embed/>
                </p:oleObj>
              </mc:Choice>
              <mc:Fallback>
                <p:oleObj name="Equation" r:id="rId15" imgW="672840" imgH="4572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105400"/>
                        <a:ext cx="2408238" cy="1252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74" name="Object 38"/>
          <p:cNvGraphicFramePr>
            <a:graphicFrameLocks/>
          </p:cNvGraphicFramePr>
          <p:nvPr/>
        </p:nvGraphicFramePr>
        <p:xfrm>
          <a:off x="3352800" y="5105400"/>
          <a:ext cx="2479675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12" name="Equation" r:id="rId17" imgW="799920" imgH="431640" progId="Equation.3">
                  <p:embed/>
                </p:oleObj>
              </mc:Choice>
              <mc:Fallback>
                <p:oleObj name="Equation" r:id="rId17" imgW="799920" imgH="431640" progId="Equation.3">
                  <p:embed/>
                  <p:pic>
                    <p:nvPicPr>
                      <p:cNvPr id="0" name="Object 38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105400"/>
                        <a:ext cx="2479675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75" name="Object 39"/>
          <p:cNvGraphicFramePr>
            <a:graphicFrameLocks/>
          </p:cNvGraphicFramePr>
          <p:nvPr/>
        </p:nvGraphicFramePr>
        <p:xfrm>
          <a:off x="457200" y="5105400"/>
          <a:ext cx="2984500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13" name="Equation" r:id="rId19" imgW="863280" imgH="431640" progId="Equation.3">
                  <p:embed/>
                </p:oleObj>
              </mc:Choice>
              <mc:Fallback>
                <p:oleObj name="Equation" r:id="rId19" imgW="863280" imgH="431640" progId="Equation.3">
                  <p:embed/>
                  <p:pic>
                    <p:nvPicPr>
                      <p:cNvPr id="0" name="Object 39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105400"/>
                        <a:ext cx="2984500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 autoUpdateAnimBg="0"/>
      <p:bldP spid="11677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1030"/>
          <p:cNvSpPr>
            <a:spLocks noChangeArrowheads="1"/>
          </p:cNvSpPr>
          <p:nvPr/>
        </p:nvSpPr>
        <p:spPr bwMode="auto">
          <a:xfrm>
            <a:off x="457200" y="228600"/>
            <a:ext cx="8001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二</a:t>
            </a: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.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电场强度 </a:t>
            </a: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(electric field strength)</a:t>
            </a:r>
          </a:p>
        </p:txBody>
      </p:sp>
      <p:sp>
        <p:nvSpPr>
          <p:cNvPr id="28682" name="Text Box 1034"/>
          <p:cNvSpPr txBox="1">
            <a:spLocks noChangeArrowheads="1"/>
          </p:cNvSpPr>
          <p:nvPr/>
        </p:nvSpPr>
        <p:spPr bwMode="auto">
          <a:xfrm>
            <a:off x="457200" y="914400"/>
            <a:ext cx="42672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空间带电体 </a:t>
            </a:r>
            <a:r>
              <a:rPr lang="en-US" altLang="zh-CN" sz="3200" b="1">
                <a:solidFill>
                  <a:schemeClr val="tx1"/>
                </a:solidFill>
              </a:rPr>
              <a:t>,</a:t>
            </a:r>
            <a:r>
              <a:rPr lang="zh-CN" altLang="en-US" sz="3200" b="1">
                <a:solidFill>
                  <a:schemeClr val="tx1"/>
                </a:solidFill>
              </a:rPr>
              <a:t>电量为</a:t>
            </a:r>
          </a:p>
        </p:txBody>
      </p:sp>
      <p:graphicFrame>
        <p:nvGraphicFramePr>
          <p:cNvPr id="151552" name="Object 1024"/>
          <p:cNvGraphicFramePr>
            <a:graphicFrameLocks noChangeAspect="1"/>
          </p:cNvGraphicFramePr>
          <p:nvPr/>
        </p:nvGraphicFramePr>
        <p:xfrm>
          <a:off x="4343400" y="914400"/>
          <a:ext cx="43656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" name="公式" r:id="rId3" imgW="152280" imgH="203040" progId="Equation.3">
                  <p:embed/>
                </p:oleObj>
              </mc:Choice>
              <mc:Fallback>
                <p:oleObj name="公式" r:id="rId3" imgW="152280" imgH="20304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914400"/>
                        <a:ext cx="436563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3" name="Object 1025"/>
          <p:cNvGraphicFramePr>
            <a:graphicFrameLocks/>
          </p:cNvGraphicFramePr>
          <p:nvPr/>
        </p:nvGraphicFramePr>
        <p:xfrm>
          <a:off x="6781800" y="2514600"/>
          <a:ext cx="37306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" name="公式" r:id="rId5" imgW="126720" imgH="164880" progId="Equation.3">
                  <p:embed/>
                </p:oleObj>
              </mc:Choice>
              <mc:Fallback>
                <p:oleObj name="公式" r:id="rId5" imgW="126720" imgH="164880" progId="Equation.3">
                  <p:embed/>
                  <p:pic>
                    <p:nvPicPr>
                      <p:cNvPr id="0" name="Object 102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514600"/>
                        <a:ext cx="37306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41"/>
          <p:cNvGrpSpPr>
            <a:grpSpLocks/>
          </p:cNvGrpSpPr>
          <p:nvPr/>
        </p:nvGrpSpPr>
        <p:grpSpPr bwMode="auto">
          <a:xfrm>
            <a:off x="6553200" y="1295400"/>
            <a:ext cx="914400" cy="1143000"/>
            <a:chOff x="4128" y="528"/>
            <a:chExt cx="576" cy="720"/>
          </a:xfrm>
        </p:grpSpPr>
        <p:graphicFrame>
          <p:nvGraphicFramePr>
            <p:cNvPr id="4105" name="Object 1031"/>
            <p:cNvGraphicFramePr>
              <a:graphicFrameLocks/>
            </p:cNvGraphicFramePr>
            <p:nvPr/>
          </p:nvGraphicFramePr>
          <p:xfrm>
            <a:off x="4416" y="528"/>
            <a:ext cx="28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8" name="公式" r:id="rId7" imgW="152280" imgH="190440" progId="Equation.3">
                    <p:embed/>
                  </p:oleObj>
                </mc:Choice>
                <mc:Fallback>
                  <p:oleObj name="公式" r:id="rId7" imgW="152280" imgH="190440" progId="Equation.3">
                    <p:embed/>
                    <p:pic>
                      <p:nvPicPr>
                        <p:cNvPr id="0" name="Object 10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528"/>
                          <a:ext cx="288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6" name="Oval 1043"/>
            <p:cNvSpPr>
              <a:spLocks noChangeArrowheads="1"/>
            </p:cNvSpPr>
            <p:nvPr/>
          </p:nvSpPr>
          <p:spPr bwMode="auto">
            <a:xfrm>
              <a:off x="4128" y="864"/>
              <a:ext cx="528" cy="384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6699FF"/>
                </a:gs>
              </a:gsLst>
              <a:path path="shape">
                <a:fillToRect l="50000" t="50000" r="50000" b="50000"/>
              </a:path>
            </a:gra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044"/>
          <p:cNvGrpSpPr>
            <a:grpSpLocks/>
          </p:cNvGrpSpPr>
          <p:nvPr/>
        </p:nvGrpSpPr>
        <p:grpSpPr bwMode="auto">
          <a:xfrm>
            <a:off x="7391400" y="2209800"/>
            <a:ext cx="719138" cy="533400"/>
            <a:chOff x="2688" y="1920"/>
            <a:chExt cx="453" cy="336"/>
          </a:xfrm>
        </p:grpSpPr>
        <p:graphicFrame>
          <p:nvGraphicFramePr>
            <p:cNvPr id="4104" name="Object 1030"/>
            <p:cNvGraphicFramePr>
              <a:graphicFrameLocks noChangeAspect="1"/>
            </p:cNvGraphicFramePr>
            <p:nvPr/>
          </p:nvGraphicFramePr>
          <p:xfrm>
            <a:off x="2832" y="1920"/>
            <a:ext cx="30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9" name="公式" r:id="rId9" imgW="152280" imgH="164880" progId="Equation.3">
                    <p:embed/>
                  </p:oleObj>
                </mc:Choice>
                <mc:Fallback>
                  <p:oleObj name="公式" r:id="rId9" imgW="152280" imgH="164880" progId="Equation.3">
                    <p:embed/>
                    <p:pic>
                      <p:nvPicPr>
                        <p:cNvPr id="0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920"/>
                          <a:ext cx="309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5" name="Oval 1046"/>
            <p:cNvSpPr>
              <a:spLocks noChangeArrowheads="1"/>
            </p:cNvSpPr>
            <p:nvPr/>
          </p:nvSpPr>
          <p:spPr bwMode="auto">
            <a:xfrm>
              <a:off x="2688" y="2208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047"/>
          <p:cNvGrpSpPr>
            <a:grpSpLocks/>
          </p:cNvGrpSpPr>
          <p:nvPr/>
        </p:nvGrpSpPr>
        <p:grpSpPr bwMode="auto">
          <a:xfrm>
            <a:off x="7239000" y="2819400"/>
            <a:ext cx="914400" cy="868363"/>
            <a:chOff x="5184" y="1200"/>
            <a:chExt cx="576" cy="547"/>
          </a:xfrm>
        </p:grpSpPr>
        <p:graphicFrame>
          <p:nvGraphicFramePr>
            <p:cNvPr id="4103" name="Object 1029"/>
            <p:cNvGraphicFramePr>
              <a:graphicFrameLocks/>
            </p:cNvGraphicFramePr>
            <p:nvPr/>
          </p:nvGraphicFramePr>
          <p:xfrm>
            <a:off x="5280" y="1296"/>
            <a:ext cx="480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0" name="公式" r:id="rId11" imgW="152280" imgH="241200" progId="Equation.3">
                    <p:embed/>
                  </p:oleObj>
                </mc:Choice>
                <mc:Fallback>
                  <p:oleObj name="公式" r:id="rId11" imgW="152280" imgH="241200" progId="Equation.3">
                    <p:embed/>
                    <p:pic>
                      <p:nvPicPr>
                        <p:cNvPr id="0" name="Object 10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296"/>
                          <a:ext cx="480" cy="4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4" name="Line 1049"/>
            <p:cNvSpPr>
              <a:spLocks noChangeShapeType="1"/>
            </p:cNvSpPr>
            <p:nvPr/>
          </p:nvSpPr>
          <p:spPr bwMode="auto">
            <a:xfrm flipH="1">
              <a:off x="5184" y="1200"/>
              <a:ext cx="9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51554" name="Object 1026"/>
          <p:cNvGraphicFramePr>
            <a:graphicFrameLocks/>
          </p:cNvGraphicFramePr>
          <p:nvPr/>
        </p:nvGraphicFramePr>
        <p:xfrm>
          <a:off x="6629400" y="5029200"/>
          <a:ext cx="14351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1" name="公式" r:id="rId13" imgW="457200" imgH="457200" progId="Equation.3">
                  <p:embed/>
                </p:oleObj>
              </mc:Choice>
              <mc:Fallback>
                <p:oleObj name="公式" r:id="rId13" imgW="457200" imgH="457200" progId="Equation.3">
                  <p:embed/>
                  <p:pic>
                    <p:nvPicPr>
                      <p:cNvPr id="0" name="Object 1026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029200"/>
                        <a:ext cx="1435100" cy="1587500"/>
                      </a:xfrm>
                      <a:prstGeom prst="rect">
                        <a:avLst/>
                      </a:prstGeom>
                      <a:noFill/>
                      <a:ln w="12699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051"/>
          <p:cNvGrpSpPr>
            <a:grpSpLocks/>
          </p:cNvGrpSpPr>
          <p:nvPr/>
        </p:nvGrpSpPr>
        <p:grpSpPr bwMode="auto">
          <a:xfrm>
            <a:off x="381000" y="2514600"/>
            <a:ext cx="1343025" cy="1143000"/>
            <a:chOff x="288" y="240"/>
            <a:chExt cx="846" cy="720"/>
          </a:xfrm>
        </p:grpSpPr>
        <p:sp>
          <p:nvSpPr>
            <p:cNvPr id="4122" name="Text Box 1052"/>
            <p:cNvSpPr txBox="1">
              <a:spLocks noChangeArrowheads="1"/>
            </p:cNvSpPr>
            <p:nvPr/>
          </p:nvSpPr>
          <p:spPr bwMode="auto">
            <a:xfrm>
              <a:off x="336" y="288"/>
              <a:ext cx="798" cy="672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990000"/>
                  </a:solidFill>
                  <a:latin typeface="宋体" pitchFamily="2" charset="-122"/>
                </a:rPr>
                <a:t>试验电荷</a:t>
              </a:r>
            </a:p>
          </p:txBody>
        </p:sp>
        <p:sp>
          <p:nvSpPr>
            <p:cNvPr id="4123" name="Rectangle 1053"/>
            <p:cNvSpPr>
              <a:spLocks noChangeArrowheads="1"/>
            </p:cNvSpPr>
            <p:nvPr/>
          </p:nvSpPr>
          <p:spPr bwMode="auto">
            <a:xfrm>
              <a:off x="288" y="240"/>
              <a:ext cx="720" cy="720"/>
            </a:xfrm>
            <a:prstGeom prst="rect">
              <a:avLst/>
            </a:prstGeom>
            <a:noFill/>
            <a:ln w="12699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1054"/>
          <p:cNvGrpSpPr>
            <a:grpSpLocks/>
          </p:cNvGrpSpPr>
          <p:nvPr/>
        </p:nvGrpSpPr>
        <p:grpSpPr bwMode="auto">
          <a:xfrm>
            <a:off x="1752600" y="2590800"/>
            <a:ext cx="1447800" cy="1219200"/>
            <a:chOff x="1008" y="288"/>
            <a:chExt cx="912" cy="768"/>
          </a:xfrm>
        </p:grpSpPr>
        <p:sp>
          <p:nvSpPr>
            <p:cNvPr id="4120" name="Text Box 1055"/>
            <p:cNvSpPr txBox="1">
              <a:spLocks noChangeArrowheads="1"/>
            </p:cNvSpPr>
            <p:nvPr/>
          </p:nvSpPr>
          <p:spPr bwMode="auto">
            <a:xfrm>
              <a:off x="1008" y="432"/>
              <a:ext cx="672" cy="365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2"/>
                  </a:solidFill>
                  <a:latin typeface="宋体" pitchFamily="2" charset="-122"/>
                </a:rPr>
                <a:t>条件</a:t>
              </a:r>
            </a:p>
          </p:txBody>
        </p:sp>
        <p:sp>
          <p:nvSpPr>
            <p:cNvPr id="4121" name="AutoShape 1056"/>
            <p:cNvSpPr>
              <a:spLocks/>
            </p:cNvSpPr>
            <p:nvPr/>
          </p:nvSpPr>
          <p:spPr bwMode="auto">
            <a:xfrm>
              <a:off x="1680" y="288"/>
              <a:ext cx="240" cy="768"/>
            </a:xfrm>
            <a:prstGeom prst="leftBrace">
              <a:avLst>
                <a:gd name="adj1" fmla="val 2666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705" name="Text Box 1057"/>
          <p:cNvSpPr txBox="1">
            <a:spLocks noChangeArrowheads="1"/>
          </p:cNvSpPr>
          <p:nvPr/>
        </p:nvSpPr>
        <p:spPr bwMode="auto">
          <a:xfrm>
            <a:off x="3048000" y="2438400"/>
            <a:ext cx="2971800" cy="1311275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电量充分地小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线度足够地小</a:t>
            </a:r>
          </a:p>
        </p:txBody>
      </p:sp>
      <p:sp>
        <p:nvSpPr>
          <p:cNvPr id="28706" name="Text Box 1058"/>
          <p:cNvSpPr txBox="1">
            <a:spLocks noChangeArrowheads="1"/>
          </p:cNvSpPr>
          <p:nvPr/>
        </p:nvSpPr>
        <p:spPr bwMode="auto">
          <a:xfrm>
            <a:off x="609600" y="1676400"/>
            <a:ext cx="51816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试验电荷放到场点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P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处，</a:t>
            </a:r>
          </a:p>
        </p:txBody>
      </p:sp>
      <p:grpSp>
        <p:nvGrpSpPr>
          <p:cNvPr id="7" name="Group 1059"/>
          <p:cNvGrpSpPr>
            <a:grpSpLocks/>
          </p:cNvGrpSpPr>
          <p:nvPr/>
        </p:nvGrpSpPr>
        <p:grpSpPr bwMode="auto">
          <a:xfrm>
            <a:off x="381000" y="3657600"/>
            <a:ext cx="4267200" cy="731838"/>
            <a:chOff x="2592" y="1920"/>
            <a:chExt cx="2112" cy="461"/>
          </a:xfrm>
        </p:grpSpPr>
        <p:sp>
          <p:nvSpPr>
            <p:cNvPr id="4119" name="Text Box 1060"/>
            <p:cNvSpPr txBox="1">
              <a:spLocks noChangeArrowheads="1"/>
            </p:cNvSpPr>
            <p:nvPr/>
          </p:nvSpPr>
          <p:spPr bwMode="auto">
            <a:xfrm>
              <a:off x="2592" y="2016"/>
              <a:ext cx="1968" cy="365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1"/>
                  </a:solidFill>
                  <a:latin typeface="宋体" pitchFamily="2" charset="-122"/>
                </a:rPr>
                <a:t>试验电荷受力为</a:t>
              </a:r>
            </a:p>
          </p:txBody>
        </p:sp>
        <p:graphicFrame>
          <p:nvGraphicFramePr>
            <p:cNvPr id="4102" name="Object 1028"/>
            <p:cNvGraphicFramePr>
              <a:graphicFrameLocks/>
            </p:cNvGraphicFramePr>
            <p:nvPr/>
          </p:nvGraphicFramePr>
          <p:xfrm>
            <a:off x="4224" y="1920"/>
            <a:ext cx="480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2" name="公式" r:id="rId15" imgW="152280" imgH="241200" progId="Equation.3">
                    <p:embed/>
                  </p:oleObj>
                </mc:Choice>
                <mc:Fallback>
                  <p:oleObj name="公式" r:id="rId15" imgW="152280" imgH="241200" progId="Equation.3">
                    <p:embed/>
                    <p:pic>
                      <p:nvPicPr>
                        <p:cNvPr id="0" name="Object 10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920"/>
                          <a:ext cx="480" cy="4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710" name="Text Box 1062"/>
          <p:cNvSpPr txBox="1">
            <a:spLocks noChangeArrowheads="1"/>
          </p:cNvSpPr>
          <p:nvPr/>
        </p:nvSpPr>
        <p:spPr bwMode="auto">
          <a:xfrm>
            <a:off x="304800" y="4419600"/>
            <a:ext cx="60198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试验表明：确定场点   比值</a:t>
            </a:r>
          </a:p>
        </p:txBody>
      </p:sp>
      <p:graphicFrame>
        <p:nvGraphicFramePr>
          <p:cNvPr id="151555" name="Object 1027"/>
          <p:cNvGraphicFramePr>
            <a:graphicFrameLocks noChangeAspect="1"/>
          </p:cNvGraphicFramePr>
          <p:nvPr/>
        </p:nvGraphicFramePr>
        <p:xfrm>
          <a:off x="5715000" y="3962400"/>
          <a:ext cx="838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" name="公式" r:id="rId16" imgW="304560" imgH="393480" progId="Equation.3">
                  <p:embed/>
                </p:oleObj>
              </mc:Choice>
              <mc:Fallback>
                <p:oleObj name="公式" r:id="rId16" imgW="304560" imgH="39348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962400"/>
                        <a:ext cx="8382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12" name="Text Box 1064"/>
          <p:cNvSpPr txBox="1">
            <a:spLocks noChangeArrowheads="1"/>
          </p:cNvSpPr>
          <p:nvPr/>
        </p:nvSpPr>
        <p:spPr bwMode="auto">
          <a:xfrm>
            <a:off x="6705600" y="3962400"/>
            <a:ext cx="1828800" cy="106680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990000"/>
                </a:solidFill>
                <a:latin typeface="宋体" pitchFamily="2" charset="-122"/>
              </a:rPr>
              <a:t>与试验电荷无关</a:t>
            </a:r>
          </a:p>
        </p:txBody>
      </p:sp>
      <p:sp>
        <p:nvSpPr>
          <p:cNvPr id="28713" name="Text Box 1065"/>
          <p:cNvSpPr txBox="1">
            <a:spLocks noChangeArrowheads="1"/>
          </p:cNvSpPr>
          <p:nvPr/>
        </p:nvSpPr>
        <p:spPr bwMode="auto">
          <a:xfrm>
            <a:off x="457200" y="5181600"/>
            <a:ext cx="5791200" cy="1311275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 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电场强度定义</a:t>
            </a: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(</a:t>
            </a:r>
            <a:r>
              <a:rPr lang="zh-CN" altLang="en-US" sz="3200" b="1">
                <a:solidFill>
                  <a:schemeClr val="tx1"/>
                </a:solidFill>
              </a:rPr>
              <a:t>描述场中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各点电场的强弱的物理量</a:t>
            </a: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autoUpdateAnimBg="0"/>
      <p:bldP spid="28682" grpId="0" autoUpdateAnimBg="0"/>
      <p:bldP spid="28705" grpId="0" autoUpdateAnimBg="0"/>
      <p:bldP spid="28706" grpId="0" autoUpdateAnimBg="0"/>
      <p:bldP spid="28710" grpId="0" autoUpdateAnimBg="0"/>
      <p:bldP spid="28712" grpId="0" autoUpdateAnimBg="0"/>
      <p:bldP spid="28713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4800" y="228600"/>
            <a:ext cx="1828800" cy="1219200"/>
            <a:chOff x="288" y="1968"/>
            <a:chExt cx="1152" cy="912"/>
          </a:xfrm>
        </p:grpSpPr>
        <p:sp>
          <p:nvSpPr>
            <p:cNvPr id="60433" name="AutoShape 3"/>
            <p:cNvSpPr>
              <a:spLocks noChangeArrowheads="1"/>
            </p:cNvSpPr>
            <p:nvPr/>
          </p:nvSpPr>
          <p:spPr bwMode="auto">
            <a:xfrm>
              <a:off x="288" y="1968"/>
              <a:ext cx="1152" cy="912"/>
            </a:xfrm>
            <a:prstGeom prst="irregularSeal1">
              <a:avLst/>
            </a:prstGeom>
            <a:gradFill rotWithShape="0">
              <a:gsLst>
                <a:gs pos="0">
                  <a:srgbClr val="FFFF66"/>
                </a:gs>
                <a:gs pos="100000">
                  <a:srgbClr val="76762F"/>
                </a:gs>
              </a:gsLst>
              <a:path path="rect">
                <a:fillToRect r="100000" b="100000"/>
              </a:path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4" name="Text Box 4"/>
            <p:cNvSpPr txBox="1">
              <a:spLocks noChangeArrowheads="1"/>
            </p:cNvSpPr>
            <p:nvPr/>
          </p:nvSpPr>
          <p:spPr bwMode="auto">
            <a:xfrm>
              <a:off x="480" y="2257"/>
              <a:ext cx="816" cy="4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CC0000"/>
                  </a:solidFill>
                </a:rPr>
                <a:t>讨论</a:t>
              </a:r>
            </a:p>
          </p:txBody>
        </p:sp>
      </p:grp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2971800" y="381000"/>
            <a:ext cx="480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  <a:sym typeface="Monotype Sorts" pitchFamily="2" charset="2"/>
              </a:rPr>
              <a:t>电势能的零点：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762000" y="1066800"/>
            <a:ext cx="7666038" cy="1252538"/>
            <a:chOff x="528" y="1200"/>
            <a:chExt cx="4829" cy="789"/>
          </a:xfrm>
        </p:grpSpPr>
        <p:graphicFrame>
          <p:nvGraphicFramePr>
            <p:cNvPr id="60423" name="Object 7"/>
            <p:cNvGraphicFramePr>
              <a:graphicFrameLocks noChangeAspect="1"/>
            </p:cNvGraphicFramePr>
            <p:nvPr/>
          </p:nvGraphicFramePr>
          <p:xfrm>
            <a:off x="3840" y="1200"/>
            <a:ext cx="1517" cy="7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06" name="Equation" r:id="rId3" imgW="672840" imgH="457200" progId="Equation.3">
                    <p:embed/>
                  </p:oleObj>
                </mc:Choice>
                <mc:Fallback>
                  <p:oleObj name="Equation" r:id="rId3" imgW="672840" imgH="457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200"/>
                          <a:ext cx="1517" cy="7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4" name="Object 8"/>
            <p:cNvGraphicFramePr>
              <a:graphicFrameLocks/>
            </p:cNvGraphicFramePr>
            <p:nvPr/>
          </p:nvGraphicFramePr>
          <p:xfrm>
            <a:off x="2352" y="1200"/>
            <a:ext cx="1562" cy="7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07" name="Equation" r:id="rId5" imgW="799920" imgH="431640" progId="Equation.3">
                    <p:embed/>
                  </p:oleObj>
                </mc:Choice>
                <mc:Fallback>
                  <p:oleObj name="Equation" r:id="rId5" imgW="799920" imgH="431640" progId="Equation.3">
                    <p:embed/>
                    <p:pic>
                      <p:nvPicPr>
                        <p:cNvPr id="0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200"/>
                          <a:ext cx="1562" cy="7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5" name="Object 9"/>
            <p:cNvGraphicFramePr>
              <a:graphicFrameLocks/>
            </p:cNvGraphicFramePr>
            <p:nvPr/>
          </p:nvGraphicFramePr>
          <p:xfrm>
            <a:off x="528" y="1200"/>
            <a:ext cx="1880" cy="7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08" name="Equation" r:id="rId7" imgW="863280" imgH="431640" progId="Equation.3">
                    <p:embed/>
                  </p:oleObj>
                </mc:Choice>
                <mc:Fallback>
                  <p:oleObj name="Equation" r:id="rId7" imgW="863280" imgH="431640" progId="Equation.3">
                    <p:embed/>
                    <p:pic>
                      <p:nvPicPr>
                        <p:cNvPr id="0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200"/>
                          <a:ext cx="1880" cy="7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7770" name="Text Box 10"/>
          <p:cNvSpPr txBox="1">
            <a:spLocks noChangeArrowheads="1"/>
          </p:cNvSpPr>
          <p:nvPr/>
        </p:nvSpPr>
        <p:spPr bwMode="auto">
          <a:xfrm>
            <a:off x="1066800" y="2209800"/>
            <a:ext cx="655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  <a:sym typeface="Monotype Sorts" pitchFamily="2" charset="2"/>
              </a:rPr>
              <a:t>电势能的自然零点在无穷远处</a:t>
            </a:r>
          </a:p>
        </p:txBody>
      </p:sp>
      <p:graphicFrame>
        <p:nvGraphicFramePr>
          <p:cNvPr id="117771" name="Object 11"/>
          <p:cNvGraphicFramePr>
            <a:graphicFrameLocks/>
          </p:cNvGraphicFramePr>
          <p:nvPr/>
        </p:nvGraphicFramePr>
        <p:xfrm>
          <a:off x="2514600" y="2819400"/>
          <a:ext cx="48323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9" name="Equation" r:id="rId9" imgW="1638000" imgH="495000" progId="Equation.3">
                  <p:embed/>
                </p:oleObj>
              </mc:Choice>
              <mc:Fallback>
                <p:oleObj name="Equation" r:id="rId9" imgW="1638000" imgH="495000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819400"/>
                        <a:ext cx="4832350" cy="1219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2" name="Text Box 12"/>
          <p:cNvSpPr txBox="1">
            <a:spLocks noChangeArrowheads="1"/>
          </p:cNvSpPr>
          <p:nvPr/>
        </p:nvSpPr>
        <p:spPr bwMode="auto">
          <a:xfrm>
            <a:off x="1143000" y="3048000"/>
            <a:ext cx="1828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  <a:sym typeface="Monotype Sorts" pitchFamily="2" charset="2"/>
              </a:rPr>
              <a:t>根据</a:t>
            </a:r>
          </a:p>
        </p:txBody>
      </p:sp>
      <p:sp>
        <p:nvSpPr>
          <p:cNvPr id="117773" name="Text Box 13"/>
          <p:cNvSpPr txBox="1">
            <a:spLocks noChangeArrowheads="1"/>
          </p:cNvSpPr>
          <p:nvPr/>
        </p:nvSpPr>
        <p:spPr bwMode="auto">
          <a:xfrm>
            <a:off x="457200" y="4267200"/>
            <a:ext cx="1828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  <a:sym typeface="Monotype Sorts" pitchFamily="2" charset="2"/>
              </a:rPr>
              <a:t>我们有</a:t>
            </a:r>
          </a:p>
        </p:txBody>
      </p:sp>
      <p:graphicFrame>
        <p:nvGraphicFramePr>
          <p:cNvPr id="117774" name="Object 14"/>
          <p:cNvGraphicFramePr>
            <a:graphicFrameLocks/>
          </p:cNvGraphicFramePr>
          <p:nvPr/>
        </p:nvGraphicFramePr>
        <p:xfrm>
          <a:off x="2116138" y="3962400"/>
          <a:ext cx="2922587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0" name="Equation" r:id="rId11" imgW="990360" imgH="482400" progId="Equation.3">
                  <p:embed/>
                </p:oleObj>
              </mc:Choice>
              <mc:Fallback>
                <p:oleObj name="Equation" r:id="rId11" imgW="990360" imgH="482400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138" y="3962400"/>
                        <a:ext cx="2922587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5" name="Object 15"/>
          <p:cNvGraphicFramePr>
            <a:graphicFrameLocks/>
          </p:cNvGraphicFramePr>
          <p:nvPr/>
        </p:nvGraphicFramePr>
        <p:xfrm>
          <a:off x="4953000" y="4267200"/>
          <a:ext cx="202247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1" name="Equation" r:id="rId13" imgW="685800" imgH="228600" progId="Equation.3">
                  <p:embed/>
                </p:oleObj>
              </mc:Choice>
              <mc:Fallback>
                <p:oleObj name="Equation" r:id="rId13" imgW="685800" imgH="228600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267200"/>
                        <a:ext cx="2022475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6" name="Object 16"/>
          <p:cNvGraphicFramePr>
            <a:graphicFrameLocks/>
          </p:cNvGraphicFramePr>
          <p:nvPr/>
        </p:nvGraphicFramePr>
        <p:xfrm>
          <a:off x="6934200" y="4267200"/>
          <a:ext cx="1011238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2" name="Equation" r:id="rId15" imgW="342720" imgH="228600" progId="Equation.3">
                  <p:embed/>
                </p:oleObj>
              </mc:Choice>
              <mc:Fallback>
                <p:oleObj name="Equation" r:id="rId15" imgW="342720" imgH="228600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267200"/>
                        <a:ext cx="1011238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7" name="Text Box 17"/>
          <p:cNvSpPr txBox="1">
            <a:spLocks noChangeArrowheads="1"/>
          </p:cNvSpPr>
          <p:nvPr/>
        </p:nvSpPr>
        <p:spPr bwMode="auto">
          <a:xfrm>
            <a:off x="1066800" y="5410200"/>
            <a:ext cx="1828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  <a:sym typeface="Monotype Sorts" pitchFamily="2" charset="2"/>
              </a:rPr>
              <a:t>即</a:t>
            </a:r>
          </a:p>
        </p:txBody>
      </p:sp>
      <p:graphicFrame>
        <p:nvGraphicFramePr>
          <p:cNvPr id="117778" name="Object 18"/>
          <p:cNvGraphicFramePr>
            <a:graphicFrameLocks/>
          </p:cNvGraphicFramePr>
          <p:nvPr/>
        </p:nvGraphicFramePr>
        <p:xfrm>
          <a:off x="3200400" y="5257800"/>
          <a:ext cx="2811463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3" name="Equation" r:id="rId17" imgW="952200" imgH="482400" progId="Equation.3">
                  <p:embed/>
                </p:oleObj>
              </mc:Choice>
              <mc:Fallback>
                <p:oleObj name="Equation" r:id="rId17" imgW="952200" imgH="482400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257800"/>
                        <a:ext cx="2811463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5" grpId="0" autoUpdateAnimBg="0"/>
      <p:bldP spid="117770" grpId="0" autoUpdateAnimBg="0"/>
      <p:bldP spid="117772" grpId="0" autoUpdateAnimBg="0"/>
      <p:bldP spid="117773" grpId="0" autoUpdateAnimBg="0"/>
      <p:bldP spid="117777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305800" cy="27733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</a:rPr>
              <a:t>      </a:t>
            </a:r>
            <a:r>
              <a:rPr lang="zh-CN" altLang="en-US" sz="3200" b="1">
                <a:solidFill>
                  <a:schemeClr val="tx1"/>
                </a:solidFill>
              </a:rPr>
              <a:t>这只是计算</a:t>
            </a:r>
            <a:r>
              <a:rPr lang="zh-CN" altLang="en-US" sz="3200" b="1">
                <a:solidFill>
                  <a:srgbClr val="FF00CC"/>
                </a:solidFill>
              </a:rPr>
              <a:t>有限</a:t>
            </a:r>
            <a:r>
              <a:rPr lang="zh-CN" altLang="en-US" sz="3200" b="1">
                <a:solidFill>
                  <a:schemeClr val="tx1"/>
                </a:solidFill>
              </a:rPr>
              <a:t>带电体电势时处理方法，即选无限远为电势能零点；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     而对</a:t>
            </a:r>
            <a:r>
              <a:rPr lang="zh-CN" altLang="en-US" sz="3200" b="1">
                <a:solidFill>
                  <a:srgbClr val="FF00CC"/>
                </a:solidFill>
              </a:rPr>
              <a:t>无限</a:t>
            </a:r>
            <a:r>
              <a:rPr lang="zh-CN" altLang="en-US" sz="3200" b="1">
                <a:solidFill>
                  <a:schemeClr val="tx1"/>
                </a:solidFill>
              </a:rPr>
              <a:t>带电体、或</a:t>
            </a:r>
            <a:r>
              <a:rPr lang="zh-CN" altLang="en-US" sz="3200" b="1">
                <a:solidFill>
                  <a:srgbClr val="FF00CC"/>
                </a:solidFill>
              </a:rPr>
              <a:t>实际应用</a:t>
            </a:r>
            <a:r>
              <a:rPr lang="zh-CN" altLang="en-US" sz="3200" b="1">
                <a:solidFill>
                  <a:schemeClr val="tx1"/>
                </a:solidFill>
              </a:rPr>
              <a:t>、或</a:t>
            </a:r>
            <a:r>
              <a:rPr lang="zh-CN" altLang="en-US" sz="3200" b="1">
                <a:solidFill>
                  <a:srgbClr val="FF00CC"/>
                </a:solidFill>
              </a:rPr>
              <a:t>研究电路</a:t>
            </a:r>
            <a:r>
              <a:rPr lang="zh-CN" altLang="en-US" sz="3200" b="1">
                <a:solidFill>
                  <a:schemeClr val="tx1"/>
                </a:solidFill>
              </a:rPr>
              <a:t>问题时，常取一个固定点、或大地、或仪器外壳等为电势能零点</a:t>
            </a:r>
            <a:r>
              <a:rPr lang="en-US" altLang="zh-CN" sz="3200" b="1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118787" name="Object 3"/>
          <p:cNvGraphicFramePr>
            <a:graphicFrameLocks/>
          </p:cNvGraphicFramePr>
          <p:nvPr/>
        </p:nvGraphicFramePr>
        <p:xfrm>
          <a:off x="1371600" y="228600"/>
          <a:ext cx="2811463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5" name="Equation" r:id="rId3" imgW="952200" imgH="482400" progId="Equation.3">
                  <p:embed/>
                </p:oleObj>
              </mc:Choice>
              <mc:Fallback>
                <p:oleObj name="Equation" r:id="rId3" imgW="952200" imgH="4824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8600"/>
                        <a:ext cx="2811463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8" name="Object 4"/>
          <p:cNvGraphicFramePr>
            <a:graphicFrameLocks noChangeAspect="1"/>
          </p:cNvGraphicFramePr>
          <p:nvPr/>
        </p:nvGraphicFramePr>
        <p:xfrm>
          <a:off x="4114800" y="304800"/>
          <a:ext cx="2408238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6" name="Equation" r:id="rId5" imgW="672840" imgH="457200" progId="Equation.3">
                  <p:embed/>
                </p:oleObj>
              </mc:Choice>
              <mc:Fallback>
                <p:oleObj name="Equation" r:id="rId5" imgW="67284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04800"/>
                        <a:ext cx="2408238" cy="1252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9" name="Object 5"/>
          <p:cNvGraphicFramePr>
            <a:graphicFrameLocks/>
          </p:cNvGraphicFramePr>
          <p:nvPr/>
        </p:nvGraphicFramePr>
        <p:xfrm>
          <a:off x="1981200" y="4495800"/>
          <a:ext cx="30353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7" name="Equation" r:id="rId7" imgW="1028520" imgH="495000" progId="Equation.3">
                  <p:embed/>
                </p:oleObj>
              </mc:Choice>
              <mc:Fallback>
                <p:oleObj name="Equation" r:id="rId7" imgW="1028520" imgH="4950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495800"/>
                        <a:ext cx="30353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8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 build="p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810" name="Object 2"/>
          <p:cNvGraphicFramePr>
            <a:graphicFrameLocks/>
          </p:cNvGraphicFramePr>
          <p:nvPr/>
        </p:nvGraphicFramePr>
        <p:xfrm>
          <a:off x="457200" y="2438400"/>
          <a:ext cx="1017588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5" name="Equation" r:id="rId3" imgW="266400" imgH="431640" progId="Equation.3">
                  <p:embed/>
                </p:oleObj>
              </mc:Choice>
              <mc:Fallback>
                <p:oleObj name="Equation" r:id="rId3" imgW="266400" imgH="43164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438400"/>
                        <a:ext cx="1017588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324600" y="304800"/>
            <a:ext cx="2360613" cy="3101975"/>
            <a:chOff x="3984" y="192"/>
            <a:chExt cx="1487" cy="1954"/>
          </a:xfrm>
        </p:grpSpPr>
        <p:grpSp>
          <p:nvGrpSpPr>
            <p:cNvPr id="62486" name="Group 4"/>
            <p:cNvGrpSpPr>
              <a:grpSpLocks/>
            </p:cNvGrpSpPr>
            <p:nvPr/>
          </p:nvGrpSpPr>
          <p:grpSpPr bwMode="auto">
            <a:xfrm>
              <a:off x="3984" y="192"/>
              <a:ext cx="1251" cy="1536"/>
              <a:chOff x="3984" y="288"/>
              <a:chExt cx="1251" cy="1536"/>
            </a:xfrm>
          </p:grpSpPr>
          <p:sp>
            <p:nvSpPr>
              <p:cNvPr id="62501" name="Freeform 5"/>
              <p:cNvSpPr>
                <a:spLocks/>
              </p:cNvSpPr>
              <p:nvPr/>
            </p:nvSpPr>
            <p:spPr bwMode="auto">
              <a:xfrm>
                <a:off x="4146" y="592"/>
                <a:ext cx="898" cy="1137"/>
              </a:xfrm>
              <a:custGeom>
                <a:avLst/>
                <a:gdLst>
                  <a:gd name="T0" fmla="*/ 0 w 1401"/>
                  <a:gd name="T1" fmla="*/ 618 h 1324"/>
                  <a:gd name="T2" fmla="*/ 18 w 1401"/>
                  <a:gd name="T3" fmla="*/ 607 h 1324"/>
                  <a:gd name="T4" fmla="*/ 27 w 1401"/>
                  <a:gd name="T5" fmla="*/ 520 h 1324"/>
                  <a:gd name="T6" fmla="*/ 34 w 1401"/>
                  <a:gd name="T7" fmla="*/ 298 h 1324"/>
                  <a:gd name="T8" fmla="*/ 37 w 1401"/>
                  <a:gd name="T9" fmla="*/ 251 h 1324"/>
                  <a:gd name="T10" fmla="*/ 74 w 1401"/>
                  <a:gd name="T11" fmla="*/ 169 h 1324"/>
                  <a:gd name="T12" fmla="*/ 78 w 1401"/>
                  <a:gd name="T13" fmla="*/ 133 h 1324"/>
                  <a:gd name="T14" fmla="*/ 149 w 1401"/>
                  <a:gd name="T15" fmla="*/ 88 h 1324"/>
                  <a:gd name="T16" fmla="*/ 152 w 1401"/>
                  <a:gd name="T17" fmla="*/ 0 h 132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01"/>
                  <a:gd name="T28" fmla="*/ 0 h 1324"/>
                  <a:gd name="T29" fmla="*/ 1401 w 1401"/>
                  <a:gd name="T30" fmla="*/ 1324 h 132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01" h="1324">
                    <a:moveTo>
                      <a:pt x="0" y="1324"/>
                    </a:moveTo>
                    <a:cubicBezTo>
                      <a:pt x="54" y="1316"/>
                      <a:pt x="112" y="1318"/>
                      <a:pt x="163" y="1299"/>
                    </a:cubicBezTo>
                    <a:cubicBezTo>
                      <a:pt x="204" y="1284"/>
                      <a:pt x="240" y="1154"/>
                      <a:pt x="250" y="1112"/>
                    </a:cubicBezTo>
                    <a:cubicBezTo>
                      <a:pt x="264" y="955"/>
                      <a:pt x="275" y="790"/>
                      <a:pt x="313" y="637"/>
                    </a:cubicBezTo>
                    <a:cubicBezTo>
                      <a:pt x="321" y="604"/>
                      <a:pt x="313" y="560"/>
                      <a:pt x="338" y="537"/>
                    </a:cubicBezTo>
                    <a:cubicBezTo>
                      <a:pt x="486" y="402"/>
                      <a:pt x="540" y="399"/>
                      <a:pt x="688" y="362"/>
                    </a:cubicBezTo>
                    <a:cubicBezTo>
                      <a:pt x="696" y="337"/>
                      <a:pt x="688" y="294"/>
                      <a:pt x="713" y="287"/>
                    </a:cubicBezTo>
                    <a:cubicBezTo>
                      <a:pt x="915" y="228"/>
                      <a:pt x="1156" y="208"/>
                      <a:pt x="1375" y="187"/>
                    </a:cubicBezTo>
                    <a:cubicBezTo>
                      <a:pt x="1401" y="8"/>
                      <a:pt x="1400" y="71"/>
                      <a:pt x="1400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2473" name="Object 6"/>
              <p:cNvGraphicFramePr>
                <a:graphicFrameLocks noChangeAspect="1"/>
              </p:cNvGraphicFramePr>
              <p:nvPr/>
            </p:nvGraphicFramePr>
            <p:xfrm>
              <a:off x="3984" y="1584"/>
              <a:ext cx="16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66" name="公式" r:id="rId5" imgW="126720" imgH="139680" progId="Equation.3">
                      <p:embed/>
                    </p:oleObj>
                  </mc:Choice>
                  <mc:Fallback>
                    <p:oleObj name="公式" r:id="rId5" imgW="126720" imgH="13968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1584"/>
                            <a:ext cx="16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prstDash val="sysDot"/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474" name="Object 7"/>
              <p:cNvGraphicFramePr>
                <a:graphicFrameLocks noChangeAspect="1"/>
              </p:cNvGraphicFramePr>
              <p:nvPr/>
            </p:nvGraphicFramePr>
            <p:xfrm>
              <a:off x="5030" y="288"/>
              <a:ext cx="205" cy="3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67" name="公式" r:id="rId7" imgW="126720" imgH="177480" progId="Equation.3">
                      <p:embed/>
                    </p:oleObj>
                  </mc:Choice>
                  <mc:Fallback>
                    <p:oleObj name="公式" r:id="rId7" imgW="126720" imgH="17748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30" y="288"/>
                            <a:ext cx="205" cy="3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prstDash val="sysDot"/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502" name="Line 8"/>
              <p:cNvSpPr>
                <a:spLocks noChangeShapeType="1"/>
              </p:cNvSpPr>
              <p:nvPr/>
            </p:nvSpPr>
            <p:spPr bwMode="auto">
              <a:xfrm flipV="1">
                <a:off x="4353" y="961"/>
                <a:ext cx="62" cy="1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62471" name="Object 9"/>
            <p:cNvGraphicFramePr>
              <a:graphicFrameLocks noChangeAspect="1"/>
            </p:cNvGraphicFramePr>
            <p:nvPr/>
          </p:nvGraphicFramePr>
          <p:xfrm>
            <a:off x="4128" y="1680"/>
            <a:ext cx="334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68" name="Equation" r:id="rId9" imgW="164880" imgH="228600" progId="Equation.3">
                    <p:embed/>
                  </p:oleObj>
                </mc:Choice>
                <mc:Fallback>
                  <p:oleObj name="Equation" r:id="rId9" imgW="16488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680"/>
                          <a:ext cx="334" cy="4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2487" name="Group 10"/>
            <p:cNvGrpSpPr>
              <a:grpSpLocks/>
            </p:cNvGrpSpPr>
            <p:nvPr/>
          </p:nvGrpSpPr>
          <p:grpSpPr bwMode="auto">
            <a:xfrm>
              <a:off x="4128" y="432"/>
              <a:ext cx="1343" cy="1200"/>
              <a:chOff x="4128" y="2592"/>
              <a:chExt cx="1343" cy="1008"/>
            </a:xfrm>
          </p:grpSpPr>
          <p:grpSp>
            <p:nvGrpSpPr>
              <p:cNvPr id="62488" name="Group 11"/>
              <p:cNvGrpSpPr>
                <a:grpSpLocks/>
              </p:cNvGrpSpPr>
              <p:nvPr/>
            </p:nvGrpSpPr>
            <p:grpSpPr bwMode="auto">
              <a:xfrm>
                <a:off x="4128" y="2592"/>
                <a:ext cx="1056" cy="1008"/>
                <a:chOff x="4128" y="2592"/>
                <a:chExt cx="1056" cy="1008"/>
              </a:xfrm>
            </p:grpSpPr>
            <p:grpSp>
              <p:nvGrpSpPr>
                <p:cNvPr id="62489" name="Group 12"/>
                <p:cNvGrpSpPr>
                  <a:grpSpLocks/>
                </p:cNvGrpSpPr>
                <p:nvPr/>
              </p:nvGrpSpPr>
              <p:grpSpPr bwMode="auto">
                <a:xfrm>
                  <a:off x="4128" y="2592"/>
                  <a:ext cx="1056" cy="0"/>
                  <a:chOff x="4128" y="2736"/>
                  <a:chExt cx="1056" cy="0"/>
                </a:xfrm>
              </p:grpSpPr>
              <p:sp>
                <p:nvSpPr>
                  <p:cNvPr id="62499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2736"/>
                    <a:ext cx="105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500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736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2490" name="Group 15"/>
                <p:cNvGrpSpPr>
                  <a:grpSpLocks/>
                </p:cNvGrpSpPr>
                <p:nvPr/>
              </p:nvGrpSpPr>
              <p:grpSpPr bwMode="auto">
                <a:xfrm>
                  <a:off x="4128" y="2928"/>
                  <a:ext cx="1056" cy="0"/>
                  <a:chOff x="4128" y="2736"/>
                  <a:chExt cx="1056" cy="0"/>
                </a:xfrm>
              </p:grpSpPr>
              <p:sp>
                <p:nvSpPr>
                  <p:cNvPr id="62497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2736"/>
                    <a:ext cx="105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498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736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2491" name="Group 18"/>
                <p:cNvGrpSpPr>
                  <a:grpSpLocks/>
                </p:cNvGrpSpPr>
                <p:nvPr/>
              </p:nvGrpSpPr>
              <p:grpSpPr bwMode="auto">
                <a:xfrm>
                  <a:off x="4128" y="3264"/>
                  <a:ext cx="1056" cy="0"/>
                  <a:chOff x="4128" y="2736"/>
                  <a:chExt cx="1056" cy="0"/>
                </a:xfrm>
              </p:grpSpPr>
              <p:sp>
                <p:nvSpPr>
                  <p:cNvPr id="62495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2736"/>
                    <a:ext cx="105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49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736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2492" name="Group 21"/>
                <p:cNvGrpSpPr>
                  <a:grpSpLocks/>
                </p:cNvGrpSpPr>
                <p:nvPr/>
              </p:nvGrpSpPr>
              <p:grpSpPr bwMode="auto">
                <a:xfrm>
                  <a:off x="4128" y="3600"/>
                  <a:ext cx="1056" cy="0"/>
                  <a:chOff x="4128" y="2736"/>
                  <a:chExt cx="1056" cy="0"/>
                </a:xfrm>
              </p:grpSpPr>
              <p:sp>
                <p:nvSpPr>
                  <p:cNvPr id="62493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2736"/>
                    <a:ext cx="105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494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736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aphicFrame>
            <p:nvGraphicFramePr>
              <p:cNvPr id="62472" name="Object 24"/>
              <p:cNvGraphicFramePr>
                <a:graphicFrameLocks noChangeAspect="1"/>
              </p:cNvGraphicFramePr>
              <p:nvPr/>
            </p:nvGraphicFramePr>
            <p:xfrm>
              <a:off x="5184" y="2736"/>
              <a:ext cx="287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69" name="公式" r:id="rId11" imgW="152280" imgH="203040" progId="Equation.3">
                      <p:embed/>
                    </p:oleObj>
                  </mc:Choice>
                  <mc:Fallback>
                    <p:oleObj name="公式" r:id="rId11" imgW="152280" imgH="203040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2736"/>
                            <a:ext cx="287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19833" name="Text Box 25"/>
          <p:cNvSpPr txBox="1">
            <a:spLocks noChangeArrowheads="1"/>
          </p:cNvSpPr>
          <p:nvPr/>
        </p:nvSpPr>
        <p:spPr bwMode="auto">
          <a:xfrm>
            <a:off x="533400" y="304800"/>
            <a:ext cx="2971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四</a:t>
            </a: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.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电势</a:t>
            </a:r>
          </a:p>
        </p:txBody>
      </p:sp>
      <p:sp>
        <p:nvSpPr>
          <p:cNvPr id="119834" name="Text Box 26"/>
          <p:cNvSpPr txBox="1">
            <a:spLocks noChangeArrowheads="1"/>
          </p:cNvSpPr>
          <p:nvPr/>
        </p:nvSpPr>
        <p:spPr bwMode="auto">
          <a:xfrm>
            <a:off x="1524000" y="2438400"/>
            <a:ext cx="617220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与试验电荷无关；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反映了电场在</a:t>
            </a:r>
            <a:r>
              <a:rPr lang="en-US" altLang="zh-CN" sz="3200" b="1">
                <a:solidFill>
                  <a:schemeClr val="tx1"/>
                </a:solidFill>
              </a:rPr>
              <a:t>a </a:t>
            </a:r>
            <a:r>
              <a:rPr lang="zh-CN" altLang="en-US" sz="3200" b="1">
                <a:solidFill>
                  <a:schemeClr val="tx1"/>
                </a:solidFill>
              </a:rPr>
              <a:t>点的性质。</a:t>
            </a:r>
          </a:p>
        </p:txBody>
      </p:sp>
      <p:grpSp>
        <p:nvGrpSpPr>
          <p:cNvPr id="10" name="Group 27"/>
          <p:cNvGrpSpPr>
            <a:grpSpLocks/>
          </p:cNvGrpSpPr>
          <p:nvPr/>
        </p:nvGrpSpPr>
        <p:grpSpPr bwMode="auto">
          <a:xfrm>
            <a:off x="609600" y="990600"/>
            <a:ext cx="5151438" cy="1336675"/>
            <a:chOff x="576" y="960"/>
            <a:chExt cx="3245" cy="842"/>
          </a:xfrm>
        </p:grpSpPr>
        <p:graphicFrame>
          <p:nvGraphicFramePr>
            <p:cNvPr id="62469" name="Object 28"/>
            <p:cNvGraphicFramePr>
              <a:graphicFrameLocks/>
            </p:cNvGraphicFramePr>
            <p:nvPr/>
          </p:nvGraphicFramePr>
          <p:xfrm>
            <a:off x="576" y="960"/>
            <a:ext cx="1771" cy="8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70" name="Equation" r:id="rId13" imgW="952200" imgH="482400" progId="Equation.3">
                    <p:embed/>
                  </p:oleObj>
                </mc:Choice>
                <mc:Fallback>
                  <p:oleObj name="Equation" r:id="rId13" imgW="952200" imgH="482400" progId="Equation.3">
                    <p:embed/>
                    <p:pic>
                      <p:nvPicPr>
                        <p:cNvPr id="0" name="Object 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960"/>
                          <a:ext cx="1771" cy="8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70" name="Object 29"/>
            <p:cNvGraphicFramePr>
              <a:graphicFrameLocks noChangeAspect="1"/>
            </p:cNvGraphicFramePr>
            <p:nvPr/>
          </p:nvGraphicFramePr>
          <p:xfrm>
            <a:off x="2304" y="1008"/>
            <a:ext cx="1517" cy="7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71" name="Equation" r:id="rId15" imgW="672840" imgH="457200" progId="Equation.3">
                    <p:embed/>
                  </p:oleObj>
                </mc:Choice>
                <mc:Fallback>
                  <p:oleObj name="Equation" r:id="rId15" imgW="672840" imgH="4572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008"/>
                          <a:ext cx="1517" cy="7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9838" name="Text Box 30"/>
          <p:cNvSpPr txBox="1">
            <a:spLocks noChangeArrowheads="1"/>
          </p:cNvSpPr>
          <p:nvPr/>
        </p:nvSpPr>
        <p:spPr bwMode="auto">
          <a:xfrm>
            <a:off x="228600" y="4191000"/>
            <a:ext cx="2209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引入电势</a:t>
            </a:r>
          </a:p>
        </p:txBody>
      </p:sp>
      <p:graphicFrame>
        <p:nvGraphicFramePr>
          <p:cNvPr id="119839" name="Object 31"/>
          <p:cNvGraphicFramePr>
            <a:graphicFrameLocks/>
          </p:cNvGraphicFramePr>
          <p:nvPr/>
        </p:nvGraphicFramePr>
        <p:xfrm>
          <a:off x="2286000" y="3810000"/>
          <a:ext cx="239871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2" name="Equation" r:id="rId17" imgW="812520" imgH="482400" progId="Equation.3">
                  <p:embed/>
                </p:oleObj>
              </mc:Choice>
              <mc:Fallback>
                <p:oleObj name="Equation" r:id="rId17" imgW="812520" imgH="482400" progId="Equation.3">
                  <p:embed/>
                  <p:pic>
                    <p:nvPicPr>
                      <p:cNvPr id="0" name="Object 31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810000"/>
                        <a:ext cx="2398713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40" name="Object 32"/>
          <p:cNvGraphicFramePr>
            <a:graphicFrameLocks noChangeAspect="1"/>
          </p:cNvGraphicFramePr>
          <p:nvPr/>
        </p:nvGraphicFramePr>
        <p:xfrm>
          <a:off x="4648200" y="3810000"/>
          <a:ext cx="2408238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3" name="Equation" r:id="rId19" imgW="672840" imgH="457200" progId="Equation.3">
                  <p:embed/>
                </p:oleObj>
              </mc:Choice>
              <mc:Fallback>
                <p:oleObj name="Equation" r:id="rId19" imgW="67284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810000"/>
                        <a:ext cx="2408238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33"/>
          <p:cNvGrpSpPr>
            <a:grpSpLocks/>
          </p:cNvGrpSpPr>
          <p:nvPr/>
        </p:nvGrpSpPr>
        <p:grpSpPr bwMode="auto">
          <a:xfrm>
            <a:off x="1905000" y="5410200"/>
            <a:ext cx="2286000" cy="685800"/>
            <a:chOff x="1392" y="3504"/>
            <a:chExt cx="1440" cy="432"/>
          </a:xfrm>
        </p:grpSpPr>
        <p:sp>
          <p:nvSpPr>
            <p:cNvPr id="62484" name="Text Box 34"/>
            <p:cNvSpPr txBox="1">
              <a:spLocks noChangeArrowheads="1"/>
            </p:cNvSpPr>
            <p:nvPr/>
          </p:nvSpPr>
          <p:spPr bwMode="auto">
            <a:xfrm>
              <a:off x="1536" y="3504"/>
              <a:ext cx="1296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1"/>
                  </a:solidFill>
                </a:rPr>
                <a:t>定义式</a:t>
              </a:r>
            </a:p>
          </p:txBody>
        </p:sp>
        <p:sp>
          <p:nvSpPr>
            <p:cNvPr id="62485" name="AutoShape 35"/>
            <p:cNvSpPr>
              <a:spLocks noChangeArrowheads="1"/>
            </p:cNvSpPr>
            <p:nvPr/>
          </p:nvSpPr>
          <p:spPr bwMode="auto">
            <a:xfrm rot="10673875">
              <a:off x="1392" y="3504"/>
              <a:ext cx="1200" cy="432"/>
            </a:xfrm>
            <a:prstGeom prst="wedgeEllipseCallout">
              <a:avLst>
                <a:gd name="adj1" fmla="val -43750"/>
                <a:gd name="adj2" fmla="val 70000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rot="10800000"/>
            <a:lstStyle/>
            <a:p>
              <a:pPr algn="ctr" defTabSz="762000"/>
              <a:endParaRPr lang="zh-CN" altLang="zh-CN"/>
            </a:p>
          </p:txBody>
        </p:sp>
      </p:grpSp>
      <p:grpSp>
        <p:nvGrpSpPr>
          <p:cNvPr id="12" name="Group 36"/>
          <p:cNvGrpSpPr>
            <a:grpSpLocks/>
          </p:cNvGrpSpPr>
          <p:nvPr/>
        </p:nvGrpSpPr>
        <p:grpSpPr bwMode="auto">
          <a:xfrm>
            <a:off x="6248400" y="5562600"/>
            <a:ext cx="2362200" cy="685800"/>
            <a:chOff x="3648" y="3600"/>
            <a:chExt cx="1488" cy="432"/>
          </a:xfrm>
        </p:grpSpPr>
        <p:sp>
          <p:nvSpPr>
            <p:cNvPr id="62482" name="AutoShape 37"/>
            <p:cNvSpPr>
              <a:spLocks noChangeArrowheads="1"/>
            </p:cNvSpPr>
            <p:nvPr/>
          </p:nvSpPr>
          <p:spPr bwMode="auto">
            <a:xfrm rot="-10783356">
              <a:off x="3648" y="3648"/>
              <a:ext cx="1248" cy="384"/>
            </a:xfrm>
            <a:prstGeom prst="wedgeEllipseCallout">
              <a:avLst>
                <a:gd name="adj1" fmla="val 38931"/>
                <a:gd name="adj2" fmla="val 97208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rot="10800000"/>
            <a:lstStyle/>
            <a:p>
              <a:pPr algn="ctr" defTabSz="762000"/>
              <a:endParaRPr lang="zh-CN" altLang="zh-CN"/>
            </a:p>
          </p:txBody>
        </p:sp>
        <p:sp>
          <p:nvSpPr>
            <p:cNvPr id="62483" name="Text Box 38"/>
            <p:cNvSpPr txBox="1">
              <a:spLocks noChangeArrowheads="1"/>
            </p:cNvSpPr>
            <p:nvPr/>
          </p:nvSpPr>
          <p:spPr bwMode="auto">
            <a:xfrm>
              <a:off x="3840" y="3600"/>
              <a:ext cx="1296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000099"/>
                  </a:solidFill>
                  <a:latin typeface="宋体" pitchFamily="2" charset="-122"/>
                </a:rPr>
                <a:t>叠加式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9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9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9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33" grpId="0" autoUpdateAnimBg="0"/>
      <p:bldP spid="119834" grpId="0" build="p" autoUpdateAnimBg="0"/>
      <p:bldP spid="119838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834" name="Object 2"/>
          <p:cNvGraphicFramePr>
            <a:graphicFrameLocks/>
          </p:cNvGraphicFramePr>
          <p:nvPr/>
        </p:nvGraphicFramePr>
        <p:xfrm>
          <a:off x="2590800" y="1905000"/>
          <a:ext cx="18288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2" name="公式" r:id="rId3" imgW="507960" imgH="495000" progId="Equation.3">
                  <p:embed/>
                </p:oleObj>
              </mc:Choice>
              <mc:Fallback>
                <p:oleObj name="公式" r:id="rId3" imgW="507960" imgH="49500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905000"/>
                        <a:ext cx="18288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5" name="Object 3"/>
          <p:cNvGraphicFramePr>
            <a:graphicFrameLocks/>
          </p:cNvGraphicFramePr>
          <p:nvPr/>
        </p:nvGraphicFramePr>
        <p:xfrm>
          <a:off x="2819400" y="4572000"/>
          <a:ext cx="322262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3" name="公式" r:id="rId5" imgW="939600" imgH="495000" progId="Equation.3">
                  <p:embed/>
                </p:oleObj>
              </mc:Choice>
              <mc:Fallback>
                <p:oleObj name="公式" r:id="rId5" imgW="939600" imgH="4950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572000"/>
                        <a:ext cx="3222625" cy="16002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762000" y="3810000"/>
            <a:ext cx="5029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(2)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考虑到无限带电体：</a:t>
            </a: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1752600" y="381000"/>
            <a:ext cx="708660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（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1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）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a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、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b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两点电势差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  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electric potential difference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57200" y="381000"/>
            <a:ext cx="1676400" cy="1066800"/>
            <a:chOff x="288" y="2208"/>
            <a:chExt cx="1056" cy="672"/>
          </a:xfrm>
        </p:grpSpPr>
        <p:sp>
          <p:nvSpPr>
            <p:cNvPr id="63495" name="AutoShape 8"/>
            <p:cNvSpPr>
              <a:spLocks noChangeArrowheads="1"/>
            </p:cNvSpPr>
            <p:nvPr/>
          </p:nvSpPr>
          <p:spPr bwMode="auto">
            <a:xfrm>
              <a:off x="288" y="2208"/>
              <a:ext cx="1056" cy="672"/>
            </a:xfrm>
            <a:prstGeom prst="irregularSeal1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6" name="Text Box 9"/>
            <p:cNvSpPr txBox="1">
              <a:spLocks noChangeArrowheads="1"/>
            </p:cNvSpPr>
            <p:nvPr/>
          </p:nvSpPr>
          <p:spPr bwMode="auto">
            <a:xfrm>
              <a:off x="528" y="2352"/>
              <a:ext cx="63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zh-CN" altLang="en-US" sz="3200" b="1">
                  <a:solidFill>
                    <a:srgbClr val="CC0000"/>
                  </a:solidFill>
                </a:rPr>
                <a:t>讨论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20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208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20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build="p" autoUpdateAnimBg="0"/>
      <p:bldP spid="120838" grpId="0" build="p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533400" y="228600"/>
            <a:ext cx="3962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五</a:t>
            </a: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.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电势的计算</a:t>
            </a:r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533400" y="1219200"/>
            <a:ext cx="5562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1) 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由定义式出发</a:t>
            </a:r>
          </a:p>
        </p:txBody>
      </p:sp>
      <p:graphicFrame>
        <p:nvGraphicFramePr>
          <p:cNvPr id="121860" name="Object 4"/>
          <p:cNvGraphicFramePr>
            <a:graphicFrameLocks/>
          </p:cNvGraphicFramePr>
          <p:nvPr/>
        </p:nvGraphicFramePr>
        <p:xfrm>
          <a:off x="4724400" y="762000"/>
          <a:ext cx="296227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6" name="Equation" r:id="rId3" imgW="812520" imgH="495000" progId="Equation.3">
                  <p:embed/>
                </p:oleObj>
              </mc:Choice>
              <mc:Fallback>
                <p:oleObj name="Equation" r:id="rId3" imgW="812520" imgH="4950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762000"/>
                        <a:ext cx="2962275" cy="1524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533400" y="4114800"/>
            <a:ext cx="3505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2) 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电势叠加原理</a:t>
            </a:r>
          </a:p>
        </p:txBody>
      </p:sp>
      <p:graphicFrame>
        <p:nvGraphicFramePr>
          <p:cNvPr id="121862" name="Object 6"/>
          <p:cNvGraphicFramePr>
            <a:graphicFrameLocks noChangeAspect="1"/>
          </p:cNvGraphicFramePr>
          <p:nvPr/>
        </p:nvGraphicFramePr>
        <p:xfrm>
          <a:off x="4648200" y="3733800"/>
          <a:ext cx="31242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7" name="Equation" r:id="rId5" imgW="787320" imgH="457200" progId="Equation.3">
                  <p:embed/>
                </p:oleObj>
              </mc:Choice>
              <mc:Fallback>
                <p:oleObj name="Equation" r:id="rId5" imgW="78732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733800"/>
                        <a:ext cx="3124200" cy="1600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3" name="Rectangle 7"/>
          <p:cNvSpPr>
            <a:spLocks noChangeArrowheads="1"/>
          </p:cNvSpPr>
          <p:nvPr/>
        </p:nvSpPr>
        <p:spPr bwMode="auto">
          <a:xfrm>
            <a:off x="3352800" y="2667000"/>
            <a:ext cx="495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这是对电场的线积分</a:t>
            </a:r>
          </a:p>
        </p:txBody>
      </p:sp>
      <p:sp>
        <p:nvSpPr>
          <p:cNvPr id="121864" name="Rectangle 8"/>
          <p:cNvSpPr>
            <a:spLocks noChangeArrowheads="1"/>
          </p:cNvSpPr>
          <p:nvPr/>
        </p:nvSpPr>
        <p:spPr bwMode="auto">
          <a:xfrm>
            <a:off x="3276600" y="5715000"/>
            <a:ext cx="495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这是对带电体的定积分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21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1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1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build="p" autoUpdateAnimBg="0"/>
      <p:bldP spid="121859" grpId="0" build="p" autoUpdateAnimBg="0"/>
      <p:bldP spid="121861" grpId="0" build="p" autoUpdateAnimBg="0"/>
      <p:bldP spid="121863" grpId="0" build="p" autoUpdateAnimBg="0"/>
      <p:bldP spid="121864" grpId="0" build="p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533400" y="381000"/>
            <a:ext cx="487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例一</a:t>
            </a: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.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点电荷场电势公式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6172200" y="4495800"/>
            <a:ext cx="2057400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球对称</a:t>
            </a:r>
          </a:p>
          <a:p>
            <a:pPr defTabSz="762000"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  <a:sym typeface="Monotype Sorts" pitchFamily="2" charset="2"/>
              </a:rPr>
              <a:t>标量</a:t>
            </a:r>
          </a:p>
          <a:p>
            <a:pPr defTabSz="762000"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  <a:sym typeface="Monotype Sorts" pitchFamily="2" charset="2"/>
              </a:rPr>
              <a:t>正负</a:t>
            </a:r>
            <a:endParaRPr lang="zh-CN" altLang="en-US" sz="3200" b="1">
              <a:solidFill>
                <a:srgbClr val="000099"/>
              </a:solidFill>
              <a:latin typeface="宋体" pitchFamily="2" charset="-122"/>
            </a:endParaRPr>
          </a:p>
        </p:txBody>
      </p:sp>
      <p:graphicFrame>
        <p:nvGraphicFramePr>
          <p:cNvPr id="122884" name="Object 4"/>
          <p:cNvGraphicFramePr>
            <a:graphicFrameLocks/>
          </p:cNvGraphicFramePr>
          <p:nvPr/>
        </p:nvGraphicFramePr>
        <p:xfrm>
          <a:off x="2895600" y="2819400"/>
          <a:ext cx="19812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9" name="公式" r:id="rId3" imgW="596880" imgH="469800" progId="Equation.3">
                  <p:embed/>
                </p:oleObj>
              </mc:Choice>
              <mc:Fallback>
                <p:oleObj name="公式" r:id="rId3" imgW="596880" imgH="4698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819400"/>
                        <a:ext cx="19812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5" name="Object 5"/>
          <p:cNvGraphicFramePr>
            <a:graphicFrameLocks/>
          </p:cNvGraphicFramePr>
          <p:nvPr/>
        </p:nvGraphicFramePr>
        <p:xfrm>
          <a:off x="762000" y="4648200"/>
          <a:ext cx="28956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0" name="公式" r:id="rId5" imgW="838080" imgH="469800" progId="Equation.3">
                  <p:embed/>
                </p:oleObj>
              </mc:Choice>
              <mc:Fallback>
                <p:oleObj name="公式" r:id="rId5" imgW="838080" imgH="4698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648200"/>
                        <a:ext cx="28956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6" name="Object 6"/>
          <p:cNvGraphicFramePr>
            <a:graphicFrameLocks/>
          </p:cNvGraphicFramePr>
          <p:nvPr/>
        </p:nvGraphicFramePr>
        <p:xfrm>
          <a:off x="533400" y="1295400"/>
          <a:ext cx="29813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1" name="公式" r:id="rId7" imgW="711000" imgH="431640" progId="Equation.3">
                  <p:embed/>
                </p:oleObj>
              </mc:Choice>
              <mc:Fallback>
                <p:oleObj name="公式" r:id="rId7" imgW="711000" imgH="43164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95400"/>
                        <a:ext cx="2981325" cy="12954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962400" y="1219200"/>
            <a:ext cx="755650" cy="908050"/>
            <a:chOff x="2688" y="960"/>
            <a:chExt cx="476" cy="572"/>
          </a:xfrm>
        </p:grpSpPr>
        <p:sp>
          <p:nvSpPr>
            <p:cNvPr id="65563" name="Oval 8"/>
            <p:cNvSpPr>
              <a:spLocks noChangeArrowheads="1"/>
            </p:cNvSpPr>
            <p:nvPr/>
          </p:nvSpPr>
          <p:spPr bwMode="auto">
            <a:xfrm>
              <a:off x="3076" y="1444"/>
              <a:ext cx="88" cy="8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5548" name="Object 9"/>
            <p:cNvGraphicFramePr>
              <a:graphicFrameLocks/>
            </p:cNvGraphicFramePr>
            <p:nvPr/>
          </p:nvGraphicFramePr>
          <p:xfrm>
            <a:off x="2688" y="960"/>
            <a:ext cx="325" cy="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62" name="公式" r:id="rId9" imgW="164880" imgH="203040" progId="Equation.3">
                    <p:embed/>
                  </p:oleObj>
                </mc:Choice>
                <mc:Fallback>
                  <p:oleObj name="公式" r:id="rId9" imgW="164880" imgH="203040" progId="Equation.3">
                    <p:embed/>
                    <p:pic>
                      <p:nvPicPr>
                        <p:cNvPr id="0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960"/>
                          <a:ext cx="325" cy="5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724400" y="1600200"/>
            <a:ext cx="1524000" cy="608013"/>
            <a:chOff x="3120" y="1632"/>
            <a:chExt cx="960" cy="383"/>
          </a:xfrm>
        </p:grpSpPr>
        <p:sp>
          <p:nvSpPr>
            <p:cNvPr id="65561" name="Line 11"/>
            <p:cNvSpPr>
              <a:spLocks noChangeShapeType="1"/>
            </p:cNvSpPr>
            <p:nvPr/>
          </p:nvSpPr>
          <p:spPr bwMode="auto">
            <a:xfrm>
              <a:off x="3120" y="1920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5547" name="Object 12"/>
            <p:cNvGraphicFramePr>
              <a:graphicFrameLocks noChangeAspect="1"/>
            </p:cNvGraphicFramePr>
            <p:nvPr/>
          </p:nvGraphicFramePr>
          <p:xfrm>
            <a:off x="3408" y="1632"/>
            <a:ext cx="672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63" name="公式" r:id="rId11" imgW="355320" imgH="203040" progId="Equation.3">
                    <p:embed/>
                  </p:oleObj>
                </mc:Choice>
                <mc:Fallback>
                  <p:oleObj name="公式" r:id="rId11" imgW="355320" imgH="2030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632"/>
                          <a:ext cx="672" cy="3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62" name="Oval 13"/>
            <p:cNvSpPr>
              <a:spLocks noChangeArrowheads="1"/>
            </p:cNvSpPr>
            <p:nvPr/>
          </p:nvSpPr>
          <p:spPr bwMode="auto">
            <a:xfrm>
              <a:off x="4032" y="1872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400800" y="1371600"/>
            <a:ext cx="2438400" cy="685800"/>
            <a:chOff x="4224" y="1056"/>
            <a:chExt cx="1536" cy="432"/>
          </a:xfrm>
        </p:grpSpPr>
        <p:sp>
          <p:nvSpPr>
            <p:cNvPr id="65560" name="Line 15"/>
            <p:cNvSpPr>
              <a:spLocks noChangeShapeType="1"/>
            </p:cNvSpPr>
            <p:nvPr/>
          </p:nvSpPr>
          <p:spPr bwMode="auto">
            <a:xfrm>
              <a:off x="4224" y="1488"/>
              <a:ext cx="124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5546" name="Object 16"/>
            <p:cNvGraphicFramePr>
              <a:graphicFrameLocks noChangeAspect="1"/>
            </p:cNvGraphicFramePr>
            <p:nvPr/>
          </p:nvGraphicFramePr>
          <p:xfrm>
            <a:off x="5184" y="1056"/>
            <a:ext cx="57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64" name="公式" r:id="rId13" imgW="152280" imgH="126720" progId="Equation.3">
                    <p:embed/>
                  </p:oleObj>
                </mc:Choice>
                <mc:Fallback>
                  <p:oleObj name="公式" r:id="rId13" imgW="152280" imgH="12672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056"/>
                          <a:ext cx="576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7010400" y="1295400"/>
            <a:ext cx="533400" cy="762000"/>
            <a:chOff x="3504" y="1728"/>
            <a:chExt cx="336" cy="480"/>
          </a:xfrm>
        </p:grpSpPr>
        <p:sp>
          <p:nvSpPr>
            <p:cNvPr id="65559" name="Line 18"/>
            <p:cNvSpPr>
              <a:spLocks noChangeShapeType="1"/>
            </p:cNvSpPr>
            <p:nvPr/>
          </p:nvSpPr>
          <p:spPr bwMode="auto">
            <a:xfrm>
              <a:off x="3552" y="220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5545" name="Object 19"/>
            <p:cNvGraphicFramePr>
              <a:graphicFrameLocks noChangeAspect="1"/>
            </p:cNvGraphicFramePr>
            <p:nvPr/>
          </p:nvGraphicFramePr>
          <p:xfrm>
            <a:off x="3504" y="1728"/>
            <a:ext cx="32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65" name="公式" r:id="rId15" imgW="152280" imgH="203040" progId="Equation.3">
                    <p:embed/>
                  </p:oleObj>
                </mc:Choice>
                <mc:Fallback>
                  <p:oleObj name="公式" r:id="rId15" imgW="152280" imgH="20304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728"/>
                          <a:ext cx="324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7467600" y="1371600"/>
            <a:ext cx="609600" cy="685800"/>
            <a:chOff x="4512" y="1824"/>
            <a:chExt cx="384" cy="432"/>
          </a:xfrm>
        </p:grpSpPr>
        <p:sp>
          <p:nvSpPr>
            <p:cNvPr id="65558" name="Line 21"/>
            <p:cNvSpPr>
              <a:spLocks noChangeShapeType="1"/>
            </p:cNvSpPr>
            <p:nvPr/>
          </p:nvSpPr>
          <p:spPr bwMode="auto">
            <a:xfrm>
              <a:off x="4560" y="2256"/>
              <a:ext cx="336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5544" name="Object 22"/>
            <p:cNvGraphicFramePr>
              <a:graphicFrameLocks noChangeAspect="1"/>
            </p:cNvGraphicFramePr>
            <p:nvPr/>
          </p:nvGraphicFramePr>
          <p:xfrm>
            <a:off x="4512" y="1824"/>
            <a:ext cx="361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66" name="公式" r:id="rId17" imgW="203040" imgH="215640" progId="Equation.3">
                    <p:embed/>
                  </p:oleObj>
                </mc:Choice>
                <mc:Fallback>
                  <p:oleObj name="公式" r:id="rId17" imgW="203040" imgH="21564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824"/>
                          <a:ext cx="361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903" name="Object 23"/>
          <p:cNvGraphicFramePr>
            <a:graphicFrameLocks noChangeAspect="1"/>
          </p:cNvGraphicFramePr>
          <p:nvPr/>
        </p:nvGraphicFramePr>
        <p:xfrm>
          <a:off x="457200" y="2819400"/>
          <a:ext cx="2362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7" name="公式" r:id="rId19" imgW="838080" imgH="495000" progId="Equation.3">
                  <p:embed/>
                </p:oleObj>
              </mc:Choice>
              <mc:Fallback>
                <p:oleObj name="公式" r:id="rId19" imgW="838080" imgH="4950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19400"/>
                        <a:ext cx="23622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4876800" y="2819400"/>
            <a:ext cx="2895600" cy="1374775"/>
            <a:chOff x="1680" y="1776"/>
            <a:chExt cx="1824" cy="866"/>
          </a:xfrm>
        </p:grpSpPr>
        <p:graphicFrame>
          <p:nvGraphicFramePr>
            <p:cNvPr id="65543" name="Object 25"/>
            <p:cNvGraphicFramePr>
              <a:graphicFrameLocks noChangeAspect="1"/>
            </p:cNvGraphicFramePr>
            <p:nvPr/>
          </p:nvGraphicFramePr>
          <p:xfrm>
            <a:off x="1680" y="1776"/>
            <a:ext cx="1824" cy="8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68" name="公式" r:id="rId21" imgW="990360" imgH="469800" progId="Equation.3">
                    <p:embed/>
                  </p:oleObj>
                </mc:Choice>
                <mc:Fallback>
                  <p:oleObj name="公式" r:id="rId21" imgW="990360" imgH="4698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776"/>
                          <a:ext cx="1824" cy="8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57" name="Text Box 26"/>
            <p:cNvSpPr txBox="1">
              <a:spLocks noChangeArrowheads="1"/>
            </p:cNvSpPr>
            <p:nvPr/>
          </p:nvSpPr>
          <p:spPr bwMode="auto">
            <a:xfrm>
              <a:off x="2832" y="1968"/>
              <a:ext cx="43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^</a:t>
              </a:r>
            </a:p>
          </p:txBody>
        </p:sp>
      </p:grpSp>
      <p:graphicFrame>
        <p:nvGraphicFramePr>
          <p:cNvPr id="122907" name="Object 27"/>
          <p:cNvGraphicFramePr>
            <a:graphicFrameLocks/>
          </p:cNvGraphicFramePr>
          <p:nvPr/>
        </p:nvGraphicFramePr>
        <p:xfrm>
          <a:off x="3581400" y="4800600"/>
          <a:ext cx="2057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9" name="Equation" r:id="rId23" imgW="545760" imgH="431640" progId="Equation.3">
                  <p:embed/>
                </p:oleObj>
              </mc:Choice>
              <mc:Fallback>
                <p:oleObj name="Equation" r:id="rId23" imgW="545760" imgH="431640" progId="Equation.3">
                  <p:embed/>
                  <p:pic>
                    <p:nvPicPr>
                      <p:cNvPr id="0" name="Object 27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800600"/>
                        <a:ext cx="20574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2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 build="p" autoUpdateAnimBg="0"/>
      <p:bldP spid="122883" grpId="0" build="p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457200" y="304800"/>
            <a:ext cx="6934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例二 计算均匀带电球面的电势  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解： 如图</a:t>
            </a:r>
          </a:p>
        </p:txBody>
      </p:sp>
      <p:graphicFrame>
        <p:nvGraphicFramePr>
          <p:cNvPr id="123907" name="Object 3"/>
          <p:cNvGraphicFramePr>
            <a:graphicFrameLocks/>
          </p:cNvGraphicFramePr>
          <p:nvPr/>
        </p:nvGraphicFramePr>
        <p:xfrm>
          <a:off x="609600" y="4876800"/>
          <a:ext cx="26670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2" name="公式" r:id="rId3" imgW="774360" imgH="495000" progId="Equation.3">
                  <p:embed/>
                </p:oleObj>
              </mc:Choice>
              <mc:Fallback>
                <p:oleObj name="公式" r:id="rId3" imgW="774360" imgH="4950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76800"/>
                        <a:ext cx="26670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8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0339664"/>
              </p:ext>
            </p:extLst>
          </p:nvPr>
        </p:nvGraphicFramePr>
        <p:xfrm>
          <a:off x="3363913" y="4895850"/>
          <a:ext cx="4321175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3" name="Equation" r:id="rId5" imgW="1257120" imgH="457200" progId="Equation.DSMT4">
                  <p:embed/>
                </p:oleObj>
              </mc:Choice>
              <mc:Fallback>
                <p:oleObj name="Equation" r:id="rId5" imgW="1257120" imgH="45720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13" y="4895850"/>
                        <a:ext cx="4321175" cy="140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086600" y="381000"/>
            <a:ext cx="1600200" cy="1752600"/>
            <a:chOff x="4512" y="432"/>
            <a:chExt cx="1008" cy="1104"/>
          </a:xfrm>
        </p:grpSpPr>
        <p:sp>
          <p:nvSpPr>
            <p:cNvPr id="66592" name="Line 6"/>
            <p:cNvSpPr>
              <a:spLocks noChangeShapeType="1"/>
            </p:cNvSpPr>
            <p:nvPr/>
          </p:nvSpPr>
          <p:spPr bwMode="auto">
            <a:xfrm>
              <a:off x="4944" y="1104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6569" name="Object 7"/>
            <p:cNvGraphicFramePr>
              <a:graphicFrameLocks/>
            </p:cNvGraphicFramePr>
            <p:nvPr/>
          </p:nvGraphicFramePr>
          <p:xfrm>
            <a:off x="4944" y="1152"/>
            <a:ext cx="24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74" name="公" r:id="rId7" imgW="152280" imgH="152280" progId="Equation.3">
                    <p:embed/>
                  </p:oleObj>
                </mc:Choice>
                <mc:Fallback>
                  <p:oleObj name="公" r:id="rId7" imgW="152280" imgH="152280" progId="Equation.3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152"/>
                          <a:ext cx="24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6593" name="Group 8"/>
            <p:cNvGrpSpPr>
              <a:grpSpLocks/>
            </p:cNvGrpSpPr>
            <p:nvPr/>
          </p:nvGrpSpPr>
          <p:grpSpPr bwMode="auto">
            <a:xfrm>
              <a:off x="4512" y="432"/>
              <a:ext cx="1008" cy="1096"/>
              <a:chOff x="4512" y="432"/>
              <a:chExt cx="1008" cy="1096"/>
            </a:xfrm>
          </p:grpSpPr>
          <p:sp>
            <p:nvSpPr>
              <p:cNvPr id="66594" name="Oval 9"/>
              <p:cNvSpPr>
                <a:spLocks noChangeArrowheads="1"/>
              </p:cNvSpPr>
              <p:nvPr/>
            </p:nvSpPr>
            <p:spPr bwMode="auto">
              <a:xfrm>
                <a:off x="4512" y="720"/>
                <a:ext cx="856" cy="80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6571" name="Object 10"/>
              <p:cNvGraphicFramePr>
                <a:graphicFrameLocks/>
              </p:cNvGraphicFramePr>
              <p:nvPr/>
            </p:nvGraphicFramePr>
            <p:xfrm>
              <a:off x="5136" y="432"/>
              <a:ext cx="384" cy="5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675" name="公式" r:id="rId9" imgW="164880" imgH="203040" progId="Equation.3">
                      <p:embed/>
                    </p:oleObj>
                  </mc:Choice>
                  <mc:Fallback>
                    <p:oleObj name="公式" r:id="rId9" imgW="164880" imgH="203040" progId="Equation.3">
                      <p:embed/>
                      <p:pic>
                        <p:nvPicPr>
                          <p:cNvPr id="0" name="Object 1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6" y="432"/>
                            <a:ext cx="384" cy="52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6570" name="Object 11"/>
            <p:cNvGraphicFramePr>
              <a:graphicFrameLocks noChangeAspect="1"/>
            </p:cNvGraphicFramePr>
            <p:nvPr/>
          </p:nvGraphicFramePr>
          <p:xfrm>
            <a:off x="4752" y="960"/>
            <a:ext cx="21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76" name="公式" r:id="rId11" imgW="126720" imgH="139680" progId="Equation.3">
                    <p:embed/>
                  </p:oleObj>
                </mc:Choice>
                <mc:Fallback>
                  <p:oleObj name="公式" r:id="rId11" imgW="126720" imgH="1396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960"/>
                          <a:ext cx="212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916" name="Text Box 12"/>
          <p:cNvSpPr txBox="1">
            <a:spLocks noChangeArrowheads="1"/>
          </p:cNvSpPr>
          <p:nvPr/>
        </p:nvSpPr>
        <p:spPr bwMode="auto">
          <a:xfrm>
            <a:off x="304800" y="1524000"/>
            <a:ext cx="6019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均匀带电球面电场的分布为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990600" y="2209800"/>
            <a:ext cx="4267200" cy="1905000"/>
            <a:chOff x="672" y="960"/>
            <a:chExt cx="2688" cy="1200"/>
          </a:xfrm>
        </p:grpSpPr>
        <p:graphicFrame>
          <p:nvGraphicFramePr>
            <p:cNvPr id="66568" name="Object 14"/>
            <p:cNvGraphicFramePr>
              <a:graphicFrameLocks/>
            </p:cNvGraphicFramePr>
            <p:nvPr/>
          </p:nvGraphicFramePr>
          <p:xfrm>
            <a:off x="672" y="960"/>
            <a:ext cx="2544" cy="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77" name="公式" r:id="rId13" imgW="1193760" imgH="660240" progId="Equation.3">
                    <p:embed/>
                  </p:oleObj>
                </mc:Choice>
                <mc:Fallback>
                  <p:oleObj name="公式" r:id="rId13" imgW="1193760" imgH="660240" progId="Equation.3">
                    <p:embed/>
                    <p:pic>
                      <p:nvPicPr>
                        <p:cNvPr id="0" name="Object 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960"/>
                          <a:ext cx="2544" cy="1200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0099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89" name="Text Box 15"/>
            <p:cNvSpPr txBox="1">
              <a:spLocks noChangeArrowheads="1"/>
            </p:cNvSpPr>
            <p:nvPr/>
          </p:nvSpPr>
          <p:spPr bwMode="auto">
            <a:xfrm>
              <a:off x="768" y="960"/>
              <a:ext cx="480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1"/>
                  </a:solidFill>
                  <a:latin typeface="宋体" pitchFamily="2" charset="-122"/>
                </a:rPr>
                <a:t>&lt;</a:t>
              </a:r>
            </a:p>
          </p:txBody>
        </p:sp>
        <p:sp>
          <p:nvSpPr>
            <p:cNvPr id="66590" name="Text Box 16"/>
            <p:cNvSpPr txBox="1">
              <a:spLocks noChangeArrowheads="1"/>
            </p:cNvSpPr>
            <p:nvPr/>
          </p:nvSpPr>
          <p:spPr bwMode="auto">
            <a:xfrm>
              <a:off x="768" y="1536"/>
              <a:ext cx="624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1"/>
                  </a:solidFill>
                  <a:latin typeface="宋体" pitchFamily="2" charset="-122"/>
                </a:rPr>
                <a:t>&gt;	</a:t>
              </a:r>
            </a:p>
          </p:txBody>
        </p:sp>
        <p:sp>
          <p:nvSpPr>
            <p:cNvPr id="66591" name="Text Box 17"/>
            <p:cNvSpPr txBox="1">
              <a:spLocks noChangeArrowheads="1"/>
            </p:cNvSpPr>
            <p:nvPr/>
          </p:nvSpPr>
          <p:spPr bwMode="auto">
            <a:xfrm>
              <a:off x="2928" y="1488"/>
              <a:ext cx="43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^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457200" y="4267200"/>
            <a:ext cx="4586288" cy="609600"/>
            <a:chOff x="336" y="2352"/>
            <a:chExt cx="2889" cy="384"/>
          </a:xfrm>
        </p:grpSpPr>
        <p:grpSp>
          <p:nvGrpSpPr>
            <p:cNvPr id="66586" name="Group 19"/>
            <p:cNvGrpSpPr>
              <a:grpSpLocks/>
            </p:cNvGrpSpPr>
            <p:nvPr/>
          </p:nvGrpSpPr>
          <p:grpSpPr bwMode="auto">
            <a:xfrm>
              <a:off x="2496" y="2352"/>
              <a:ext cx="729" cy="384"/>
              <a:chOff x="384" y="2304"/>
              <a:chExt cx="729" cy="384"/>
            </a:xfrm>
          </p:grpSpPr>
          <p:graphicFrame>
            <p:nvGraphicFramePr>
              <p:cNvPr id="66567" name="Object 20"/>
              <p:cNvGraphicFramePr>
                <a:graphicFrameLocks/>
              </p:cNvGraphicFramePr>
              <p:nvPr/>
            </p:nvGraphicFramePr>
            <p:xfrm>
              <a:off x="384" y="2304"/>
              <a:ext cx="729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678" name="公式" r:id="rId15" imgW="253800" imgH="203040" progId="Equation.3">
                      <p:embed/>
                    </p:oleObj>
                  </mc:Choice>
                  <mc:Fallback>
                    <p:oleObj name="公式" r:id="rId15" imgW="253800" imgH="203040" progId="Equation.3">
                      <p:embed/>
                      <p:pic>
                        <p:nvPicPr>
                          <p:cNvPr id="0" name="Object 2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" y="2304"/>
                            <a:ext cx="729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6588" name="Text Box 21"/>
              <p:cNvSpPr txBox="1">
                <a:spLocks noChangeArrowheads="1"/>
              </p:cNvSpPr>
              <p:nvPr/>
            </p:nvSpPr>
            <p:spPr bwMode="auto">
              <a:xfrm>
                <a:off x="528" y="2304"/>
                <a:ext cx="480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defTabSz="762000"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chemeClr val="tx1"/>
                    </a:solidFill>
                    <a:latin typeface="宋体" pitchFamily="2" charset="-122"/>
                  </a:rPr>
                  <a:t>&lt;</a:t>
                </a:r>
              </a:p>
            </p:txBody>
          </p:sp>
        </p:grpSp>
        <p:sp>
          <p:nvSpPr>
            <p:cNvPr id="66587" name="Text Box 22"/>
            <p:cNvSpPr txBox="1">
              <a:spLocks noChangeArrowheads="1"/>
            </p:cNvSpPr>
            <p:nvPr/>
          </p:nvSpPr>
          <p:spPr bwMode="auto">
            <a:xfrm>
              <a:off x="336" y="2352"/>
              <a:ext cx="2304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1"/>
                  </a:solidFill>
                </a:rPr>
                <a:t>若场点在球内   即</a:t>
              </a: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7092950" y="1196975"/>
            <a:ext cx="1744663" cy="1905000"/>
            <a:chOff x="4286" y="1525"/>
            <a:chExt cx="1099" cy="1200"/>
          </a:xfrm>
        </p:grpSpPr>
        <p:grpSp>
          <p:nvGrpSpPr>
            <p:cNvPr id="66581" name="Group 24"/>
            <p:cNvGrpSpPr>
              <a:grpSpLocks/>
            </p:cNvGrpSpPr>
            <p:nvPr/>
          </p:nvGrpSpPr>
          <p:grpSpPr bwMode="auto">
            <a:xfrm>
              <a:off x="4286" y="1525"/>
              <a:ext cx="268" cy="384"/>
              <a:chOff x="5280" y="1536"/>
              <a:chExt cx="268" cy="384"/>
            </a:xfrm>
          </p:grpSpPr>
          <p:sp>
            <p:nvSpPr>
              <p:cNvPr id="66585" name="Oval 25"/>
              <p:cNvSpPr>
                <a:spLocks noChangeArrowheads="1"/>
              </p:cNvSpPr>
              <p:nvPr/>
            </p:nvSpPr>
            <p:spPr bwMode="auto">
              <a:xfrm>
                <a:off x="5424" y="1872"/>
                <a:ext cx="48" cy="48"/>
              </a:xfrm>
              <a:prstGeom prst="ellipse">
                <a:avLst/>
              </a:prstGeom>
              <a:solidFill>
                <a:srgbClr val="CC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6566" name="Object 26"/>
              <p:cNvGraphicFramePr>
                <a:graphicFrameLocks noChangeAspect="1"/>
              </p:cNvGraphicFramePr>
              <p:nvPr/>
            </p:nvGraphicFramePr>
            <p:xfrm>
              <a:off x="5280" y="1536"/>
              <a:ext cx="268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679" name="公式" r:id="rId17" imgW="152280" imgH="164880" progId="Equation.3">
                      <p:embed/>
                    </p:oleObj>
                  </mc:Choice>
                  <mc:Fallback>
                    <p:oleObj name="公式" r:id="rId17" imgW="152280" imgH="164880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1536"/>
                            <a:ext cx="268" cy="29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6582" name="Line 27"/>
            <p:cNvSpPr>
              <a:spLocks noChangeShapeType="1"/>
            </p:cNvSpPr>
            <p:nvPr/>
          </p:nvSpPr>
          <p:spPr bwMode="auto">
            <a:xfrm flipH="1">
              <a:off x="4422" y="1706"/>
              <a:ext cx="288" cy="19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6583" name="Group 28"/>
            <p:cNvGrpSpPr>
              <a:grpSpLocks/>
            </p:cNvGrpSpPr>
            <p:nvPr/>
          </p:nvGrpSpPr>
          <p:grpSpPr bwMode="auto">
            <a:xfrm>
              <a:off x="5001" y="2293"/>
              <a:ext cx="384" cy="432"/>
              <a:chOff x="5088" y="1488"/>
              <a:chExt cx="384" cy="432"/>
            </a:xfrm>
          </p:grpSpPr>
          <p:graphicFrame>
            <p:nvGraphicFramePr>
              <p:cNvPr id="66565" name="Object 29"/>
              <p:cNvGraphicFramePr>
                <a:graphicFrameLocks/>
              </p:cNvGraphicFramePr>
              <p:nvPr/>
            </p:nvGraphicFramePr>
            <p:xfrm>
              <a:off x="5136" y="1488"/>
              <a:ext cx="328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680" name="公" r:id="rId19" imgW="126720" imgH="164880" progId="Equation.3">
                      <p:embed/>
                    </p:oleObj>
                  </mc:Choice>
                  <mc:Fallback>
                    <p:oleObj name="公" r:id="rId19" imgW="126720" imgH="164880" progId="Equation.3">
                      <p:embed/>
                      <p:pic>
                        <p:nvPicPr>
                          <p:cNvPr id="0" name="Object 2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6" y="1488"/>
                            <a:ext cx="328" cy="4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6584" name="AutoShape 30"/>
              <p:cNvSpPr>
                <a:spLocks noChangeArrowheads="1"/>
              </p:cNvSpPr>
              <p:nvPr/>
            </p:nvSpPr>
            <p:spPr bwMode="auto">
              <a:xfrm>
                <a:off x="5088" y="1536"/>
                <a:ext cx="384" cy="384"/>
              </a:xfrm>
              <a:prstGeom prst="wedgeEllipseCallout">
                <a:avLst>
                  <a:gd name="adj1" fmla="val -133074"/>
                  <a:gd name="adj2" fmla="val -179949"/>
                </a:avLst>
              </a:prstGeom>
              <a:noFill/>
              <a:ln w="38100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762000"/>
                <a:endParaRPr lang="zh-CN" altLang="zh-CN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23935" name="Text Box 31"/>
          <p:cNvSpPr txBox="1">
            <a:spLocks noChangeArrowheads="1"/>
          </p:cNvSpPr>
          <p:nvPr/>
        </p:nvSpPr>
        <p:spPr bwMode="auto">
          <a:xfrm>
            <a:off x="5257800" y="4191000"/>
            <a:ext cx="1371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如图</a:t>
            </a:r>
          </a:p>
        </p:txBody>
      </p: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5638800" y="1752600"/>
            <a:ext cx="1676400" cy="1371600"/>
            <a:chOff x="3552" y="1104"/>
            <a:chExt cx="1056" cy="864"/>
          </a:xfrm>
        </p:grpSpPr>
        <p:sp>
          <p:nvSpPr>
            <p:cNvPr id="66580" name="Line 33"/>
            <p:cNvSpPr>
              <a:spLocks noChangeShapeType="1"/>
            </p:cNvSpPr>
            <p:nvPr/>
          </p:nvSpPr>
          <p:spPr bwMode="auto">
            <a:xfrm flipH="1">
              <a:off x="3696" y="1104"/>
              <a:ext cx="912" cy="624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6564" name="Object 34"/>
            <p:cNvGraphicFramePr>
              <a:graphicFrameLocks noChangeAspect="1"/>
            </p:cNvGraphicFramePr>
            <p:nvPr/>
          </p:nvGraphicFramePr>
          <p:xfrm>
            <a:off x="3552" y="1688"/>
            <a:ext cx="33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81" name="公式" r:id="rId21" imgW="152280" imgH="126720" progId="Equation.3">
                    <p:embed/>
                  </p:oleObj>
                </mc:Choice>
                <mc:Fallback>
                  <p:oleObj name="公式" r:id="rId21" imgW="152280" imgH="12672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688"/>
                          <a:ext cx="336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23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23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23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23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 build="p" autoUpdateAnimBg="0"/>
      <p:bldP spid="123916" grpId="0" build="p" autoUpdateAnimBg="0"/>
      <p:bldP spid="123935" grpId="0" build="p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930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9707442"/>
              </p:ext>
            </p:extLst>
          </p:nvPr>
        </p:nvGraphicFramePr>
        <p:xfrm>
          <a:off x="936625" y="400050"/>
          <a:ext cx="3954463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07" name="Equation" r:id="rId3" imgW="1257120" imgH="457200" progId="Equation.DSMT4">
                  <p:embed/>
                </p:oleObj>
              </mc:Choice>
              <mc:Fallback>
                <p:oleObj name="Equation" r:id="rId3" imgW="1257120" imgH="457200" progId="Equation.DSMT4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400050"/>
                        <a:ext cx="3954463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1" name="Object 3"/>
          <p:cNvGraphicFramePr>
            <a:graphicFrameLocks/>
          </p:cNvGraphicFramePr>
          <p:nvPr/>
        </p:nvGraphicFramePr>
        <p:xfrm>
          <a:off x="762000" y="4495800"/>
          <a:ext cx="2514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08" name="公式" r:id="rId5" imgW="990360" imgH="469800" progId="Equation.3">
                  <p:embed/>
                </p:oleObj>
              </mc:Choice>
              <mc:Fallback>
                <p:oleObj name="公式" r:id="rId5" imgW="990360" imgH="4698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95800"/>
                        <a:ext cx="25146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2" name="Object 4"/>
          <p:cNvGraphicFramePr>
            <a:graphicFrameLocks/>
          </p:cNvGraphicFramePr>
          <p:nvPr/>
        </p:nvGraphicFramePr>
        <p:xfrm>
          <a:off x="3505200" y="4572000"/>
          <a:ext cx="2057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09" name="公式" r:id="rId7" imgW="1054080" imgH="749160" progId="Equation.3">
                  <p:embed/>
                </p:oleObj>
              </mc:Choice>
              <mc:Fallback>
                <p:oleObj name="公式" r:id="rId7" imgW="1054080" imgH="74916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572000"/>
                        <a:ext cx="20574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457200" y="3429000"/>
            <a:ext cx="3962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场点在球面外    即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038600" y="3352800"/>
            <a:ext cx="1193800" cy="609600"/>
            <a:chOff x="2688" y="1920"/>
            <a:chExt cx="752" cy="384"/>
          </a:xfrm>
        </p:grpSpPr>
        <p:sp>
          <p:nvSpPr>
            <p:cNvPr id="67610" name="Text Box 7"/>
            <p:cNvSpPr txBox="1">
              <a:spLocks noChangeArrowheads="1"/>
            </p:cNvSpPr>
            <p:nvPr/>
          </p:nvSpPr>
          <p:spPr bwMode="auto">
            <a:xfrm>
              <a:off x="2832" y="1920"/>
              <a:ext cx="336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&gt;</a:t>
              </a:r>
            </a:p>
          </p:txBody>
        </p:sp>
        <p:graphicFrame>
          <p:nvGraphicFramePr>
            <p:cNvPr id="67596" name="Object 8"/>
            <p:cNvGraphicFramePr>
              <a:graphicFrameLocks noChangeAspect="1"/>
            </p:cNvGraphicFramePr>
            <p:nvPr/>
          </p:nvGraphicFramePr>
          <p:xfrm>
            <a:off x="2688" y="1920"/>
            <a:ext cx="75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10" name="公式" r:id="rId9" imgW="253800" imgH="203040" progId="Equation.3">
                    <p:embed/>
                  </p:oleObj>
                </mc:Choice>
                <mc:Fallback>
                  <p:oleObj name="公式" r:id="rId9" imgW="253800" imgH="2030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1920"/>
                          <a:ext cx="752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08625" y="260350"/>
            <a:ext cx="3048000" cy="3567113"/>
            <a:chOff x="3470" y="164"/>
            <a:chExt cx="1920" cy="2247"/>
          </a:xfrm>
        </p:grpSpPr>
        <p:grpSp>
          <p:nvGrpSpPr>
            <p:cNvPr id="67600" name="Group 10"/>
            <p:cNvGrpSpPr>
              <a:grpSpLocks/>
            </p:cNvGrpSpPr>
            <p:nvPr/>
          </p:nvGrpSpPr>
          <p:grpSpPr bwMode="auto">
            <a:xfrm>
              <a:off x="4382" y="164"/>
              <a:ext cx="1008" cy="1104"/>
              <a:chOff x="4512" y="432"/>
              <a:chExt cx="1008" cy="1104"/>
            </a:xfrm>
          </p:grpSpPr>
          <p:sp>
            <p:nvSpPr>
              <p:cNvPr id="67607" name="Line 11"/>
              <p:cNvSpPr>
                <a:spLocks noChangeShapeType="1"/>
              </p:cNvSpPr>
              <p:nvPr/>
            </p:nvSpPr>
            <p:spPr bwMode="auto">
              <a:xfrm>
                <a:off x="4944" y="1104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7593" name="Object 12"/>
              <p:cNvGraphicFramePr>
                <a:graphicFrameLocks/>
              </p:cNvGraphicFramePr>
              <p:nvPr/>
            </p:nvGraphicFramePr>
            <p:xfrm>
              <a:off x="4944" y="1152"/>
              <a:ext cx="240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711" name="公" r:id="rId11" imgW="152280" imgH="152280" progId="Equation.3">
                      <p:embed/>
                    </p:oleObj>
                  </mc:Choice>
                  <mc:Fallback>
                    <p:oleObj name="公" r:id="rId11" imgW="152280" imgH="152280" progId="Equation.3">
                      <p:embed/>
                      <p:pic>
                        <p:nvPicPr>
                          <p:cNvPr id="0" name="Object 1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4" y="1152"/>
                            <a:ext cx="240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67608" name="Group 13"/>
              <p:cNvGrpSpPr>
                <a:grpSpLocks/>
              </p:cNvGrpSpPr>
              <p:nvPr/>
            </p:nvGrpSpPr>
            <p:grpSpPr bwMode="auto">
              <a:xfrm>
                <a:off x="4512" y="432"/>
                <a:ext cx="1008" cy="1096"/>
                <a:chOff x="4512" y="432"/>
                <a:chExt cx="1008" cy="1096"/>
              </a:xfrm>
            </p:grpSpPr>
            <p:sp>
              <p:nvSpPr>
                <p:cNvPr id="67609" name="Oval 14"/>
                <p:cNvSpPr>
                  <a:spLocks noChangeArrowheads="1"/>
                </p:cNvSpPr>
                <p:nvPr/>
              </p:nvSpPr>
              <p:spPr bwMode="auto">
                <a:xfrm>
                  <a:off x="4512" y="720"/>
                  <a:ext cx="856" cy="80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67595" name="Object 15"/>
                <p:cNvGraphicFramePr>
                  <a:graphicFrameLocks/>
                </p:cNvGraphicFramePr>
                <p:nvPr/>
              </p:nvGraphicFramePr>
              <p:xfrm>
                <a:off x="5136" y="432"/>
                <a:ext cx="384" cy="52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7712" name="公式" r:id="rId13" imgW="164880" imgH="203040" progId="Equation.3">
                        <p:embed/>
                      </p:oleObj>
                    </mc:Choice>
                    <mc:Fallback>
                      <p:oleObj name="公式" r:id="rId13" imgW="164880" imgH="203040" progId="Equation.3">
                        <p:embed/>
                        <p:pic>
                          <p:nvPicPr>
                            <p:cNvPr id="0" name="Object 15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136" y="432"/>
                              <a:ext cx="384" cy="52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67594" name="Object 16"/>
              <p:cNvGraphicFramePr>
                <a:graphicFrameLocks noChangeAspect="1"/>
              </p:cNvGraphicFramePr>
              <p:nvPr/>
            </p:nvGraphicFramePr>
            <p:xfrm>
              <a:off x="4752" y="960"/>
              <a:ext cx="212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713" name="公式" r:id="rId15" imgW="126720" imgH="139680" progId="Equation.3">
                      <p:embed/>
                    </p:oleObj>
                  </mc:Choice>
                  <mc:Fallback>
                    <p:oleObj name="公式" r:id="rId15" imgW="126720" imgH="13968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960"/>
                            <a:ext cx="212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7601" name="Group 17"/>
            <p:cNvGrpSpPr>
              <a:grpSpLocks/>
            </p:cNvGrpSpPr>
            <p:nvPr/>
          </p:nvGrpSpPr>
          <p:grpSpPr bwMode="auto">
            <a:xfrm>
              <a:off x="4876" y="1979"/>
              <a:ext cx="384" cy="432"/>
              <a:chOff x="5088" y="1488"/>
              <a:chExt cx="384" cy="432"/>
            </a:xfrm>
          </p:grpSpPr>
          <p:graphicFrame>
            <p:nvGraphicFramePr>
              <p:cNvPr id="67592" name="Object 18"/>
              <p:cNvGraphicFramePr>
                <a:graphicFrameLocks/>
              </p:cNvGraphicFramePr>
              <p:nvPr/>
            </p:nvGraphicFramePr>
            <p:xfrm>
              <a:off x="5136" y="1488"/>
              <a:ext cx="328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714" name="公" r:id="rId17" imgW="126720" imgH="164880" progId="Equation.3">
                      <p:embed/>
                    </p:oleObj>
                  </mc:Choice>
                  <mc:Fallback>
                    <p:oleObj name="公" r:id="rId17" imgW="126720" imgH="164880" progId="Equation.3">
                      <p:embed/>
                      <p:pic>
                        <p:nvPicPr>
                          <p:cNvPr id="0" name="Object 1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6" y="1488"/>
                            <a:ext cx="328" cy="4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606" name="AutoShape 19"/>
              <p:cNvSpPr>
                <a:spLocks noChangeArrowheads="1"/>
              </p:cNvSpPr>
              <p:nvPr/>
            </p:nvSpPr>
            <p:spPr bwMode="auto">
              <a:xfrm>
                <a:off x="5088" y="1536"/>
                <a:ext cx="384" cy="384"/>
              </a:xfrm>
              <a:prstGeom prst="wedgeEllipseCallout">
                <a:avLst>
                  <a:gd name="adj1" fmla="val -133074"/>
                  <a:gd name="adj2" fmla="val -179949"/>
                </a:avLst>
              </a:prstGeom>
              <a:noFill/>
              <a:ln w="38100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762000"/>
                <a:endParaRPr lang="zh-CN" altLang="zh-CN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7602" name="Group 20"/>
            <p:cNvGrpSpPr>
              <a:grpSpLocks/>
            </p:cNvGrpSpPr>
            <p:nvPr/>
          </p:nvGrpSpPr>
          <p:grpSpPr bwMode="auto">
            <a:xfrm>
              <a:off x="3470" y="884"/>
              <a:ext cx="1296" cy="1008"/>
              <a:chOff x="3552" y="1104"/>
              <a:chExt cx="1056" cy="864"/>
            </a:xfrm>
          </p:grpSpPr>
          <p:sp>
            <p:nvSpPr>
              <p:cNvPr id="67605" name="Line 21"/>
              <p:cNvSpPr>
                <a:spLocks noChangeShapeType="1"/>
              </p:cNvSpPr>
              <p:nvPr/>
            </p:nvSpPr>
            <p:spPr bwMode="auto">
              <a:xfrm flipH="1">
                <a:off x="3696" y="1104"/>
                <a:ext cx="912" cy="624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7591" name="Object 22"/>
              <p:cNvGraphicFramePr>
                <a:graphicFrameLocks noChangeAspect="1"/>
              </p:cNvGraphicFramePr>
              <p:nvPr/>
            </p:nvGraphicFramePr>
            <p:xfrm>
              <a:off x="3552" y="1688"/>
              <a:ext cx="336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715" name="公式" r:id="rId19" imgW="152280" imgH="126720" progId="Equation.3">
                      <p:embed/>
                    </p:oleObj>
                  </mc:Choice>
                  <mc:Fallback>
                    <p:oleObj name="公式" r:id="rId19" imgW="152280" imgH="126720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1688"/>
                            <a:ext cx="336" cy="2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7603" name="Group 23"/>
            <p:cNvGrpSpPr>
              <a:grpSpLocks/>
            </p:cNvGrpSpPr>
            <p:nvPr/>
          </p:nvGrpSpPr>
          <p:grpSpPr bwMode="auto">
            <a:xfrm>
              <a:off x="4150" y="845"/>
              <a:ext cx="672" cy="1056"/>
              <a:chOff x="4080" y="864"/>
              <a:chExt cx="672" cy="1056"/>
            </a:xfrm>
          </p:grpSpPr>
          <p:sp>
            <p:nvSpPr>
              <p:cNvPr id="67604" name="Line 24"/>
              <p:cNvSpPr>
                <a:spLocks noChangeShapeType="1"/>
              </p:cNvSpPr>
              <p:nvPr/>
            </p:nvSpPr>
            <p:spPr bwMode="auto">
              <a:xfrm flipH="1">
                <a:off x="4320" y="864"/>
                <a:ext cx="432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7590" name="Object 25"/>
              <p:cNvGraphicFramePr>
                <a:graphicFrameLocks noChangeAspect="1"/>
              </p:cNvGraphicFramePr>
              <p:nvPr/>
            </p:nvGraphicFramePr>
            <p:xfrm>
              <a:off x="4080" y="1632"/>
              <a:ext cx="265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716" name="公式" r:id="rId21" imgW="152280" imgH="164880" progId="Equation.3">
                      <p:embed/>
                    </p:oleObj>
                  </mc:Choice>
                  <mc:Fallback>
                    <p:oleObj name="公式" r:id="rId21" imgW="152280" imgH="164880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1632"/>
                            <a:ext cx="265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2495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483224"/>
              </p:ext>
            </p:extLst>
          </p:nvPr>
        </p:nvGraphicFramePr>
        <p:xfrm>
          <a:off x="1143000" y="1905000"/>
          <a:ext cx="1905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17" name="Equation" r:id="rId23" imgW="571320" imgH="431640" progId="Equation.DSMT4">
                  <p:embed/>
                </p:oleObj>
              </mc:Choice>
              <mc:Fallback>
                <p:oleObj name="Equation" r:id="rId23" imgW="571320" imgH="43164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05000"/>
                        <a:ext cx="19050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2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3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1219200"/>
            <a:ext cx="3352800" cy="1219200"/>
            <a:chOff x="2640" y="3072"/>
            <a:chExt cx="2121" cy="768"/>
          </a:xfrm>
        </p:grpSpPr>
        <p:graphicFrame>
          <p:nvGraphicFramePr>
            <p:cNvPr id="68616" name="Object 3"/>
            <p:cNvGraphicFramePr>
              <a:graphicFrameLocks/>
            </p:cNvGraphicFramePr>
            <p:nvPr/>
          </p:nvGraphicFramePr>
          <p:xfrm>
            <a:off x="2640" y="3072"/>
            <a:ext cx="1200" cy="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98" name="公式" r:id="rId3" imgW="723600" imgH="431640" progId="Equation.3">
                    <p:embed/>
                  </p:oleObj>
                </mc:Choice>
                <mc:Fallback>
                  <p:oleObj name="公式" r:id="rId3" imgW="723600" imgH="431640" progId="Equation.3">
                    <p:embed/>
                    <p:pic>
                      <p:nvPicPr>
                        <p:cNvPr id="0" name="Object 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3072"/>
                          <a:ext cx="1200" cy="7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8634" name="Group 4"/>
            <p:cNvGrpSpPr>
              <a:grpSpLocks/>
            </p:cNvGrpSpPr>
            <p:nvPr/>
          </p:nvGrpSpPr>
          <p:grpSpPr bwMode="auto">
            <a:xfrm>
              <a:off x="4032" y="3216"/>
              <a:ext cx="729" cy="384"/>
              <a:chOff x="384" y="2304"/>
              <a:chExt cx="729" cy="384"/>
            </a:xfrm>
          </p:grpSpPr>
          <p:graphicFrame>
            <p:nvGraphicFramePr>
              <p:cNvPr id="68617" name="Object 5"/>
              <p:cNvGraphicFramePr>
                <a:graphicFrameLocks/>
              </p:cNvGraphicFramePr>
              <p:nvPr/>
            </p:nvGraphicFramePr>
            <p:xfrm>
              <a:off x="384" y="2304"/>
              <a:ext cx="729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699" name="公式" r:id="rId5" imgW="253800" imgH="203040" progId="Equation.3">
                      <p:embed/>
                    </p:oleObj>
                  </mc:Choice>
                  <mc:Fallback>
                    <p:oleObj name="公式" r:id="rId5" imgW="253800" imgH="203040" progId="Equation.3">
                      <p:embed/>
                      <p:pic>
                        <p:nvPicPr>
                          <p:cNvPr id="0" name="Object 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" y="2304"/>
                            <a:ext cx="729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8635" name="Text Box 6"/>
              <p:cNvSpPr txBox="1">
                <a:spLocks noChangeArrowheads="1"/>
              </p:cNvSpPr>
              <p:nvPr/>
            </p:nvSpPr>
            <p:spPr bwMode="auto">
              <a:xfrm>
                <a:off x="528" y="2304"/>
                <a:ext cx="480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defTabSz="762000"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chemeClr val="tx1"/>
                    </a:solidFill>
                    <a:latin typeface="宋体" pitchFamily="2" charset="-122"/>
                  </a:rPr>
                  <a:t>&lt;</a:t>
                </a:r>
              </a:p>
            </p:txBody>
          </p:sp>
        </p:grpSp>
      </p:grpSp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304800" y="533400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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电势分布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381000" y="2362200"/>
            <a:ext cx="3505200" cy="1219200"/>
            <a:chOff x="1632" y="3120"/>
            <a:chExt cx="2144" cy="768"/>
          </a:xfrm>
        </p:grpSpPr>
        <p:graphicFrame>
          <p:nvGraphicFramePr>
            <p:cNvPr id="68614" name="Object 9"/>
            <p:cNvGraphicFramePr>
              <a:graphicFrameLocks/>
            </p:cNvGraphicFramePr>
            <p:nvPr/>
          </p:nvGraphicFramePr>
          <p:xfrm>
            <a:off x="1632" y="3120"/>
            <a:ext cx="1200" cy="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00" name="公式" r:id="rId7" imgW="749160" imgH="431640" progId="Equation.3">
                    <p:embed/>
                  </p:oleObj>
                </mc:Choice>
                <mc:Fallback>
                  <p:oleObj name="公式" r:id="rId7" imgW="749160" imgH="431640" progId="Equation.3">
                    <p:embed/>
                    <p:pic>
                      <p:nvPicPr>
                        <p:cNvPr id="0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120"/>
                          <a:ext cx="1200" cy="7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8632" name="Group 10"/>
            <p:cNvGrpSpPr>
              <a:grpSpLocks/>
            </p:cNvGrpSpPr>
            <p:nvPr/>
          </p:nvGrpSpPr>
          <p:grpSpPr bwMode="auto">
            <a:xfrm>
              <a:off x="3024" y="3312"/>
              <a:ext cx="752" cy="384"/>
              <a:chOff x="2688" y="1920"/>
              <a:chExt cx="752" cy="384"/>
            </a:xfrm>
          </p:grpSpPr>
          <p:sp>
            <p:nvSpPr>
              <p:cNvPr id="68633" name="Text Box 11"/>
              <p:cNvSpPr txBox="1">
                <a:spLocks noChangeArrowheads="1"/>
              </p:cNvSpPr>
              <p:nvPr/>
            </p:nvSpPr>
            <p:spPr bwMode="auto">
              <a:xfrm>
                <a:off x="2832" y="1920"/>
                <a:ext cx="336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defTabSz="762000"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chemeClr val="tx1"/>
                    </a:solidFill>
                    <a:latin typeface="宋体" pitchFamily="2" charset="-122"/>
                  </a:rPr>
                  <a:t>&gt;</a:t>
                </a:r>
              </a:p>
            </p:txBody>
          </p:sp>
          <p:graphicFrame>
            <p:nvGraphicFramePr>
              <p:cNvPr id="68615" name="Object 12"/>
              <p:cNvGraphicFramePr>
                <a:graphicFrameLocks noChangeAspect="1"/>
              </p:cNvGraphicFramePr>
              <p:nvPr/>
            </p:nvGraphicFramePr>
            <p:xfrm>
              <a:off x="2688" y="1920"/>
              <a:ext cx="752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701" name="公式" r:id="rId9" imgW="253800" imgH="203040" progId="Equation.3">
                      <p:embed/>
                    </p:oleObj>
                  </mc:Choice>
                  <mc:Fallback>
                    <p:oleObj name="公式" r:id="rId9" imgW="253800" imgH="20304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8" y="1920"/>
                            <a:ext cx="752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3962400" y="2514600"/>
            <a:ext cx="487680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</a:rPr>
              <a:t>与电量集中在球心的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CC0000"/>
                </a:solidFill>
              </a:rPr>
              <a:t>点电荷</a:t>
            </a:r>
            <a:r>
              <a:rPr lang="zh-CN" altLang="en-US" sz="3200" b="1">
                <a:solidFill>
                  <a:srgbClr val="000099"/>
                </a:solidFill>
              </a:rPr>
              <a:t>的电势分布相同</a:t>
            </a:r>
          </a:p>
        </p:txBody>
      </p:sp>
      <p:sp>
        <p:nvSpPr>
          <p:cNvPr id="125966" name="Text Box 14"/>
          <p:cNvSpPr txBox="1">
            <a:spLocks noChangeArrowheads="1"/>
          </p:cNvSpPr>
          <p:nvPr/>
        </p:nvSpPr>
        <p:spPr bwMode="auto">
          <a:xfrm>
            <a:off x="304800" y="3886200"/>
            <a:ext cx="1676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sym typeface="Monotype Sorts" pitchFamily="2" charset="2"/>
              </a:rPr>
              <a:t></a:t>
            </a:r>
            <a:r>
              <a:rPr lang="zh-CN" altLang="en-US" sz="3200" b="1">
                <a:solidFill>
                  <a:schemeClr val="tx1"/>
                </a:solidFill>
              </a:rPr>
              <a:t>图示</a:t>
            </a:r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1981200" y="4038600"/>
            <a:ext cx="3989388" cy="2146300"/>
            <a:chOff x="1248" y="2544"/>
            <a:chExt cx="2513" cy="1352"/>
          </a:xfrm>
        </p:grpSpPr>
        <p:sp>
          <p:nvSpPr>
            <p:cNvPr id="68629" name="Oval 16"/>
            <p:cNvSpPr>
              <a:spLocks noChangeArrowheads="1"/>
            </p:cNvSpPr>
            <p:nvPr/>
          </p:nvSpPr>
          <p:spPr bwMode="auto">
            <a:xfrm>
              <a:off x="1248" y="2544"/>
              <a:ext cx="816" cy="7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0" name="Line 17"/>
            <p:cNvSpPr>
              <a:spLocks noChangeShapeType="1"/>
            </p:cNvSpPr>
            <p:nvPr/>
          </p:nvSpPr>
          <p:spPr bwMode="auto">
            <a:xfrm>
              <a:off x="1632" y="2880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1" name="Line 18"/>
            <p:cNvSpPr>
              <a:spLocks noChangeShapeType="1"/>
            </p:cNvSpPr>
            <p:nvPr/>
          </p:nvSpPr>
          <p:spPr bwMode="auto">
            <a:xfrm>
              <a:off x="1632" y="3792"/>
              <a:ext cx="18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8611" name="Object 19"/>
            <p:cNvGraphicFramePr>
              <a:graphicFrameLocks noChangeAspect="1"/>
            </p:cNvGraphicFramePr>
            <p:nvPr/>
          </p:nvGraphicFramePr>
          <p:xfrm>
            <a:off x="1392" y="2688"/>
            <a:ext cx="27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02" name="公式" r:id="rId11" imgW="164880" imgH="177480" progId="Equation.3">
                    <p:embed/>
                  </p:oleObj>
                </mc:Choice>
                <mc:Fallback>
                  <p:oleObj name="公式" r:id="rId11" imgW="164880" imgH="1774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688"/>
                          <a:ext cx="275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2" name="Object 20"/>
            <p:cNvGraphicFramePr>
              <a:graphicFrameLocks noChangeAspect="1"/>
            </p:cNvGraphicFramePr>
            <p:nvPr/>
          </p:nvGraphicFramePr>
          <p:xfrm>
            <a:off x="3552" y="3552"/>
            <a:ext cx="20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03" name="公式" r:id="rId13" imgW="114120" imgH="126720" progId="Equation.3">
                    <p:embed/>
                  </p:oleObj>
                </mc:Choice>
                <mc:Fallback>
                  <p:oleObj name="公式" r:id="rId13" imgW="114120" imgH="12672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3552"/>
                          <a:ext cx="209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3" name="Object 21"/>
            <p:cNvGraphicFramePr>
              <a:graphicFrameLocks noChangeAspect="1"/>
            </p:cNvGraphicFramePr>
            <p:nvPr/>
          </p:nvGraphicFramePr>
          <p:xfrm>
            <a:off x="1344" y="3600"/>
            <a:ext cx="21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04" name="公式" r:id="rId15" imgW="126720" imgH="177480" progId="Equation.3">
                    <p:embed/>
                  </p:oleObj>
                </mc:Choice>
                <mc:Fallback>
                  <p:oleObj name="公式" r:id="rId15" imgW="126720" imgH="17748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600"/>
                          <a:ext cx="211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3048000" y="4648200"/>
            <a:ext cx="427038" cy="1752600"/>
            <a:chOff x="4896" y="3216"/>
            <a:chExt cx="269" cy="1104"/>
          </a:xfrm>
        </p:grpSpPr>
        <p:sp>
          <p:nvSpPr>
            <p:cNvPr id="68628" name="Line 23"/>
            <p:cNvSpPr>
              <a:spLocks noChangeShapeType="1"/>
            </p:cNvSpPr>
            <p:nvPr/>
          </p:nvSpPr>
          <p:spPr bwMode="auto">
            <a:xfrm>
              <a:off x="5040" y="3216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8610" name="Object 24"/>
            <p:cNvGraphicFramePr>
              <a:graphicFrameLocks noChangeAspect="1"/>
            </p:cNvGraphicFramePr>
            <p:nvPr/>
          </p:nvGraphicFramePr>
          <p:xfrm>
            <a:off x="4896" y="4028"/>
            <a:ext cx="269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05" name="公式" r:id="rId17" imgW="152280" imgH="164880" progId="Equation.3">
                    <p:embed/>
                  </p:oleObj>
                </mc:Choice>
                <mc:Fallback>
                  <p:oleObj name="公式" r:id="rId17" imgW="152280" imgH="16488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4028"/>
                          <a:ext cx="269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5977" name="Line 25"/>
          <p:cNvSpPr>
            <a:spLocks noChangeShapeType="1"/>
          </p:cNvSpPr>
          <p:nvPr/>
        </p:nvSpPr>
        <p:spPr bwMode="auto">
          <a:xfrm>
            <a:off x="2590800" y="5410200"/>
            <a:ext cx="68580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78" name="Freeform 26"/>
          <p:cNvSpPr>
            <a:spLocks/>
          </p:cNvSpPr>
          <p:nvPr/>
        </p:nvSpPr>
        <p:spPr bwMode="auto">
          <a:xfrm>
            <a:off x="3276600" y="5410200"/>
            <a:ext cx="1676400" cy="533400"/>
          </a:xfrm>
          <a:custGeom>
            <a:avLst/>
            <a:gdLst>
              <a:gd name="T0" fmla="*/ 0 w 550"/>
              <a:gd name="T1" fmla="*/ 0 h 275"/>
              <a:gd name="T2" fmla="*/ 2147483647 w 550"/>
              <a:gd name="T3" fmla="*/ 2147483647 h 275"/>
              <a:gd name="T4" fmla="*/ 2147483647 w 550"/>
              <a:gd name="T5" fmla="*/ 2147483647 h 275"/>
              <a:gd name="T6" fmla="*/ 0 60000 65536"/>
              <a:gd name="T7" fmla="*/ 0 60000 65536"/>
              <a:gd name="T8" fmla="*/ 0 60000 65536"/>
              <a:gd name="T9" fmla="*/ 0 w 550"/>
              <a:gd name="T10" fmla="*/ 0 h 275"/>
              <a:gd name="T11" fmla="*/ 550 w 550"/>
              <a:gd name="T12" fmla="*/ 275 h 2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0" h="275">
                <a:moveTo>
                  <a:pt x="0" y="0"/>
                </a:moveTo>
                <a:cubicBezTo>
                  <a:pt x="52" y="52"/>
                  <a:pt x="116" y="114"/>
                  <a:pt x="187" y="137"/>
                </a:cubicBezTo>
                <a:cubicBezTo>
                  <a:pt x="288" y="204"/>
                  <a:pt x="427" y="275"/>
                  <a:pt x="550" y="275"/>
                </a:cubicBezTo>
              </a:path>
            </a:pathLst>
          </a:custGeom>
          <a:noFill/>
          <a:ln w="38100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79" name="Text Box 27"/>
          <p:cNvSpPr txBox="1">
            <a:spLocks noChangeArrowheads="1"/>
          </p:cNvSpPr>
          <p:nvPr/>
        </p:nvSpPr>
        <p:spPr bwMode="auto">
          <a:xfrm>
            <a:off x="4114800" y="14478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</a:rPr>
              <a:t>等势体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25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25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25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12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12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9" grpId="0" autoUpdateAnimBg="0"/>
      <p:bldP spid="125965" grpId="0" build="p" autoUpdateAnimBg="0"/>
      <p:bldP spid="125966" grpId="0" autoUpdateAnimBg="0"/>
      <p:bldP spid="125977" grpId="0" animBg="1"/>
      <p:bldP spid="125978" grpId="0" animBg="1"/>
      <p:bldP spid="125979" grpId="0" build="p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4800" y="228600"/>
            <a:ext cx="8839200" cy="606425"/>
            <a:chOff x="192" y="192"/>
            <a:chExt cx="5040" cy="382"/>
          </a:xfrm>
        </p:grpSpPr>
        <p:sp>
          <p:nvSpPr>
            <p:cNvPr id="69654" name="Rectangle 3"/>
            <p:cNvSpPr>
              <a:spLocks noChangeArrowheads="1"/>
            </p:cNvSpPr>
            <p:nvPr/>
          </p:nvSpPr>
          <p:spPr bwMode="auto">
            <a:xfrm>
              <a:off x="192" y="192"/>
              <a:ext cx="50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1"/>
                  </a:solidFill>
                  <a:latin typeface="宋体" pitchFamily="2" charset="-122"/>
                </a:rPr>
                <a:t>例三  计算电量为  的带电球面球心的电势</a:t>
              </a:r>
            </a:p>
          </p:txBody>
        </p:sp>
        <p:graphicFrame>
          <p:nvGraphicFramePr>
            <p:cNvPr id="69642" name="Object 4"/>
            <p:cNvGraphicFramePr>
              <a:graphicFrameLocks/>
            </p:cNvGraphicFramePr>
            <p:nvPr/>
          </p:nvGraphicFramePr>
          <p:xfrm>
            <a:off x="2112" y="192"/>
            <a:ext cx="624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33" name="公" r:id="rId3" imgW="304560" imgH="190440" progId="Equation.3">
                    <p:embed/>
                  </p:oleObj>
                </mc:Choice>
                <mc:Fallback>
                  <p:oleObj name="公" r:id="rId3" imgW="304560" imgH="190440" progId="Equation.3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92"/>
                          <a:ext cx="624" cy="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6981" name="Object 5"/>
          <p:cNvGraphicFramePr>
            <a:graphicFrameLocks/>
          </p:cNvGraphicFramePr>
          <p:nvPr/>
        </p:nvGraphicFramePr>
        <p:xfrm>
          <a:off x="4953000" y="2133600"/>
          <a:ext cx="2743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34" name="公式" r:id="rId5" imgW="901440" imgH="431640" progId="Equation.3">
                  <p:embed/>
                </p:oleObj>
              </mc:Choice>
              <mc:Fallback>
                <p:oleObj name="公式" r:id="rId5" imgW="901440" imgH="43164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133600"/>
                        <a:ext cx="27432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2" name="Object 6"/>
          <p:cNvGraphicFramePr>
            <a:graphicFrameLocks/>
          </p:cNvGraphicFramePr>
          <p:nvPr/>
        </p:nvGraphicFramePr>
        <p:xfrm>
          <a:off x="457200" y="4724400"/>
          <a:ext cx="4038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35" name="公式" r:id="rId7" imgW="1447560" imgH="469800" progId="Equation.3">
                  <p:embed/>
                </p:oleObj>
              </mc:Choice>
              <mc:Fallback>
                <p:oleObj name="公式" r:id="rId7" imgW="1447560" imgH="4698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724400"/>
                        <a:ext cx="40386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3" name="Object 7"/>
          <p:cNvGraphicFramePr>
            <a:graphicFrameLocks/>
          </p:cNvGraphicFramePr>
          <p:nvPr/>
        </p:nvGraphicFramePr>
        <p:xfrm>
          <a:off x="4495800" y="4724400"/>
          <a:ext cx="1752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36" name="公式" r:id="rId9" imgW="583920" imgH="431640" progId="Equation.3">
                  <p:embed/>
                </p:oleObj>
              </mc:Choice>
              <mc:Fallback>
                <p:oleObj name="公式" r:id="rId9" imgW="583920" imgH="43164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724400"/>
                        <a:ext cx="17526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086600" y="609600"/>
            <a:ext cx="1600200" cy="1676400"/>
            <a:chOff x="4416" y="576"/>
            <a:chExt cx="1008" cy="1056"/>
          </a:xfrm>
        </p:grpSpPr>
        <p:graphicFrame>
          <p:nvGraphicFramePr>
            <p:cNvPr id="69639" name="Object 9"/>
            <p:cNvGraphicFramePr>
              <a:graphicFrameLocks/>
            </p:cNvGraphicFramePr>
            <p:nvPr/>
          </p:nvGraphicFramePr>
          <p:xfrm>
            <a:off x="4800" y="960"/>
            <a:ext cx="428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37" name="公" r:id="rId11" imgW="152280" imgH="152280" progId="Equation.3">
                    <p:embed/>
                  </p:oleObj>
                </mc:Choice>
                <mc:Fallback>
                  <p:oleObj name="公" r:id="rId11" imgW="152280" imgH="152280" progId="Equation.3">
                    <p:embed/>
                    <p:pic>
                      <p:nvPicPr>
                        <p:cNvPr id="0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960"/>
                          <a:ext cx="428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9651" name="Group 10"/>
            <p:cNvGrpSpPr>
              <a:grpSpLocks/>
            </p:cNvGrpSpPr>
            <p:nvPr/>
          </p:nvGrpSpPr>
          <p:grpSpPr bwMode="auto">
            <a:xfrm>
              <a:off x="4416" y="576"/>
              <a:ext cx="1008" cy="1056"/>
              <a:chOff x="4416" y="576"/>
              <a:chExt cx="1008" cy="1056"/>
            </a:xfrm>
          </p:grpSpPr>
          <p:sp>
            <p:nvSpPr>
              <p:cNvPr id="69653" name="Oval 11"/>
              <p:cNvSpPr>
                <a:spLocks noChangeArrowheads="1"/>
              </p:cNvSpPr>
              <p:nvPr/>
            </p:nvSpPr>
            <p:spPr bwMode="auto">
              <a:xfrm>
                <a:off x="4416" y="816"/>
                <a:ext cx="816" cy="8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9641" name="Object 12"/>
              <p:cNvGraphicFramePr>
                <a:graphicFrameLocks/>
              </p:cNvGraphicFramePr>
              <p:nvPr/>
            </p:nvGraphicFramePr>
            <p:xfrm>
              <a:off x="4992" y="576"/>
              <a:ext cx="432" cy="3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738" name="公" r:id="rId13" imgW="304560" imgH="190440" progId="Equation.3">
                      <p:embed/>
                    </p:oleObj>
                  </mc:Choice>
                  <mc:Fallback>
                    <p:oleObj name="公" r:id="rId13" imgW="304560" imgH="190440" progId="Equation.3">
                      <p:embed/>
                      <p:pic>
                        <p:nvPicPr>
                          <p:cNvPr id="0" name="Object 1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2" y="576"/>
                            <a:ext cx="432" cy="3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9652" name="Line 13"/>
            <p:cNvSpPr>
              <a:spLocks noChangeShapeType="1"/>
            </p:cNvSpPr>
            <p:nvPr/>
          </p:nvSpPr>
          <p:spPr bwMode="auto">
            <a:xfrm>
              <a:off x="4800" y="1248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9640" name="Object 14"/>
            <p:cNvGraphicFramePr>
              <a:graphicFrameLocks noChangeAspect="1"/>
            </p:cNvGraphicFramePr>
            <p:nvPr/>
          </p:nvGraphicFramePr>
          <p:xfrm>
            <a:off x="4704" y="1200"/>
            <a:ext cx="21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39" name="公式" r:id="rId14" imgW="126720" imgH="139680" progId="Equation.3">
                    <p:embed/>
                  </p:oleObj>
                </mc:Choice>
                <mc:Fallback>
                  <p:oleObj name="公式" r:id="rId14" imgW="126720" imgH="1396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200"/>
                          <a:ext cx="212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6991" name="Text Box 15"/>
          <p:cNvSpPr txBox="1">
            <a:spLocks noChangeArrowheads="1"/>
          </p:cNvSpPr>
          <p:nvPr/>
        </p:nvSpPr>
        <p:spPr bwMode="auto">
          <a:xfrm>
            <a:off x="304800" y="990600"/>
            <a:ext cx="502920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解：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在球面上任取一电荷元</a:t>
            </a:r>
          </a:p>
        </p:txBody>
      </p:sp>
      <p:graphicFrame>
        <p:nvGraphicFramePr>
          <p:cNvPr id="126992" name="Object 16"/>
          <p:cNvGraphicFramePr>
            <a:graphicFrameLocks/>
          </p:cNvGraphicFramePr>
          <p:nvPr/>
        </p:nvGraphicFramePr>
        <p:xfrm>
          <a:off x="4572000" y="1752600"/>
          <a:ext cx="5445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40" name="公式" r:id="rId16" imgW="203040" imgH="203040" progId="Equation.3">
                  <p:embed/>
                </p:oleObj>
              </mc:Choice>
              <mc:Fallback>
                <p:oleObj name="公式" r:id="rId16" imgW="203040" imgH="203040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52600"/>
                        <a:ext cx="5445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629400" y="838200"/>
            <a:ext cx="544513" cy="762000"/>
            <a:chOff x="3600" y="1440"/>
            <a:chExt cx="343" cy="480"/>
          </a:xfrm>
        </p:grpSpPr>
        <p:graphicFrame>
          <p:nvGraphicFramePr>
            <p:cNvPr id="69638" name="Object 18"/>
            <p:cNvGraphicFramePr>
              <a:graphicFrameLocks/>
            </p:cNvGraphicFramePr>
            <p:nvPr/>
          </p:nvGraphicFramePr>
          <p:xfrm>
            <a:off x="3600" y="1440"/>
            <a:ext cx="343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41" name="公" r:id="rId18" imgW="203040" imgH="203040" progId="Equation.3">
                    <p:embed/>
                  </p:oleObj>
                </mc:Choice>
                <mc:Fallback>
                  <p:oleObj name="公" r:id="rId18" imgW="203040" imgH="203040" progId="Equation.3">
                    <p:embed/>
                    <p:pic>
                      <p:nvPicPr>
                        <p:cNvPr id="0" name="Object 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440"/>
                          <a:ext cx="343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50" name="Oval 19"/>
            <p:cNvSpPr>
              <a:spLocks noChangeArrowheads="1"/>
            </p:cNvSpPr>
            <p:nvPr/>
          </p:nvSpPr>
          <p:spPr bwMode="auto">
            <a:xfrm>
              <a:off x="3888" y="1872"/>
              <a:ext cx="48" cy="48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6996" name="Text Box 20"/>
          <p:cNvSpPr txBox="1">
            <a:spLocks noChangeArrowheads="1"/>
          </p:cNvSpPr>
          <p:nvPr/>
        </p:nvSpPr>
        <p:spPr bwMode="auto">
          <a:xfrm>
            <a:off x="304800" y="2438400"/>
            <a:ext cx="5562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则电荷元在球心的电势为</a:t>
            </a:r>
          </a:p>
        </p:txBody>
      </p:sp>
      <p:sp>
        <p:nvSpPr>
          <p:cNvPr id="126997" name="Text Box 21"/>
          <p:cNvSpPr txBox="1">
            <a:spLocks noChangeArrowheads="1"/>
          </p:cNvSpPr>
          <p:nvPr/>
        </p:nvSpPr>
        <p:spPr bwMode="auto">
          <a:xfrm>
            <a:off x="304800" y="3124200"/>
            <a:ext cx="541020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由电势叠加原理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球面上电荷在球心的总电势</a:t>
            </a:r>
          </a:p>
        </p:txBody>
      </p:sp>
      <p:sp>
        <p:nvSpPr>
          <p:cNvPr id="126998" name="Rectangle 22"/>
          <p:cNvSpPr>
            <a:spLocks noChangeArrowheads="1"/>
          </p:cNvSpPr>
          <p:nvPr/>
        </p:nvSpPr>
        <p:spPr bwMode="auto">
          <a:xfrm>
            <a:off x="6740525" y="3573463"/>
            <a:ext cx="1752600" cy="265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宋体" pitchFamily="2" charset="-122"/>
              </a:rPr>
              <a:t>思考：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宋体" pitchFamily="2" charset="-122"/>
                <a:sym typeface="Monotype Sorts" pitchFamily="2" charset="2"/>
              </a:rPr>
              <a:t></a:t>
            </a:r>
            <a:r>
              <a:rPr lang="zh-CN" altLang="en-US" sz="2800" b="1">
                <a:solidFill>
                  <a:srgbClr val="CC0000"/>
                </a:solidFill>
                <a:latin typeface="宋体" pitchFamily="2" charset="-122"/>
              </a:rPr>
              <a:t>电量分布均匀？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宋体" pitchFamily="2" charset="-122"/>
                <a:sym typeface="Monotype Sorts" pitchFamily="2" charset="2"/>
              </a:rPr>
              <a:t>圆环、圆弧？</a:t>
            </a:r>
            <a:endParaRPr lang="zh-CN" altLang="en-US" sz="2800" b="1">
              <a:solidFill>
                <a:srgbClr val="CC0000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26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26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126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126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126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126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6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1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26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269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269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91" grpId="0" build="p" autoUpdateAnimBg="0"/>
      <p:bldP spid="126996" grpId="0" build="p" autoUpdateAnimBg="0"/>
      <p:bldP spid="126997" grpId="0" build="p" autoUpdateAnimBg="0"/>
      <p:bldP spid="12699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7"/>
          <p:cNvGrpSpPr>
            <a:grpSpLocks/>
          </p:cNvGrpSpPr>
          <p:nvPr/>
        </p:nvGrpSpPr>
        <p:grpSpPr bwMode="auto">
          <a:xfrm>
            <a:off x="2362200" y="228600"/>
            <a:ext cx="1752600" cy="990600"/>
            <a:chOff x="336" y="1008"/>
            <a:chExt cx="1104" cy="624"/>
          </a:xfrm>
        </p:grpSpPr>
        <p:sp>
          <p:nvSpPr>
            <p:cNvPr id="5144" name="AutoShape 1056"/>
            <p:cNvSpPr>
              <a:spLocks noChangeArrowheads="1"/>
            </p:cNvSpPr>
            <p:nvPr/>
          </p:nvSpPr>
          <p:spPr bwMode="auto">
            <a:xfrm>
              <a:off x="336" y="1008"/>
              <a:ext cx="1104" cy="624"/>
            </a:xfrm>
            <a:prstGeom prst="irregularSeal2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Text Box 1057"/>
            <p:cNvSpPr txBox="1">
              <a:spLocks noChangeArrowheads="1"/>
            </p:cNvSpPr>
            <p:nvPr/>
          </p:nvSpPr>
          <p:spPr bwMode="auto">
            <a:xfrm>
              <a:off x="480" y="1152"/>
              <a:ext cx="752" cy="365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990000"/>
                  </a:solidFill>
                </a:rPr>
                <a:t>讨论</a:t>
              </a:r>
            </a:p>
          </p:txBody>
        </p:sp>
      </p:grpSp>
      <p:graphicFrame>
        <p:nvGraphicFramePr>
          <p:cNvPr id="152576" name="Object 1024"/>
          <p:cNvGraphicFramePr>
            <a:graphicFrameLocks/>
          </p:cNvGraphicFramePr>
          <p:nvPr/>
        </p:nvGraphicFramePr>
        <p:xfrm>
          <a:off x="2819400" y="3276600"/>
          <a:ext cx="3810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公式" r:id="rId3" imgW="1295280" imgH="266400" progId="Equation.3">
                  <p:embed/>
                </p:oleObj>
              </mc:Choice>
              <mc:Fallback>
                <p:oleObj name="公式" r:id="rId3" imgW="1295280" imgH="266400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276600"/>
                        <a:ext cx="3810000" cy="762000"/>
                      </a:xfrm>
                      <a:prstGeom prst="rect">
                        <a:avLst/>
                      </a:prstGeom>
                      <a:noFill/>
                      <a:ln w="12699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0" name="Text Box 1060"/>
          <p:cNvSpPr txBox="1">
            <a:spLocks noChangeArrowheads="1"/>
          </p:cNvSpPr>
          <p:nvPr/>
        </p:nvSpPr>
        <p:spPr bwMode="auto">
          <a:xfrm>
            <a:off x="609600" y="3352800"/>
            <a:ext cx="24384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2.</a:t>
            </a:r>
            <a:r>
              <a:rPr lang="zh-CN" altLang="en-US" sz="3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点函数</a:t>
            </a:r>
            <a:endParaRPr lang="zh-CN" altLang="en-US" sz="320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541" name="Text Box 1061"/>
          <p:cNvSpPr txBox="1">
            <a:spLocks noChangeArrowheads="1"/>
          </p:cNvSpPr>
          <p:nvPr/>
        </p:nvSpPr>
        <p:spPr bwMode="auto">
          <a:xfrm>
            <a:off x="685800" y="4343400"/>
            <a:ext cx="22098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3.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矢量场 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grpSp>
        <p:nvGrpSpPr>
          <p:cNvPr id="3" name="Group 1079"/>
          <p:cNvGrpSpPr>
            <a:grpSpLocks/>
          </p:cNvGrpSpPr>
          <p:nvPr/>
        </p:nvGrpSpPr>
        <p:grpSpPr bwMode="auto">
          <a:xfrm>
            <a:off x="6781800" y="304800"/>
            <a:ext cx="1905000" cy="3200400"/>
            <a:chOff x="4320" y="192"/>
            <a:chExt cx="1200" cy="2016"/>
          </a:xfrm>
        </p:grpSpPr>
        <p:graphicFrame>
          <p:nvGraphicFramePr>
            <p:cNvPr id="5125" name="Object 1027"/>
            <p:cNvGraphicFramePr>
              <a:graphicFrameLocks/>
            </p:cNvGraphicFramePr>
            <p:nvPr/>
          </p:nvGraphicFramePr>
          <p:xfrm>
            <a:off x="4416" y="192"/>
            <a:ext cx="912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0" name="公式" r:id="rId5" imgW="457200" imgH="457200" progId="Equation.3">
                    <p:embed/>
                  </p:oleObj>
                </mc:Choice>
                <mc:Fallback>
                  <p:oleObj name="公式" r:id="rId5" imgW="457200" imgH="457200" progId="Equation.3">
                    <p:embed/>
                    <p:pic>
                      <p:nvPicPr>
                        <p:cNvPr id="0" name="Object 10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92"/>
                          <a:ext cx="912" cy="816"/>
                        </a:xfrm>
                        <a:prstGeom prst="rect">
                          <a:avLst/>
                        </a:prstGeom>
                        <a:noFill/>
                        <a:ln w="12699">
                          <a:solidFill>
                            <a:srgbClr val="0000CC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37" name="Group 1078"/>
            <p:cNvGrpSpPr>
              <a:grpSpLocks/>
            </p:cNvGrpSpPr>
            <p:nvPr/>
          </p:nvGrpSpPr>
          <p:grpSpPr bwMode="auto">
            <a:xfrm>
              <a:off x="4320" y="1056"/>
              <a:ext cx="1200" cy="1152"/>
              <a:chOff x="3984" y="0"/>
              <a:chExt cx="1200" cy="1152"/>
            </a:xfrm>
          </p:grpSpPr>
          <p:grpSp>
            <p:nvGrpSpPr>
              <p:cNvPr id="5138" name="Group 1029"/>
              <p:cNvGrpSpPr>
                <a:grpSpLocks/>
              </p:cNvGrpSpPr>
              <p:nvPr/>
            </p:nvGrpSpPr>
            <p:grpSpPr bwMode="auto">
              <a:xfrm>
                <a:off x="3984" y="0"/>
                <a:ext cx="576" cy="599"/>
                <a:chOff x="4128" y="528"/>
                <a:chExt cx="576" cy="720"/>
              </a:xfrm>
            </p:grpSpPr>
            <p:graphicFrame>
              <p:nvGraphicFramePr>
                <p:cNvPr id="5128" name="Object 1030"/>
                <p:cNvGraphicFramePr>
                  <a:graphicFrameLocks/>
                </p:cNvGraphicFramePr>
                <p:nvPr/>
              </p:nvGraphicFramePr>
              <p:xfrm>
                <a:off x="4416" y="528"/>
                <a:ext cx="288" cy="3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201" name="公式" r:id="rId7" imgW="152280" imgH="190440" progId="Equation.3">
                        <p:embed/>
                      </p:oleObj>
                    </mc:Choice>
                    <mc:Fallback>
                      <p:oleObj name="公式" r:id="rId7" imgW="152280" imgH="190440" progId="Equation.3">
                        <p:embed/>
                        <p:pic>
                          <p:nvPicPr>
                            <p:cNvPr id="0" name="Object 1030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16" y="528"/>
                              <a:ext cx="288" cy="3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143" name="Oval 1031"/>
                <p:cNvSpPr>
                  <a:spLocks noChangeArrowheads="1"/>
                </p:cNvSpPr>
                <p:nvPr/>
              </p:nvSpPr>
              <p:spPr bwMode="auto">
                <a:xfrm>
                  <a:off x="4128" y="864"/>
                  <a:ext cx="528" cy="38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6699FF"/>
                    </a:gs>
                  </a:gsLst>
                  <a:path path="shape">
                    <a:fillToRect l="50000" t="50000" r="50000" b="50000"/>
                  </a:path>
                </a:gradFill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139" name="Group 1032"/>
              <p:cNvGrpSpPr>
                <a:grpSpLocks/>
              </p:cNvGrpSpPr>
              <p:nvPr/>
            </p:nvGrpSpPr>
            <p:grpSpPr bwMode="auto">
              <a:xfrm>
                <a:off x="4512" y="479"/>
                <a:ext cx="453" cy="280"/>
                <a:chOff x="2688" y="1920"/>
                <a:chExt cx="453" cy="336"/>
              </a:xfrm>
            </p:grpSpPr>
            <p:graphicFrame>
              <p:nvGraphicFramePr>
                <p:cNvPr id="5127" name="Object 1029"/>
                <p:cNvGraphicFramePr>
                  <a:graphicFrameLocks noChangeAspect="1"/>
                </p:cNvGraphicFramePr>
                <p:nvPr/>
              </p:nvGraphicFramePr>
              <p:xfrm>
                <a:off x="2832" y="1920"/>
                <a:ext cx="309" cy="3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202" name="公式" r:id="rId9" imgW="152280" imgH="164880" progId="Equation.3">
                        <p:embed/>
                      </p:oleObj>
                    </mc:Choice>
                    <mc:Fallback>
                      <p:oleObj name="公式" r:id="rId9" imgW="152280" imgH="164880" progId="Equation.3">
                        <p:embed/>
                        <p:pic>
                          <p:nvPicPr>
                            <p:cNvPr id="0" name="Object 102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32" y="1920"/>
                              <a:ext cx="309" cy="33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142" name="Oval 1034"/>
                <p:cNvSpPr>
                  <a:spLocks noChangeArrowheads="1"/>
                </p:cNvSpPr>
                <p:nvPr/>
              </p:nvSpPr>
              <p:spPr bwMode="auto">
                <a:xfrm>
                  <a:off x="2688" y="220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140" name="Group 1066"/>
              <p:cNvGrpSpPr>
                <a:grpSpLocks/>
              </p:cNvGrpSpPr>
              <p:nvPr/>
            </p:nvGrpSpPr>
            <p:grpSpPr bwMode="auto">
              <a:xfrm>
                <a:off x="4560" y="768"/>
                <a:ext cx="624" cy="384"/>
                <a:chOff x="4080" y="1104"/>
                <a:chExt cx="624" cy="384"/>
              </a:xfrm>
            </p:grpSpPr>
            <p:sp>
              <p:nvSpPr>
                <p:cNvPr id="5141" name="Line 1064"/>
                <p:cNvSpPr>
                  <a:spLocks noChangeShapeType="1"/>
                </p:cNvSpPr>
                <p:nvPr/>
              </p:nvSpPr>
              <p:spPr bwMode="auto">
                <a:xfrm>
                  <a:off x="4080" y="1104"/>
                  <a:ext cx="192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5126" name="Object 1028"/>
                <p:cNvGraphicFramePr>
                  <a:graphicFrameLocks noChangeAspect="1"/>
                </p:cNvGraphicFramePr>
                <p:nvPr/>
              </p:nvGraphicFramePr>
              <p:xfrm>
                <a:off x="4416" y="1104"/>
                <a:ext cx="288" cy="3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203" name="公式" r:id="rId11" imgW="152280" imgH="203040" progId="Equation.3">
                        <p:embed/>
                      </p:oleObj>
                    </mc:Choice>
                    <mc:Fallback>
                      <p:oleObj name="公式" r:id="rId11" imgW="152280" imgH="203040" progId="Equation.3">
                        <p:embed/>
                        <p:pic>
                          <p:nvPicPr>
                            <p:cNvPr id="0" name="Object 102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16" y="1104"/>
                              <a:ext cx="288" cy="38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21551" name="Text Box 1071"/>
          <p:cNvSpPr txBox="1">
            <a:spLocks noChangeArrowheads="1"/>
          </p:cNvSpPr>
          <p:nvPr/>
        </p:nvSpPr>
        <p:spPr bwMode="auto">
          <a:xfrm>
            <a:off x="685800" y="5334000"/>
            <a:ext cx="18288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</a:rPr>
              <a:t>4. </a:t>
            </a:r>
            <a:r>
              <a:rPr lang="zh-CN" altLang="en-US" sz="3200" b="1">
                <a:solidFill>
                  <a:schemeClr val="tx1"/>
                </a:solidFill>
              </a:rPr>
              <a:t>单位</a:t>
            </a:r>
          </a:p>
        </p:txBody>
      </p:sp>
      <p:graphicFrame>
        <p:nvGraphicFramePr>
          <p:cNvPr id="152577" name="Object 1025"/>
          <p:cNvGraphicFramePr>
            <a:graphicFrameLocks noChangeAspect="1"/>
          </p:cNvGraphicFramePr>
          <p:nvPr/>
        </p:nvGraphicFramePr>
        <p:xfrm>
          <a:off x="2590800" y="5257800"/>
          <a:ext cx="914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" name="公式" r:id="rId13" imgW="304560" imgH="304560" progId="Equation.3">
                  <p:embed/>
                </p:oleObj>
              </mc:Choice>
              <mc:Fallback>
                <p:oleObj name="公式" r:id="rId13" imgW="304560" imgH="30456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257800"/>
                        <a:ext cx="914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075"/>
          <p:cNvGrpSpPr>
            <a:grpSpLocks/>
          </p:cNvGrpSpPr>
          <p:nvPr/>
        </p:nvGrpSpPr>
        <p:grpSpPr bwMode="auto">
          <a:xfrm>
            <a:off x="3962400" y="5257800"/>
            <a:ext cx="1535113" cy="838200"/>
            <a:chOff x="2544" y="3408"/>
            <a:chExt cx="967" cy="528"/>
          </a:xfrm>
        </p:grpSpPr>
        <p:graphicFrame>
          <p:nvGraphicFramePr>
            <p:cNvPr id="5124" name="Object 1026"/>
            <p:cNvGraphicFramePr>
              <a:graphicFrameLocks noChangeAspect="1"/>
            </p:cNvGraphicFramePr>
            <p:nvPr/>
          </p:nvGraphicFramePr>
          <p:xfrm>
            <a:off x="3024" y="3408"/>
            <a:ext cx="487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5" name="公式" r:id="rId15" imgW="279360" imgH="304560" progId="Equation.3">
                    <p:embed/>
                  </p:oleObj>
                </mc:Choice>
                <mc:Fallback>
                  <p:oleObj name="公式" r:id="rId15" imgW="279360" imgH="304560" progId="Equation.3">
                    <p:embed/>
                    <p:pic>
                      <p:nvPicPr>
                        <p:cNvPr id="0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3408"/>
                          <a:ext cx="487" cy="5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6" name="Text Box 1074"/>
            <p:cNvSpPr txBox="1">
              <a:spLocks noChangeArrowheads="1"/>
            </p:cNvSpPr>
            <p:nvPr/>
          </p:nvSpPr>
          <p:spPr bwMode="auto">
            <a:xfrm>
              <a:off x="2544" y="3504"/>
              <a:ext cx="432" cy="365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0000CC"/>
                  </a:solidFill>
                </a:rPr>
                <a:t>或</a:t>
              </a:r>
            </a:p>
          </p:txBody>
        </p:sp>
      </p:grpSp>
      <p:sp>
        <p:nvSpPr>
          <p:cNvPr id="21556" name="Text Box 1076"/>
          <p:cNvSpPr txBox="1">
            <a:spLocks noChangeArrowheads="1"/>
          </p:cNvSpPr>
          <p:nvPr/>
        </p:nvSpPr>
        <p:spPr bwMode="auto">
          <a:xfrm>
            <a:off x="685800" y="1447800"/>
            <a:ext cx="5943600" cy="155416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1.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大小和方向等价于单位正电荷在电场中受的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Coulomb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力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,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但是与有无单位正电荷无关 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0" grpId="0" autoUpdateAnimBg="0"/>
      <p:bldP spid="21541" grpId="0" autoUpdateAnimBg="0"/>
      <p:bldP spid="21551" grpId="0" autoUpdateAnimBg="0"/>
      <p:bldP spid="21556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381000" y="304800"/>
            <a:ext cx="7162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例四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.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平行板电容器两板间的电势差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20000" y="685800"/>
            <a:ext cx="609600" cy="2286000"/>
            <a:chOff x="4368" y="576"/>
            <a:chExt cx="384" cy="1440"/>
          </a:xfrm>
        </p:grpSpPr>
        <p:sp>
          <p:nvSpPr>
            <p:cNvPr id="70690" name="Line 4"/>
            <p:cNvSpPr>
              <a:spLocks noChangeShapeType="1"/>
            </p:cNvSpPr>
            <p:nvPr/>
          </p:nvSpPr>
          <p:spPr bwMode="auto">
            <a:xfrm>
              <a:off x="4752" y="576"/>
              <a:ext cx="0" cy="1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91" name="Line 5"/>
            <p:cNvSpPr>
              <a:spLocks noChangeShapeType="1"/>
            </p:cNvSpPr>
            <p:nvPr/>
          </p:nvSpPr>
          <p:spPr bwMode="auto">
            <a:xfrm>
              <a:off x="4368" y="576"/>
              <a:ext cx="0" cy="1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7620000" y="2743200"/>
            <a:ext cx="990600" cy="641350"/>
            <a:chOff x="4512" y="2496"/>
            <a:chExt cx="576" cy="404"/>
          </a:xfrm>
        </p:grpSpPr>
        <p:sp>
          <p:nvSpPr>
            <p:cNvPr id="70688" name="Line 7"/>
            <p:cNvSpPr>
              <a:spLocks noChangeShapeType="1"/>
            </p:cNvSpPr>
            <p:nvPr/>
          </p:nvSpPr>
          <p:spPr bwMode="auto">
            <a:xfrm>
              <a:off x="4512" y="2496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9" name="Rectangle 8"/>
            <p:cNvSpPr>
              <a:spLocks noChangeArrowheads="1"/>
            </p:cNvSpPr>
            <p:nvPr/>
          </p:nvSpPr>
          <p:spPr bwMode="auto">
            <a:xfrm>
              <a:off x="4560" y="2496"/>
              <a:ext cx="52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6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d</a:t>
              </a:r>
            </a:p>
          </p:txBody>
        </p:sp>
      </p:grpSp>
      <p:graphicFrame>
        <p:nvGraphicFramePr>
          <p:cNvPr id="128009" name="Object 9"/>
          <p:cNvGraphicFramePr>
            <a:graphicFrameLocks/>
          </p:cNvGraphicFramePr>
          <p:nvPr/>
        </p:nvGraphicFramePr>
        <p:xfrm>
          <a:off x="5486400" y="1600200"/>
          <a:ext cx="1676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68" name="公式" r:id="rId3" imgW="6095880" imgH="4063680" progId="Equation.3">
                  <p:embed/>
                </p:oleObj>
              </mc:Choice>
              <mc:Fallback>
                <p:oleObj name="公式" r:id="rId3" imgW="6095880" imgH="406368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600200"/>
                        <a:ext cx="1676400" cy="1219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0" name="Object 10"/>
          <p:cNvGraphicFramePr>
            <a:graphicFrameLocks/>
          </p:cNvGraphicFramePr>
          <p:nvPr/>
        </p:nvGraphicFramePr>
        <p:xfrm>
          <a:off x="533400" y="3276600"/>
          <a:ext cx="30480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69" name="公式" r:id="rId5" imgW="876240" imgH="495000" progId="Equation.3">
                  <p:embed/>
                </p:oleObj>
              </mc:Choice>
              <mc:Fallback>
                <p:oleObj name="公式" r:id="rId5" imgW="876240" imgH="495000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276600"/>
                        <a:ext cx="30480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1" name="Object 11"/>
          <p:cNvGraphicFramePr>
            <a:graphicFrameLocks/>
          </p:cNvGraphicFramePr>
          <p:nvPr/>
        </p:nvGraphicFramePr>
        <p:xfrm>
          <a:off x="5486400" y="3124200"/>
          <a:ext cx="25146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70" name="公式" r:id="rId7" imgW="520560" imgH="495000" progId="Equation.3">
                  <p:embed/>
                </p:oleObj>
              </mc:Choice>
              <mc:Fallback>
                <p:oleObj name="公式" r:id="rId7" imgW="520560" imgH="495000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124200"/>
                        <a:ext cx="25146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7010400" y="914400"/>
            <a:ext cx="1905000" cy="528638"/>
            <a:chOff x="4416" y="576"/>
            <a:chExt cx="1200" cy="333"/>
          </a:xfrm>
        </p:grpSpPr>
        <p:graphicFrame>
          <p:nvGraphicFramePr>
            <p:cNvPr id="70666" name="Object 13"/>
            <p:cNvGraphicFramePr>
              <a:graphicFrameLocks/>
            </p:cNvGraphicFramePr>
            <p:nvPr/>
          </p:nvGraphicFramePr>
          <p:xfrm>
            <a:off x="4416" y="576"/>
            <a:ext cx="384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71" name="公式" r:id="rId9" imgW="190440" imgH="164880" progId="Equation.3">
                    <p:embed/>
                  </p:oleObj>
                </mc:Choice>
                <mc:Fallback>
                  <p:oleObj name="公式" r:id="rId9" imgW="190440" imgH="164880" progId="Equation.3">
                    <p:embed/>
                    <p:pic>
                      <p:nvPicPr>
                        <p:cNvPr id="0" name="Object 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576"/>
                          <a:ext cx="384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67" name="Object 14"/>
            <p:cNvGraphicFramePr>
              <a:graphicFrameLocks/>
            </p:cNvGraphicFramePr>
            <p:nvPr/>
          </p:nvGraphicFramePr>
          <p:xfrm>
            <a:off x="5136" y="576"/>
            <a:ext cx="48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72" name="公式" r:id="rId11" imgW="266400" imgH="139680" progId="Equation.3">
                    <p:embed/>
                  </p:oleObj>
                </mc:Choice>
                <mc:Fallback>
                  <p:oleObj name="公式" r:id="rId11" imgW="266400" imgH="139680" progId="Equation.3">
                    <p:embed/>
                    <p:pic>
                      <p:nvPicPr>
                        <p:cNvPr id="0" name="Object 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576"/>
                          <a:ext cx="48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8015" name="Text Box 15"/>
          <p:cNvSpPr txBox="1">
            <a:spLocks noChangeArrowheads="1"/>
          </p:cNvSpPr>
          <p:nvPr/>
        </p:nvSpPr>
        <p:spPr bwMode="auto">
          <a:xfrm>
            <a:off x="381000" y="1219200"/>
            <a:ext cx="533400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解：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平行板电容器内部的场强为</a:t>
            </a:r>
          </a:p>
        </p:txBody>
      </p:sp>
      <p:sp>
        <p:nvSpPr>
          <p:cNvPr id="128016" name="Text Box 16"/>
          <p:cNvSpPr txBox="1">
            <a:spLocks noChangeArrowheads="1"/>
          </p:cNvSpPr>
          <p:nvPr/>
        </p:nvSpPr>
        <p:spPr bwMode="auto">
          <a:xfrm>
            <a:off x="381000" y="2590800"/>
            <a:ext cx="3276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两板间的电势差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7696200" y="1371600"/>
            <a:ext cx="477838" cy="685800"/>
            <a:chOff x="2771" y="1920"/>
            <a:chExt cx="301" cy="432"/>
          </a:xfrm>
        </p:grpSpPr>
        <p:sp>
          <p:nvSpPr>
            <p:cNvPr id="70687" name="Line 18"/>
            <p:cNvSpPr>
              <a:spLocks noChangeShapeType="1"/>
            </p:cNvSpPr>
            <p:nvPr/>
          </p:nvSpPr>
          <p:spPr bwMode="auto">
            <a:xfrm>
              <a:off x="2832" y="2352"/>
              <a:ext cx="240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0665" name="Object 19"/>
            <p:cNvGraphicFramePr>
              <a:graphicFrameLocks noChangeAspect="1"/>
            </p:cNvGraphicFramePr>
            <p:nvPr/>
          </p:nvGraphicFramePr>
          <p:xfrm>
            <a:off x="2771" y="1920"/>
            <a:ext cx="28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73" name="公式" r:id="rId13" imgW="152280" imgH="203040" progId="Equation.3">
                    <p:embed/>
                  </p:oleObj>
                </mc:Choice>
                <mc:Fallback>
                  <p:oleObj name="公式" r:id="rId13" imgW="152280" imgH="20304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1" y="1920"/>
                          <a:ext cx="288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8020" name="Line 20"/>
          <p:cNvSpPr>
            <a:spLocks noChangeShapeType="1"/>
          </p:cNvSpPr>
          <p:nvPr/>
        </p:nvSpPr>
        <p:spPr bwMode="auto">
          <a:xfrm>
            <a:off x="7812088" y="2276475"/>
            <a:ext cx="30480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8101013" y="3860800"/>
            <a:ext cx="762000" cy="990600"/>
            <a:chOff x="5136" y="2352"/>
            <a:chExt cx="480" cy="624"/>
          </a:xfrm>
        </p:grpSpPr>
        <p:graphicFrame>
          <p:nvGraphicFramePr>
            <p:cNvPr id="70664" name="Object 22"/>
            <p:cNvGraphicFramePr>
              <a:graphicFrameLocks noChangeAspect="1"/>
            </p:cNvGraphicFramePr>
            <p:nvPr/>
          </p:nvGraphicFramePr>
          <p:xfrm>
            <a:off x="5136" y="2352"/>
            <a:ext cx="407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74" name="公式" r:id="rId15" imgW="203040" imgH="215640" progId="Equation.3">
                    <p:embed/>
                  </p:oleObj>
                </mc:Choice>
                <mc:Fallback>
                  <p:oleObj name="公式" r:id="rId15" imgW="203040" imgH="21564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352"/>
                          <a:ext cx="407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86" name="AutoShape 23"/>
            <p:cNvSpPr>
              <a:spLocks noChangeArrowheads="1"/>
            </p:cNvSpPr>
            <p:nvPr/>
          </p:nvSpPr>
          <p:spPr bwMode="auto">
            <a:xfrm>
              <a:off x="5136" y="2448"/>
              <a:ext cx="480" cy="528"/>
            </a:xfrm>
            <a:prstGeom prst="wedgeEllipseCallout">
              <a:avLst>
                <a:gd name="adj1" fmla="val -74792"/>
                <a:gd name="adj2" fmla="val -246023"/>
              </a:avLst>
            </a:prstGeom>
            <a:noFill/>
            <a:ln w="38100">
              <a:solidFill>
                <a:srgbClr val="0000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/>
              <a:endParaRPr lang="zh-CN" altLang="zh-CN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28024" name="Object 24"/>
          <p:cNvGraphicFramePr>
            <a:graphicFrameLocks noChangeAspect="1"/>
          </p:cNvGraphicFramePr>
          <p:nvPr/>
        </p:nvGraphicFramePr>
        <p:xfrm>
          <a:off x="3581400" y="3200400"/>
          <a:ext cx="1905000" cy="149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75" name="公式" r:id="rId17" imgW="507960" imgH="495000" progId="Equation.3">
                  <p:embed/>
                </p:oleObj>
              </mc:Choice>
              <mc:Fallback>
                <p:oleObj name="公式" r:id="rId17" imgW="507960" imgH="4950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200400"/>
                        <a:ext cx="1905000" cy="1493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457200" y="4800600"/>
            <a:ext cx="2362200" cy="1524000"/>
            <a:chOff x="288" y="3024"/>
            <a:chExt cx="1488" cy="960"/>
          </a:xfrm>
        </p:grpSpPr>
        <p:grpSp>
          <p:nvGrpSpPr>
            <p:cNvPr id="70683" name="Group 26"/>
            <p:cNvGrpSpPr>
              <a:grpSpLocks/>
            </p:cNvGrpSpPr>
            <p:nvPr/>
          </p:nvGrpSpPr>
          <p:grpSpPr bwMode="auto">
            <a:xfrm>
              <a:off x="432" y="3120"/>
              <a:ext cx="1200" cy="711"/>
              <a:chOff x="432" y="3120"/>
              <a:chExt cx="1200" cy="711"/>
            </a:xfrm>
          </p:grpSpPr>
          <p:sp>
            <p:nvSpPr>
              <p:cNvPr id="70685" name="Text Box 27"/>
              <p:cNvSpPr txBox="1">
                <a:spLocks noChangeArrowheads="1"/>
              </p:cNvSpPr>
              <p:nvPr/>
            </p:nvSpPr>
            <p:spPr bwMode="auto">
              <a:xfrm>
                <a:off x="432" y="3504"/>
                <a:ext cx="120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defTabSz="762000"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CC0000"/>
                    </a:solidFill>
                  </a:rPr>
                  <a:t>方向一致</a:t>
                </a:r>
              </a:p>
            </p:txBody>
          </p:sp>
          <p:graphicFrame>
            <p:nvGraphicFramePr>
              <p:cNvPr id="70663" name="Object 28"/>
              <p:cNvGraphicFramePr>
                <a:graphicFrameLocks noChangeAspect="1"/>
              </p:cNvGraphicFramePr>
              <p:nvPr/>
            </p:nvGraphicFramePr>
            <p:xfrm>
              <a:off x="624" y="3120"/>
              <a:ext cx="672" cy="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776" name="公式" r:id="rId19" imgW="368280" imgH="241200" progId="Equation.3">
                      <p:embed/>
                    </p:oleObj>
                  </mc:Choice>
                  <mc:Fallback>
                    <p:oleObj name="公式" r:id="rId19" imgW="368280" imgH="241200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4" y="3120"/>
                            <a:ext cx="672" cy="4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0684" name="AutoShape 29"/>
            <p:cNvSpPr>
              <a:spLocks noChangeArrowheads="1"/>
            </p:cNvSpPr>
            <p:nvPr/>
          </p:nvSpPr>
          <p:spPr bwMode="auto">
            <a:xfrm>
              <a:off x="288" y="3024"/>
              <a:ext cx="1488" cy="960"/>
            </a:xfrm>
            <a:prstGeom prst="wedgeEllipseCallout">
              <a:avLst>
                <a:gd name="adj1" fmla="val 91060"/>
                <a:gd name="adj2" fmla="val -104065"/>
              </a:avLst>
            </a:prstGeom>
            <a:noFill/>
            <a:ln w="38100">
              <a:solidFill>
                <a:srgbClr val="0000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/>
              <a:endParaRPr lang="zh-CN" alt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3124200" y="5105400"/>
            <a:ext cx="1905000" cy="990600"/>
            <a:chOff x="2016" y="3216"/>
            <a:chExt cx="1200" cy="624"/>
          </a:xfrm>
        </p:grpSpPr>
        <p:sp>
          <p:nvSpPr>
            <p:cNvPr id="70681" name="Text Box 31"/>
            <p:cNvSpPr txBox="1">
              <a:spLocks noChangeArrowheads="1"/>
            </p:cNvSpPr>
            <p:nvPr/>
          </p:nvSpPr>
          <p:spPr bwMode="auto">
            <a:xfrm>
              <a:off x="2160" y="3360"/>
              <a:ext cx="1056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0000"/>
                  </a:solidFill>
                </a:rPr>
                <a:t>均匀场</a:t>
              </a:r>
            </a:p>
          </p:txBody>
        </p:sp>
        <p:sp>
          <p:nvSpPr>
            <p:cNvPr id="70682" name="AutoShape 32"/>
            <p:cNvSpPr>
              <a:spLocks noChangeArrowheads="1"/>
            </p:cNvSpPr>
            <p:nvPr/>
          </p:nvSpPr>
          <p:spPr bwMode="auto">
            <a:xfrm>
              <a:off x="2016" y="3216"/>
              <a:ext cx="1152" cy="624"/>
            </a:xfrm>
            <a:prstGeom prst="wedgeEllipseCallout">
              <a:avLst>
                <a:gd name="adj1" fmla="val 97310"/>
                <a:gd name="adj2" fmla="val -178204"/>
              </a:avLst>
            </a:prstGeom>
            <a:noFill/>
            <a:ln w="38100">
              <a:solidFill>
                <a:srgbClr val="0000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/>
              <a:endParaRPr lang="zh-CN" alt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6248400" y="4724400"/>
            <a:ext cx="2209800" cy="1303338"/>
            <a:chOff x="3936" y="2880"/>
            <a:chExt cx="1392" cy="917"/>
          </a:xfrm>
        </p:grpSpPr>
        <p:sp>
          <p:nvSpPr>
            <p:cNvPr id="70680" name="AutoShape 34"/>
            <p:cNvSpPr>
              <a:spLocks noChangeArrowheads="1"/>
            </p:cNvSpPr>
            <p:nvPr/>
          </p:nvSpPr>
          <p:spPr bwMode="auto">
            <a:xfrm>
              <a:off x="4560" y="2880"/>
              <a:ext cx="96" cy="432"/>
            </a:xfrm>
            <a:prstGeom prst="downArrow">
              <a:avLst>
                <a:gd name="adj1" fmla="val 50000"/>
                <a:gd name="adj2" fmla="val 1125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graphicFrame>
          <p:nvGraphicFramePr>
            <p:cNvPr id="70662" name="Object 35"/>
            <p:cNvGraphicFramePr>
              <a:graphicFrameLocks noChangeAspect="1"/>
            </p:cNvGraphicFramePr>
            <p:nvPr/>
          </p:nvGraphicFramePr>
          <p:xfrm>
            <a:off x="3936" y="3360"/>
            <a:ext cx="1392" cy="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77" name="公式" r:id="rId21" imgW="609480" imgH="177480" progId="Equation.3">
                    <p:embed/>
                  </p:oleObj>
                </mc:Choice>
                <mc:Fallback>
                  <p:oleObj name="公式" r:id="rId21" imgW="609480" imgH="17748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3360"/>
                          <a:ext cx="1392" cy="437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0099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28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280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8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8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128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2" dur="500"/>
                                        <p:tgtEl>
                                          <p:spTgt spid="12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 autoUpdateAnimBg="0"/>
      <p:bldP spid="128015" grpId="0" build="p" autoUpdateAnimBg="0"/>
      <p:bldP spid="128016" grpId="0" build="p" autoUpdateAnimBg="0"/>
      <p:bldP spid="128020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457200" y="381000"/>
            <a:ext cx="8077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例五 计算有限长均匀带电细棒的电势  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解： 如图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14800" y="914400"/>
            <a:ext cx="4495800" cy="2743200"/>
            <a:chOff x="2112" y="912"/>
            <a:chExt cx="2832" cy="1728"/>
          </a:xfrm>
        </p:grpSpPr>
        <p:graphicFrame>
          <p:nvGraphicFramePr>
            <p:cNvPr id="71689" name="Object 4"/>
            <p:cNvGraphicFramePr>
              <a:graphicFrameLocks/>
            </p:cNvGraphicFramePr>
            <p:nvPr/>
          </p:nvGraphicFramePr>
          <p:xfrm>
            <a:off x="2112" y="1968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91" name="公式" r:id="rId3" imgW="126720" imgH="126720" progId="Equation.3">
                    <p:embed/>
                  </p:oleObj>
                </mc:Choice>
                <mc:Fallback>
                  <p:oleObj name="公式" r:id="rId3" imgW="126720" imgH="126720" progId="Equation.3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968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07" name="Line 5"/>
            <p:cNvSpPr>
              <a:spLocks noChangeShapeType="1"/>
            </p:cNvSpPr>
            <p:nvPr/>
          </p:nvSpPr>
          <p:spPr bwMode="auto">
            <a:xfrm flipV="1">
              <a:off x="2784" y="1392"/>
              <a:ext cx="1584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8" name="Oval 6"/>
            <p:cNvSpPr>
              <a:spLocks noChangeArrowheads="1"/>
            </p:cNvSpPr>
            <p:nvPr/>
          </p:nvSpPr>
          <p:spPr bwMode="auto">
            <a:xfrm>
              <a:off x="4368" y="1344"/>
              <a:ext cx="48" cy="96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690" name="Object 7"/>
            <p:cNvGraphicFramePr>
              <a:graphicFrameLocks noChangeAspect="1"/>
            </p:cNvGraphicFramePr>
            <p:nvPr/>
          </p:nvGraphicFramePr>
          <p:xfrm>
            <a:off x="4032" y="1056"/>
            <a:ext cx="22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92" name="Equation" r:id="rId5" imgW="126720" imgH="164880" progId="Equation.3">
                    <p:embed/>
                  </p:oleObj>
                </mc:Choice>
                <mc:Fallback>
                  <p:oleObj name="Equation" r:id="rId5" imgW="126720" imgH="1648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056"/>
                          <a:ext cx="221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09" name="Line 8"/>
            <p:cNvSpPr>
              <a:spLocks noChangeShapeType="1"/>
            </p:cNvSpPr>
            <p:nvPr/>
          </p:nvSpPr>
          <p:spPr bwMode="auto">
            <a:xfrm flipV="1">
              <a:off x="2304" y="1008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1691" name="Object 9"/>
            <p:cNvGraphicFramePr>
              <a:graphicFrameLocks noChangeAspect="1"/>
            </p:cNvGraphicFramePr>
            <p:nvPr/>
          </p:nvGraphicFramePr>
          <p:xfrm>
            <a:off x="2352" y="960"/>
            <a:ext cx="22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93" name="Equation" r:id="rId7" imgW="126720" imgH="164880" progId="Equation.3">
                    <p:embed/>
                  </p:oleObj>
                </mc:Choice>
                <mc:Fallback>
                  <p:oleObj name="Equation" r:id="rId7" imgW="126720" imgH="1648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960"/>
                          <a:ext cx="222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10" name="Line 10"/>
            <p:cNvSpPr>
              <a:spLocks noChangeShapeType="1"/>
            </p:cNvSpPr>
            <p:nvPr/>
          </p:nvSpPr>
          <p:spPr bwMode="auto">
            <a:xfrm>
              <a:off x="2304" y="1920"/>
              <a:ext cx="24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1" name="Rectangle 11"/>
            <p:cNvSpPr>
              <a:spLocks noChangeArrowheads="1"/>
            </p:cNvSpPr>
            <p:nvPr/>
          </p:nvSpPr>
          <p:spPr bwMode="auto">
            <a:xfrm>
              <a:off x="2304" y="1872"/>
              <a:ext cx="1440" cy="48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692" name="Object 12"/>
            <p:cNvGraphicFramePr>
              <a:graphicFrameLocks noChangeAspect="1"/>
            </p:cNvGraphicFramePr>
            <p:nvPr/>
          </p:nvGraphicFramePr>
          <p:xfrm>
            <a:off x="4656" y="1680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94" name="Equation" r:id="rId9" imgW="126720" imgH="126720" progId="Equation.3">
                    <p:embed/>
                  </p:oleObj>
                </mc:Choice>
                <mc:Fallback>
                  <p:oleObj name="Equation" r:id="rId9" imgW="126720" imgH="12672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680"/>
                          <a:ext cx="18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3" name="Object 13"/>
            <p:cNvGraphicFramePr>
              <a:graphicFrameLocks noChangeAspect="1"/>
            </p:cNvGraphicFramePr>
            <p:nvPr/>
          </p:nvGraphicFramePr>
          <p:xfrm>
            <a:off x="4416" y="912"/>
            <a:ext cx="52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95" name="Equation" r:id="rId11" imgW="253800" imgH="177480" progId="Equation.3">
                    <p:embed/>
                  </p:oleObj>
                </mc:Choice>
                <mc:Fallback>
                  <p:oleObj name="Equation" r:id="rId11" imgW="253800" imgH="1774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912"/>
                          <a:ext cx="52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4" name="Object 14"/>
            <p:cNvGraphicFramePr>
              <a:graphicFrameLocks noChangeAspect="1"/>
            </p:cNvGraphicFramePr>
            <p:nvPr/>
          </p:nvGraphicFramePr>
          <p:xfrm>
            <a:off x="4080" y="1488"/>
            <a:ext cx="202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96" name="Equation" r:id="rId13" imgW="114120" imgH="164880" progId="Equation.3">
                    <p:embed/>
                  </p:oleObj>
                </mc:Choice>
                <mc:Fallback>
                  <p:oleObj name="Equation" r:id="rId13" imgW="114120" imgH="1648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488"/>
                          <a:ext cx="202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712" name="Group 15"/>
            <p:cNvGrpSpPr>
              <a:grpSpLocks/>
            </p:cNvGrpSpPr>
            <p:nvPr/>
          </p:nvGrpSpPr>
          <p:grpSpPr bwMode="auto">
            <a:xfrm>
              <a:off x="2688" y="1872"/>
              <a:ext cx="240" cy="379"/>
              <a:chOff x="3456" y="1536"/>
              <a:chExt cx="240" cy="379"/>
            </a:xfrm>
          </p:grpSpPr>
          <p:graphicFrame>
            <p:nvGraphicFramePr>
              <p:cNvPr id="71700" name="Object 16"/>
              <p:cNvGraphicFramePr>
                <a:graphicFrameLocks/>
              </p:cNvGraphicFramePr>
              <p:nvPr/>
            </p:nvGraphicFramePr>
            <p:xfrm>
              <a:off x="3456" y="1680"/>
              <a:ext cx="235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897" name="公式" r:id="rId15" imgW="126720" imgH="126720" progId="Equation.3">
                      <p:embed/>
                    </p:oleObj>
                  </mc:Choice>
                  <mc:Fallback>
                    <p:oleObj name="公式" r:id="rId15" imgW="126720" imgH="126720" progId="Equation.3">
                      <p:embed/>
                      <p:pic>
                        <p:nvPicPr>
                          <p:cNvPr id="0" name="Object 1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1680"/>
                            <a:ext cx="235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1719" name="Line 17"/>
              <p:cNvSpPr>
                <a:spLocks noChangeShapeType="1"/>
              </p:cNvSpPr>
              <p:nvPr/>
            </p:nvSpPr>
            <p:spPr bwMode="auto">
              <a:xfrm>
                <a:off x="3456" y="1536"/>
                <a:ext cx="240" cy="0"/>
              </a:xfrm>
              <a:prstGeom prst="line">
                <a:avLst/>
              </a:prstGeom>
              <a:noFill/>
              <a:ln w="76200">
                <a:solidFill>
                  <a:srgbClr val="99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71695" name="Object 18"/>
            <p:cNvGraphicFramePr>
              <a:graphicFrameLocks/>
            </p:cNvGraphicFramePr>
            <p:nvPr/>
          </p:nvGraphicFramePr>
          <p:xfrm>
            <a:off x="2688" y="1584"/>
            <a:ext cx="374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98" name="Equation" r:id="rId17" imgW="203040" imgH="177480" progId="Equation.3">
                    <p:embed/>
                  </p:oleObj>
                </mc:Choice>
                <mc:Fallback>
                  <p:oleObj name="Equation" r:id="rId17" imgW="203040" imgH="177480" progId="Equation.3">
                    <p:embed/>
                    <p:pic>
                      <p:nvPicPr>
                        <p:cNvPr id="0" name="Object 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1584"/>
                          <a:ext cx="374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6" name="Object 19"/>
            <p:cNvGraphicFramePr>
              <a:graphicFrameLocks noChangeAspect="1"/>
            </p:cNvGraphicFramePr>
            <p:nvPr/>
          </p:nvGraphicFramePr>
          <p:xfrm>
            <a:off x="3504" y="1584"/>
            <a:ext cx="21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99" name="Equation" r:id="rId19" imgW="126720" imgH="177480" progId="Equation.3">
                    <p:embed/>
                  </p:oleObj>
                </mc:Choice>
                <mc:Fallback>
                  <p:oleObj name="Equation" r:id="rId19" imgW="126720" imgH="1774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584"/>
                          <a:ext cx="212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713" name="Group 20"/>
            <p:cNvGrpSpPr>
              <a:grpSpLocks/>
            </p:cNvGrpSpPr>
            <p:nvPr/>
          </p:nvGrpSpPr>
          <p:grpSpPr bwMode="auto">
            <a:xfrm>
              <a:off x="4368" y="1440"/>
              <a:ext cx="225" cy="480"/>
              <a:chOff x="4320" y="2112"/>
              <a:chExt cx="225" cy="480"/>
            </a:xfrm>
          </p:grpSpPr>
          <p:sp>
            <p:nvSpPr>
              <p:cNvPr id="71718" name="Line 21"/>
              <p:cNvSpPr>
                <a:spLocks noChangeShapeType="1"/>
              </p:cNvSpPr>
              <p:nvPr/>
            </p:nvSpPr>
            <p:spPr bwMode="auto">
              <a:xfrm>
                <a:off x="4320" y="2112"/>
                <a:ext cx="0" cy="48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71699" name="Object 22"/>
              <p:cNvGraphicFramePr>
                <a:graphicFrameLocks noChangeAspect="1"/>
              </p:cNvGraphicFramePr>
              <p:nvPr/>
            </p:nvGraphicFramePr>
            <p:xfrm>
              <a:off x="4368" y="2208"/>
              <a:ext cx="177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900" name="Equation" r:id="rId21" imgW="126720" imgH="177480" progId="Equation.3">
                      <p:embed/>
                    </p:oleObj>
                  </mc:Choice>
                  <mc:Fallback>
                    <p:oleObj name="Equation" r:id="rId21" imgW="126720" imgH="177480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2208"/>
                            <a:ext cx="177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1714" name="Group 23"/>
            <p:cNvGrpSpPr>
              <a:grpSpLocks/>
            </p:cNvGrpSpPr>
            <p:nvPr/>
          </p:nvGrpSpPr>
          <p:grpSpPr bwMode="auto">
            <a:xfrm>
              <a:off x="3744" y="1968"/>
              <a:ext cx="624" cy="336"/>
              <a:chOff x="4080" y="2064"/>
              <a:chExt cx="624" cy="284"/>
            </a:xfrm>
          </p:grpSpPr>
          <p:sp>
            <p:nvSpPr>
              <p:cNvPr id="71717" name="Line 24"/>
              <p:cNvSpPr>
                <a:spLocks noChangeShapeType="1"/>
              </p:cNvSpPr>
              <p:nvPr/>
            </p:nvSpPr>
            <p:spPr bwMode="auto">
              <a:xfrm>
                <a:off x="4080" y="2064"/>
                <a:ext cx="624" cy="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71698" name="Object 25"/>
              <p:cNvGraphicFramePr>
                <a:graphicFrameLocks noChangeAspect="1"/>
              </p:cNvGraphicFramePr>
              <p:nvPr/>
            </p:nvGraphicFramePr>
            <p:xfrm>
              <a:off x="4272" y="2112"/>
              <a:ext cx="214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901" name="Equation" r:id="rId23" imgW="126720" imgH="139680" progId="Equation.3">
                      <p:embed/>
                    </p:oleObj>
                  </mc:Choice>
                  <mc:Fallback>
                    <p:oleObj name="Equation" r:id="rId23" imgW="126720" imgH="139680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2112"/>
                            <a:ext cx="214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CC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1715" name="Group 26"/>
            <p:cNvGrpSpPr>
              <a:grpSpLocks/>
            </p:cNvGrpSpPr>
            <p:nvPr/>
          </p:nvGrpSpPr>
          <p:grpSpPr bwMode="auto">
            <a:xfrm>
              <a:off x="2254" y="2208"/>
              <a:ext cx="1488" cy="432"/>
              <a:chOff x="2590" y="1776"/>
              <a:chExt cx="1488" cy="624"/>
            </a:xfrm>
          </p:grpSpPr>
          <p:sp>
            <p:nvSpPr>
              <p:cNvPr id="71716" name="AutoShape 27"/>
              <p:cNvSpPr>
                <a:spLocks/>
              </p:cNvSpPr>
              <p:nvPr/>
            </p:nvSpPr>
            <p:spPr bwMode="auto">
              <a:xfrm rot="-5417742">
                <a:off x="3184" y="1182"/>
                <a:ext cx="300" cy="1488"/>
              </a:xfrm>
              <a:prstGeom prst="leftBrace">
                <a:avLst>
                  <a:gd name="adj1" fmla="val 41333"/>
                  <a:gd name="adj2" fmla="val 50000"/>
                </a:avLst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1697" name="Object 28"/>
              <p:cNvGraphicFramePr>
                <a:graphicFrameLocks noChangeAspect="1"/>
              </p:cNvGraphicFramePr>
              <p:nvPr/>
            </p:nvGraphicFramePr>
            <p:xfrm>
              <a:off x="3216" y="2112"/>
              <a:ext cx="266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902" name="Equation" r:id="rId25" imgW="152280" imgH="164880" progId="Equation.3">
                      <p:embed/>
                    </p:oleObj>
                  </mc:Choice>
                  <mc:Fallback>
                    <p:oleObj name="Equation" r:id="rId25" imgW="152280" imgH="164880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" y="2112"/>
                            <a:ext cx="266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4495800" y="1600200"/>
            <a:ext cx="3276600" cy="838200"/>
            <a:chOff x="1680" y="720"/>
            <a:chExt cx="2064" cy="528"/>
          </a:xfrm>
        </p:grpSpPr>
        <p:sp>
          <p:nvSpPr>
            <p:cNvPr id="71706" name="Line 30"/>
            <p:cNvSpPr>
              <a:spLocks noChangeShapeType="1"/>
            </p:cNvSpPr>
            <p:nvPr/>
          </p:nvSpPr>
          <p:spPr bwMode="auto">
            <a:xfrm flipH="1">
              <a:off x="1680" y="720"/>
              <a:ext cx="2064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1688" name="Object 31"/>
            <p:cNvGraphicFramePr>
              <a:graphicFrameLocks noChangeAspect="1"/>
            </p:cNvGraphicFramePr>
            <p:nvPr/>
          </p:nvGraphicFramePr>
          <p:xfrm>
            <a:off x="1824" y="816"/>
            <a:ext cx="273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03" name="Equation" r:id="rId27" imgW="164880" imgH="215640" progId="Equation.3">
                    <p:embed/>
                  </p:oleObj>
                </mc:Choice>
                <mc:Fallback>
                  <p:oleObj name="Equation" r:id="rId27" imgW="164880" imgH="21564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816"/>
                          <a:ext cx="273" cy="3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6705600" y="1676400"/>
            <a:ext cx="990600" cy="946150"/>
            <a:chOff x="3120" y="720"/>
            <a:chExt cx="624" cy="596"/>
          </a:xfrm>
        </p:grpSpPr>
        <p:sp>
          <p:nvSpPr>
            <p:cNvPr id="71705" name="Line 33"/>
            <p:cNvSpPr>
              <a:spLocks noChangeShapeType="1"/>
            </p:cNvSpPr>
            <p:nvPr/>
          </p:nvSpPr>
          <p:spPr bwMode="auto">
            <a:xfrm flipH="1">
              <a:off x="3120" y="720"/>
              <a:ext cx="624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1687" name="Object 34"/>
            <p:cNvGraphicFramePr>
              <a:graphicFrameLocks noChangeAspect="1"/>
            </p:cNvGraphicFramePr>
            <p:nvPr/>
          </p:nvGraphicFramePr>
          <p:xfrm>
            <a:off x="3264" y="960"/>
            <a:ext cx="294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04" name="Equation" r:id="rId29" imgW="177480" imgH="215640" progId="Equation.3">
                    <p:embed/>
                  </p:oleObj>
                </mc:Choice>
                <mc:Fallback>
                  <p:oleObj name="Equation" r:id="rId29" imgW="177480" imgH="21564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960"/>
                          <a:ext cx="294" cy="3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9059" name="Object 35"/>
          <p:cNvGraphicFramePr>
            <a:graphicFrameLocks/>
          </p:cNvGraphicFramePr>
          <p:nvPr/>
        </p:nvGraphicFramePr>
        <p:xfrm>
          <a:off x="914400" y="1752600"/>
          <a:ext cx="23733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5" name="Equation" r:id="rId31" imgW="812520" imgH="431640" progId="Equation.3">
                  <p:embed/>
                </p:oleObj>
              </mc:Choice>
              <mc:Fallback>
                <p:oleObj name="Equation" r:id="rId31" imgW="812520" imgH="431640" progId="Equation.3">
                  <p:embed/>
                  <p:pic>
                    <p:nvPicPr>
                      <p:cNvPr id="0" name="Object 35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52600"/>
                        <a:ext cx="237331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60" name="Object 36"/>
          <p:cNvGraphicFramePr>
            <a:graphicFrameLocks/>
          </p:cNvGraphicFramePr>
          <p:nvPr/>
        </p:nvGraphicFramePr>
        <p:xfrm>
          <a:off x="1371600" y="2895600"/>
          <a:ext cx="2514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6" name="Equation" r:id="rId33" imgW="799920" imgH="431640" progId="Equation.3">
                  <p:embed/>
                </p:oleObj>
              </mc:Choice>
              <mc:Fallback>
                <p:oleObj name="Equation" r:id="rId33" imgW="799920" imgH="431640" progId="Equation.3">
                  <p:embed/>
                  <p:pic>
                    <p:nvPicPr>
                      <p:cNvPr id="0" name="Object 36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895600"/>
                        <a:ext cx="25146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61" name="Object 37"/>
          <p:cNvGraphicFramePr>
            <a:graphicFrameLocks/>
          </p:cNvGraphicFramePr>
          <p:nvPr/>
        </p:nvGraphicFramePr>
        <p:xfrm>
          <a:off x="381000" y="3962400"/>
          <a:ext cx="34290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7" name="Equation" r:id="rId35" imgW="1054080" imgH="495000" progId="Equation.3">
                  <p:embed/>
                </p:oleObj>
              </mc:Choice>
              <mc:Fallback>
                <p:oleObj name="Equation" r:id="rId35" imgW="1054080" imgH="495000" progId="Equation.3">
                  <p:embed/>
                  <p:pic>
                    <p:nvPicPr>
                      <p:cNvPr id="0" name="Object 37"/>
                      <p:cNvPicPr>
                        <a:picLocks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962400"/>
                        <a:ext cx="34290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62" name="Object 38"/>
          <p:cNvGraphicFramePr>
            <a:graphicFrameLocks/>
          </p:cNvGraphicFramePr>
          <p:nvPr/>
        </p:nvGraphicFramePr>
        <p:xfrm>
          <a:off x="3733800" y="4038600"/>
          <a:ext cx="4876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8" name="Equation" r:id="rId37" imgW="1650960" imgH="431640" progId="Equation.3">
                  <p:embed/>
                </p:oleObj>
              </mc:Choice>
              <mc:Fallback>
                <p:oleObj name="Equation" r:id="rId37" imgW="1650960" imgH="431640" progId="Equation.3">
                  <p:embed/>
                  <p:pic>
                    <p:nvPicPr>
                      <p:cNvPr id="0" name="Object 38"/>
                      <p:cNvPicPr>
                        <a:picLocks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038600"/>
                        <a:ext cx="4876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63" name="Object 39"/>
          <p:cNvGraphicFramePr>
            <a:graphicFrameLocks/>
          </p:cNvGraphicFramePr>
          <p:nvPr/>
        </p:nvGraphicFramePr>
        <p:xfrm>
          <a:off x="914400" y="5257800"/>
          <a:ext cx="69405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9" name="Equation" r:id="rId39" imgW="2349360" imgH="520560" progId="Equation.3">
                  <p:embed/>
                </p:oleObj>
              </mc:Choice>
              <mc:Fallback>
                <p:oleObj name="Equation" r:id="rId39" imgW="2349360" imgH="520560" progId="Equation.3">
                  <p:embed/>
                  <p:pic>
                    <p:nvPicPr>
                      <p:cNvPr id="0" name="Object 39"/>
                      <p:cNvPicPr>
                        <a:picLocks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257800"/>
                        <a:ext cx="694055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29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29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6" grpId="0" build="p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533400" y="304800"/>
            <a:ext cx="2590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讨论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Wingdings" pitchFamily="2" charset="2"/>
              </a:rPr>
              <a:t>（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Wingdings" pitchFamily="2" charset="2"/>
              </a:rPr>
              <a:t>1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Wingdings" pitchFamily="2" charset="2"/>
              </a:rPr>
              <a:t>）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91000" y="0"/>
            <a:ext cx="4495800" cy="2743200"/>
            <a:chOff x="2592" y="576"/>
            <a:chExt cx="2832" cy="1728"/>
          </a:xfrm>
        </p:grpSpPr>
        <p:grpSp>
          <p:nvGrpSpPr>
            <p:cNvPr id="72728" name="Group 4"/>
            <p:cNvGrpSpPr>
              <a:grpSpLocks/>
            </p:cNvGrpSpPr>
            <p:nvPr/>
          </p:nvGrpSpPr>
          <p:grpSpPr bwMode="auto">
            <a:xfrm>
              <a:off x="2592" y="576"/>
              <a:ext cx="2832" cy="1728"/>
              <a:chOff x="2112" y="912"/>
              <a:chExt cx="2832" cy="1728"/>
            </a:xfrm>
          </p:grpSpPr>
          <p:graphicFrame>
            <p:nvGraphicFramePr>
              <p:cNvPr id="72713" name="Object 5"/>
              <p:cNvGraphicFramePr>
                <a:graphicFrameLocks/>
              </p:cNvGraphicFramePr>
              <p:nvPr/>
            </p:nvGraphicFramePr>
            <p:xfrm>
              <a:off x="2112" y="1968"/>
              <a:ext cx="28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915" name="公式" r:id="rId3" imgW="126720" imgH="126720" progId="Equation.3">
                      <p:embed/>
                    </p:oleObj>
                  </mc:Choice>
                  <mc:Fallback>
                    <p:oleObj name="公式" r:id="rId3" imgW="126720" imgH="126720" progId="Equation.3">
                      <p:embed/>
                      <p:pic>
                        <p:nvPicPr>
                          <p:cNvPr id="0" name="Object 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2" y="1968"/>
                            <a:ext cx="288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733" name="Line 6"/>
              <p:cNvSpPr>
                <a:spLocks noChangeShapeType="1"/>
              </p:cNvSpPr>
              <p:nvPr/>
            </p:nvSpPr>
            <p:spPr bwMode="auto">
              <a:xfrm flipV="1">
                <a:off x="2784" y="1392"/>
                <a:ext cx="1584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34" name="Oval 7"/>
              <p:cNvSpPr>
                <a:spLocks noChangeArrowheads="1"/>
              </p:cNvSpPr>
              <p:nvPr/>
            </p:nvSpPr>
            <p:spPr bwMode="auto">
              <a:xfrm>
                <a:off x="4368" y="1344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2714" name="Object 8"/>
              <p:cNvGraphicFramePr>
                <a:graphicFrameLocks noChangeAspect="1"/>
              </p:cNvGraphicFramePr>
              <p:nvPr/>
            </p:nvGraphicFramePr>
            <p:xfrm>
              <a:off x="4032" y="1056"/>
              <a:ext cx="221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916" name="Equation" r:id="rId5" imgW="126720" imgH="164880" progId="Equation.3">
                      <p:embed/>
                    </p:oleObj>
                  </mc:Choice>
                  <mc:Fallback>
                    <p:oleObj name="Equation" r:id="rId5" imgW="126720" imgH="16488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1056"/>
                            <a:ext cx="221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735" name="Line 9"/>
              <p:cNvSpPr>
                <a:spLocks noChangeShapeType="1"/>
              </p:cNvSpPr>
              <p:nvPr/>
            </p:nvSpPr>
            <p:spPr bwMode="auto">
              <a:xfrm flipV="1">
                <a:off x="2304" y="1008"/>
                <a:ext cx="0" cy="9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72715" name="Object 10"/>
              <p:cNvGraphicFramePr>
                <a:graphicFrameLocks noChangeAspect="1"/>
              </p:cNvGraphicFramePr>
              <p:nvPr/>
            </p:nvGraphicFramePr>
            <p:xfrm>
              <a:off x="2352" y="960"/>
              <a:ext cx="22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917" name="Equation" r:id="rId7" imgW="126720" imgH="164880" progId="Equation.3">
                      <p:embed/>
                    </p:oleObj>
                  </mc:Choice>
                  <mc:Fallback>
                    <p:oleObj name="Equation" r:id="rId7" imgW="126720" imgH="16488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52" y="960"/>
                            <a:ext cx="222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736" name="Line 11"/>
              <p:cNvSpPr>
                <a:spLocks noChangeShapeType="1"/>
              </p:cNvSpPr>
              <p:nvPr/>
            </p:nvSpPr>
            <p:spPr bwMode="auto">
              <a:xfrm>
                <a:off x="2304" y="1920"/>
                <a:ext cx="24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37" name="Rectangle 12"/>
              <p:cNvSpPr>
                <a:spLocks noChangeArrowheads="1"/>
              </p:cNvSpPr>
              <p:nvPr/>
            </p:nvSpPr>
            <p:spPr bwMode="auto">
              <a:xfrm>
                <a:off x="2304" y="1872"/>
                <a:ext cx="1440" cy="48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2716" name="Object 13"/>
              <p:cNvGraphicFramePr>
                <a:graphicFrameLocks noChangeAspect="1"/>
              </p:cNvGraphicFramePr>
              <p:nvPr/>
            </p:nvGraphicFramePr>
            <p:xfrm>
              <a:off x="4656" y="1680"/>
              <a:ext cx="184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918" name="Equation" r:id="rId9" imgW="126720" imgH="126720" progId="Equation.3">
                      <p:embed/>
                    </p:oleObj>
                  </mc:Choice>
                  <mc:Fallback>
                    <p:oleObj name="Equation" r:id="rId9" imgW="126720" imgH="12672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1680"/>
                            <a:ext cx="184" cy="1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717" name="Object 14"/>
              <p:cNvGraphicFramePr>
                <a:graphicFrameLocks noChangeAspect="1"/>
              </p:cNvGraphicFramePr>
              <p:nvPr/>
            </p:nvGraphicFramePr>
            <p:xfrm>
              <a:off x="4416" y="912"/>
              <a:ext cx="52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919" name="Equation" r:id="rId11" imgW="253800" imgH="177480" progId="Equation.3">
                      <p:embed/>
                    </p:oleObj>
                  </mc:Choice>
                  <mc:Fallback>
                    <p:oleObj name="Equation" r:id="rId11" imgW="253800" imgH="17748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912"/>
                            <a:ext cx="528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718" name="Object 15"/>
              <p:cNvGraphicFramePr>
                <a:graphicFrameLocks noChangeAspect="1"/>
              </p:cNvGraphicFramePr>
              <p:nvPr/>
            </p:nvGraphicFramePr>
            <p:xfrm>
              <a:off x="4080" y="1488"/>
              <a:ext cx="202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920" name="Equation" r:id="rId13" imgW="114120" imgH="164880" progId="Equation.3">
                      <p:embed/>
                    </p:oleObj>
                  </mc:Choice>
                  <mc:Fallback>
                    <p:oleObj name="Equation" r:id="rId13" imgW="114120" imgH="16488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1488"/>
                            <a:ext cx="202" cy="2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2738" name="Group 16"/>
              <p:cNvGrpSpPr>
                <a:grpSpLocks/>
              </p:cNvGrpSpPr>
              <p:nvPr/>
            </p:nvGrpSpPr>
            <p:grpSpPr bwMode="auto">
              <a:xfrm>
                <a:off x="2688" y="1872"/>
                <a:ext cx="240" cy="379"/>
                <a:chOff x="3456" y="1536"/>
                <a:chExt cx="240" cy="379"/>
              </a:xfrm>
            </p:grpSpPr>
            <p:graphicFrame>
              <p:nvGraphicFramePr>
                <p:cNvPr id="72724" name="Object 17"/>
                <p:cNvGraphicFramePr>
                  <a:graphicFrameLocks/>
                </p:cNvGraphicFramePr>
                <p:nvPr/>
              </p:nvGraphicFramePr>
              <p:xfrm>
                <a:off x="3456" y="1680"/>
                <a:ext cx="235" cy="23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921" name="公式" r:id="rId15" imgW="126720" imgH="126720" progId="Equation.3">
                        <p:embed/>
                      </p:oleObj>
                    </mc:Choice>
                    <mc:Fallback>
                      <p:oleObj name="公式" r:id="rId15" imgW="126720" imgH="126720" progId="Equation.3">
                        <p:embed/>
                        <p:pic>
                          <p:nvPicPr>
                            <p:cNvPr id="0" name="Object 17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56" y="1680"/>
                              <a:ext cx="235" cy="23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2745" name="Line 18"/>
                <p:cNvSpPr>
                  <a:spLocks noChangeShapeType="1"/>
                </p:cNvSpPr>
                <p:nvPr/>
              </p:nvSpPr>
              <p:spPr bwMode="auto">
                <a:xfrm>
                  <a:off x="3456" y="1536"/>
                  <a:ext cx="240" cy="0"/>
                </a:xfrm>
                <a:prstGeom prst="line">
                  <a:avLst/>
                </a:prstGeom>
                <a:noFill/>
                <a:ln w="76200">
                  <a:solidFill>
                    <a:srgbClr val="99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72719" name="Object 19"/>
              <p:cNvGraphicFramePr>
                <a:graphicFrameLocks/>
              </p:cNvGraphicFramePr>
              <p:nvPr/>
            </p:nvGraphicFramePr>
            <p:xfrm>
              <a:off x="2688" y="1584"/>
              <a:ext cx="374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922" name="Equation" r:id="rId17" imgW="203040" imgH="177480" progId="Equation.3">
                      <p:embed/>
                    </p:oleObj>
                  </mc:Choice>
                  <mc:Fallback>
                    <p:oleObj name="Equation" r:id="rId17" imgW="203040" imgH="177480" progId="Equation.3">
                      <p:embed/>
                      <p:pic>
                        <p:nvPicPr>
                          <p:cNvPr id="0" name="Object 1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8" y="1584"/>
                            <a:ext cx="374" cy="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720" name="Object 20"/>
              <p:cNvGraphicFramePr>
                <a:graphicFrameLocks noChangeAspect="1"/>
              </p:cNvGraphicFramePr>
              <p:nvPr/>
            </p:nvGraphicFramePr>
            <p:xfrm>
              <a:off x="3504" y="1584"/>
              <a:ext cx="212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923" name="Equation" r:id="rId19" imgW="126720" imgH="177480" progId="Equation.3">
                      <p:embed/>
                    </p:oleObj>
                  </mc:Choice>
                  <mc:Fallback>
                    <p:oleObj name="Equation" r:id="rId19" imgW="126720" imgH="17748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1584"/>
                            <a:ext cx="212" cy="2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2739" name="Group 21"/>
              <p:cNvGrpSpPr>
                <a:grpSpLocks/>
              </p:cNvGrpSpPr>
              <p:nvPr/>
            </p:nvGrpSpPr>
            <p:grpSpPr bwMode="auto">
              <a:xfrm>
                <a:off x="4368" y="1440"/>
                <a:ext cx="225" cy="480"/>
                <a:chOff x="4320" y="2112"/>
                <a:chExt cx="225" cy="480"/>
              </a:xfrm>
            </p:grpSpPr>
            <p:sp>
              <p:nvSpPr>
                <p:cNvPr id="72744" name="Line 22"/>
                <p:cNvSpPr>
                  <a:spLocks noChangeShapeType="1"/>
                </p:cNvSpPr>
                <p:nvPr/>
              </p:nvSpPr>
              <p:spPr bwMode="auto">
                <a:xfrm>
                  <a:off x="4320" y="2112"/>
                  <a:ext cx="0" cy="480"/>
                </a:xfrm>
                <a:prstGeom prst="line">
                  <a:avLst/>
                </a:prstGeom>
                <a:noFill/>
                <a:ln w="25400">
                  <a:solidFill>
                    <a:srgbClr val="CC33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72723" name="Object 23"/>
                <p:cNvGraphicFramePr>
                  <a:graphicFrameLocks noChangeAspect="1"/>
                </p:cNvGraphicFramePr>
                <p:nvPr/>
              </p:nvGraphicFramePr>
              <p:xfrm>
                <a:off x="4368" y="2208"/>
                <a:ext cx="177" cy="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924" name="Equation" r:id="rId21" imgW="126720" imgH="177480" progId="Equation.3">
                        <p:embed/>
                      </p:oleObj>
                    </mc:Choice>
                    <mc:Fallback>
                      <p:oleObj name="Equation" r:id="rId21" imgW="126720" imgH="177480" progId="Equation.3">
                        <p:embed/>
                        <p:pic>
                          <p:nvPicPr>
                            <p:cNvPr id="0" name="Object 2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68" y="2208"/>
                              <a:ext cx="177" cy="24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72740" name="Group 24"/>
              <p:cNvGrpSpPr>
                <a:grpSpLocks/>
              </p:cNvGrpSpPr>
              <p:nvPr/>
            </p:nvGrpSpPr>
            <p:grpSpPr bwMode="auto">
              <a:xfrm>
                <a:off x="3744" y="1968"/>
                <a:ext cx="624" cy="336"/>
                <a:chOff x="4080" y="2064"/>
                <a:chExt cx="624" cy="284"/>
              </a:xfrm>
            </p:grpSpPr>
            <p:sp>
              <p:nvSpPr>
                <p:cNvPr id="72743" name="Line 25"/>
                <p:cNvSpPr>
                  <a:spLocks noChangeShapeType="1"/>
                </p:cNvSpPr>
                <p:nvPr/>
              </p:nvSpPr>
              <p:spPr bwMode="auto">
                <a:xfrm>
                  <a:off x="4080" y="2064"/>
                  <a:ext cx="624" cy="0"/>
                </a:xfrm>
                <a:prstGeom prst="line">
                  <a:avLst/>
                </a:prstGeom>
                <a:noFill/>
                <a:ln w="25400">
                  <a:solidFill>
                    <a:srgbClr val="CC33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72722" name="Object 26"/>
                <p:cNvGraphicFramePr>
                  <a:graphicFrameLocks noChangeAspect="1"/>
                </p:cNvGraphicFramePr>
                <p:nvPr/>
              </p:nvGraphicFramePr>
              <p:xfrm>
                <a:off x="4272" y="2112"/>
                <a:ext cx="214" cy="2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925" name="Equation" r:id="rId23" imgW="126720" imgH="139680" progId="Equation.3">
                        <p:embed/>
                      </p:oleObj>
                    </mc:Choice>
                    <mc:Fallback>
                      <p:oleObj name="Equation" r:id="rId23" imgW="126720" imgH="139680" progId="Equation.3">
                        <p:embed/>
                        <p:pic>
                          <p:nvPicPr>
                            <p:cNvPr id="0" name="Object 2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72" y="2112"/>
                              <a:ext cx="214" cy="2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CC33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72741" name="Group 27"/>
              <p:cNvGrpSpPr>
                <a:grpSpLocks/>
              </p:cNvGrpSpPr>
              <p:nvPr/>
            </p:nvGrpSpPr>
            <p:grpSpPr bwMode="auto">
              <a:xfrm>
                <a:off x="2254" y="2208"/>
                <a:ext cx="1488" cy="432"/>
                <a:chOff x="2590" y="1776"/>
                <a:chExt cx="1488" cy="624"/>
              </a:xfrm>
            </p:grpSpPr>
            <p:sp>
              <p:nvSpPr>
                <p:cNvPr id="72742" name="AutoShape 28"/>
                <p:cNvSpPr>
                  <a:spLocks/>
                </p:cNvSpPr>
                <p:nvPr/>
              </p:nvSpPr>
              <p:spPr bwMode="auto">
                <a:xfrm rot="-5417742">
                  <a:off x="3184" y="1182"/>
                  <a:ext cx="300" cy="1488"/>
                </a:xfrm>
                <a:prstGeom prst="leftBrace">
                  <a:avLst>
                    <a:gd name="adj1" fmla="val 41333"/>
                    <a:gd name="adj2" fmla="val 50000"/>
                  </a:avLst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72721" name="Object 29"/>
                <p:cNvGraphicFramePr>
                  <a:graphicFrameLocks noChangeAspect="1"/>
                </p:cNvGraphicFramePr>
                <p:nvPr/>
              </p:nvGraphicFramePr>
              <p:xfrm>
                <a:off x="3216" y="2112"/>
                <a:ext cx="266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926" name="Equation" r:id="rId25" imgW="152280" imgH="164880" progId="Equation.3">
                        <p:embed/>
                      </p:oleObj>
                    </mc:Choice>
                    <mc:Fallback>
                      <p:oleObj name="Equation" r:id="rId25" imgW="152280" imgH="164880" progId="Equation.3">
                        <p:embed/>
                        <p:pic>
                          <p:nvPicPr>
                            <p:cNvPr id="0" name="Object 2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16" y="2112"/>
                              <a:ext cx="266" cy="28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72729" name="Group 30"/>
            <p:cNvGrpSpPr>
              <a:grpSpLocks/>
            </p:cNvGrpSpPr>
            <p:nvPr/>
          </p:nvGrpSpPr>
          <p:grpSpPr bwMode="auto">
            <a:xfrm>
              <a:off x="2832" y="1008"/>
              <a:ext cx="2064" cy="528"/>
              <a:chOff x="1680" y="720"/>
              <a:chExt cx="2064" cy="528"/>
            </a:xfrm>
          </p:grpSpPr>
          <p:sp>
            <p:nvSpPr>
              <p:cNvPr id="72732" name="Line 31"/>
              <p:cNvSpPr>
                <a:spLocks noChangeShapeType="1"/>
              </p:cNvSpPr>
              <p:nvPr/>
            </p:nvSpPr>
            <p:spPr bwMode="auto">
              <a:xfrm flipH="1">
                <a:off x="1680" y="720"/>
                <a:ext cx="2064" cy="52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72712" name="Object 32"/>
              <p:cNvGraphicFramePr>
                <a:graphicFrameLocks noChangeAspect="1"/>
              </p:cNvGraphicFramePr>
              <p:nvPr/>
            </p:nvGraphicFramePr>
            <p:xfrm>
              <a:off x="1824" y="816"/>
              <a:ext cx="273" cy="3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927" name="Equation" r:id="rId27" imgW="164880" imgH="215640" progId="Equation.3">
                      <p:embed/>
                    </p:oleObj>
                  </mc:Choice>
                  <mc:Fallback>
                    <p:oleObj name="Equation" r:id="rId27" imgW="164880" imgH="215640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816"/>
                            <a:ext cx="273" cy="3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2730" name="Group 33"/>
            <p:cNvGrpSpPr>
              <a:grpSpLocks/>
            </p:cNvGrpSpPr>
            <p:nvPr/>
          </p:nvGrpSpPr>
          <p:grpSpPr bwMode="auto">
            <a:xfrm>
              <a:off x="4224" y="1056"/>
              <a:ext cx="624" cy="596"/>
              <a:chOff x="3120" y="720"/>
              <a:chExt cx="624" cy="596"/>
            </a:xfrm>
          </p:grpSpPr>
          <p:sp>
            <p:nvSpPr>
              <p:cNvPr id="72731" name="Line 34"/>
              <p:cNvSpPr>
                <a:spLocks noChangeShapeType="1"/>
              </p:cNvSpPr>
              <p:nvPr/>
            </p:nvSpPr>
            <p:spPr bwMode="auto">
              <a:xfrm flipH="1">
                <a:off x="3120" y="720"/>
                <a:ext cx="624" cy="52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72711" name="Object 35"/>
              <p:cNvGraphicFramePr>
                <a:graphicFrameLocks noChangeAspect="1"/>
              </p:cNvGraphicFramePr>
              <p:nvPr/>
            </p:nvGraphicFramePr>
            <p:xfrm>
              <a:off x="3264" y="960"/>
              <a:ext cx="294" cy="3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928" name="Equation" r:id="rId29" imgW="177480" imgH="215640" progId="Equation.3">
                      <p:embed/>
                    </p:oleObj>
                  </mc:Choice>
                  <mc:Fallback>
                    <p:oleObj name="Equation" r:id="rId29" imgW="177480" imgH="21564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4" y="960"/>
                            <a:ext cx="294" cy="3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30084" name="Object 36"/>
          <p:cNvGraphicFramePr>
            <a:graphicFrameLocks/>
          </p:cNvGraphicFramePr>
          <p:nvPr/>
        </p:nvGraphicFramePr>
        <p:xfrm>
          <a:off x="762000" y="1066800"/>
          <a:ext cx="23733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29" name="Equation" r:id="rId31" imgW="812520" imgH="431640" progId="Equation.3">
                  <p:embed/>
                </p:oleObj>
              </mc:Choice>
              <mc:Fallback>
                <p:oleObj name="Equation" r:id="rId31" imgW="812520" imgH="431640" progId="Equation.3">
                  <p:embed/>
                  <p:pic>
                    <p:nvPicPr>
                      <p:cNvPr id="0" name="Object 36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066800"/>
                        <a:ext cx="237331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85" name="Object 37"/>
          <p:cNvGraphicFramePr>
            <a:graphicFrameLocks/>
          </p:cNvGraphicFramePr>
          <p:nvPr/>
        </p:nvGraphicFramePr>
        <p:xfrm>
          <a:off x="736600" y="2286000"/>
          <a:ext cx="5189538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30" name="Equation" r:id="rId33" imgW="1650960" imgH="469800" progId="Equation.3">
                  <p:embed/>
                </p:oleObj>
              </mc:Choice>
              <mc:Fallback>
                <p:oleObj name="Equation" r:id="rId33" imgW="1650960" imgH="469800" progId="Equation.3">
                  <p:embed/>
                  <p:pic>
                    <p:nvPicPr>
                      <p:cNvPr id="0" name="Object 37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2286000"/>
                        <a:ext cx="5189538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86" name="Rectangle 38"/>
          <p:cNvSpPr>
            <a:spLocks noChangeArrowheads="1"/>
          </p:cNvSpPr>
          <p:nvPr/>
        </p:nvSpPr>
        <p:spPr bwMode="auto">
          <a:xfrm>
            <a:off x="304800" y="3733800"/>
            <a:ext cx="2590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Wingdings" pitchFamily="2" charset="2"/>
              </a:rPr>
              <a:t>（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Wingdings" pitchFamily="2" charset="2"/>
              </a:rPr>
              <a:t>2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Wingdings" pitchFamily="2" charset="2"/>
              </a:rPr>
              <a:t>）延长线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graphicFrame>
        <p:nvGraphicFramePr>
          <p:cNvPr id="130087" name="Object 39"/>
          <p:cNvGraphicFramePr>
            <a:graphicFrameLocks/>
          </p:cNvGraphicFramePr>
          <p:nvPr/>
        </p:nvGraphicFramePr>
        <p:xfrm>
          <a:off x="3352800" y="3581400"/>
          <a:ext cx="4229100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31" name="Equation" r:id="rId35" imgW="1422360" imgH="431640" progId="Equation.3">
                  <p:embed/>
                </p:oleObj>
              </mc:Choice>
              <mc:Fallback>
                <p:oleObj name="Equation" r:id="rId35" imgW="1422360" imgH="431640" progId="Equation.3">
                  <p:embed/>
                  <p:pic>
                    <p:nvPicPr>
                      <p:cNvPr id="0" name="Object 39"/>
                      <p:cNvPicPr>
                        <a:picLocks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581400"/>
                        <a:ext cx="4229100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88" name="Object 40"/>
          <p:cNvGraphicFramePr>
            <a:graphicFrameLocks/>
          </p:cNvGraphicFramePr>
          <p:nvPr/>
        </p:nvGraphicFramePr>
        <p:xfrm>
          <a:off x="4648200" y="4953000"/>
          <a:ext cx="3397250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32" name="Equation" r:id="rId37" imgW="1143000" imgH="431640" progId="Equation.3">
                  <p:embed/>
                </p:oleObj>
              </mc:Choice>
              <mc:Fallback>
                <p:oleObj name="Equation" r:id="rId37" imgW="1143000" imgH="431640" progId="Equation.3">
                  <p:embed/>
                  <p:pic>
                    <p:nvPicPr>
                      <p:cNvPr id="0" name="Object 40"/>
                      <p:cNvPicPr>
                        <a:picLocks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953000"/>
                        <a:ext cx="3397250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89" name="Object 41"/>
          <p:cNvGraphicFramePr>
            <a:graphicFrameLocks/>
          </p:cNvGraphicFramePr>
          <p:nvPr/>
        </p:nvGraphicFramePr>
        <p:xfrm>
          <a:off x="457200" y="4800600"/>
          <a:ext cx="4267200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33" name="Equation" r:id="rId39" imgW="1434960" imgH="482400" progId="Equation.3">
                  <p:embed/>
                </p:oleObj>
              </mc:Choice>
              <mc:Fallback>
                <p:oleObj name="Equation" r:id="rId39" imgW="1434960" imgH="482400" progId="Equation.3">
                  <p:embed/>
                  <p:pic>
                    <p:nvPicPr>
                      <p:cNvPr id="0" name="Object 41"/>
                      <p:cNvPicPr>
                        <a:picLocks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800600"/>
                        <a:ext cx="4267200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30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0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0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 build="p" autoUpdateAnimBg="0"/>
      <p:bldP spid="130086" grpId="0" build="p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Line 2"/>
          <p:cNvSpPr>
            <a:spLocks noChangeShapeType="1"/>
          </p:cNvSpPr>
          <p:nvPr/>
        </p:nvSpPr>
        <p:spPr bwMode="auto">
          <a:xfrm flipV="1">
            <a:off x="2195513" y="765175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1075" name="Object 3"/>
          <p:cNvGraphicFramePr>
            <a:graphicFrameLocks noChangeAspect="1"/>
          </p:cNvGraphicFramePr>
          <p:nvPr/>
        </p:nvGraphicFramePr>
        <p:xfrm>
          <a:off x="6156325" y="333375"/>
          <a:ext cx="3857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51" name="Equation" r:id="rId3" imgW="139680" imgH="152280" progId="Equation.3">
                  <p:embed/>
                </p:oleObj>
              </mc:Choice>
              <mc:Fallback>
                <p:oleObj name="Equation" r:id="rId3" imgW="139680" imgH="152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333375"/>
                        <a:ext cx="385763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6" name="Object 4"/>
          <p:cNvGraphicFramePr>
            <a:graphicFrameLocks/>
          </p:cNvGraphicFramePr>
          <p:nvPr/>
        </p:nvGraphicFramePr>
        <p:xfrm>
          <a:off x="6156325" y="981075"/>
          <a:ext cx="609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52" name="Equation" r:id="rId5" imgW="203040" imgH="177480" progId="Equation.3">
                  <p:embed/>
                </p:oleObj>
              </mc:Choice>
              <mc:Fallback>
                <p:oleObj name="Equation" r:id="rId5" imgW="203040" imgH="17748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981075"/>
                        <a:ext cx="609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52600" y="609600"/>
            <a:ext cx="5943600" cy="1143000"/>
            <a:chOff x="1104" y="384"/>
            <a:chExt cx="3744" cy="720"/>
          </a:xfrm>
        </p:grpSpPr>
        <p:graphicFrame>
          <p:nvGraphicFramePr>
            <p:cNvPr id="73737" name="Object 6"/>
            <p:cNvGraphicFramePr>
              <a:graphicFrameLocks/>
            </p:cNvGraphicFramePr>
            <p:nvPr/>
          </p:nvGraphicFramePr>
          <p:xfrm>
            <a:off x="1104" y="384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53" name="公式" r:id="rId7" imgW="126720" imgH="126720" progId="Equation.3">
                    <p:embed/>
                  </p:oleObj>
                </mc:Choice>
                <mc:Fallback>
                  <p:oleObj name="公式" r:id="rId7" imgW="126720" imgH="126720" progId="Equation.3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384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44" name="Oval 7"/>
            <p:cNvSpPr>
              <a:spLocks noChangeArrowheads="1"/>
            </p:cNvSpPr>
            <p:nvPr/>
          </p:nvSpPr>
          <p:spPr bwMode="auto">
            <a:xfrm flipV="1">
              <a:off x="3560" y="527"/>
              <a:ext cx="96" cy="48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5" name="Line 8"/>
            <p:cNvSpPr>
              <a:spLocks noChangeShapeType="1"/>
            </p:cNvSpPr>
            <p:nvPr/>
          </p:nvSpPr>
          <p:spPr bwMode="auto">
            <a:xfrm>
              <a:off x="1392" y="576"/>
              <a:ext cx="30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6" name="Rectangle 9"/>
            <p:cNvSpPr>
              <a:spLocks noChangeArrowheads="1"/>
            </p:cNvSpPr>
            <p:nvPr/>
          </p:nvSpPr>
          <p:spPr bwMode="auto">
            <a:xfrm>
              <a:off x="1392" y="528"/>
              <a:ext cx="1440" cy="48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3738" name="Object 10"/>
            <p:cNvGraphicFramePr>
              <a:graphicFrameLocks noChangeAspect="1"/>
            </p:cNvGraphicFramePr>
            <p:nvPr/>
          </p:nvGraphicFramePr>
          <p:xfrm>
            <a:off x="4560" y="432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54" name="Equation" r:id="rId9" imgW="126720" imgH="126720" progId="Equation.3">
                    <p:embed/>
                  </p:oleObj>
                </mc:Choice>
                <mc:Fallback>
                  <p:oleObj name="Equation" r:id="rId9" imgW="126720" imgH="12672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432"/>
                          <a:ext cx="28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3747" name="Group 11"/>
            <p:cNvGrpSpPr>
              <a:grpSpLocks/>
            </p:cNvGrpSpPr>
            <p:nvPr/>
          </p:nvGrpSpPr>
          <p:grpSpPr bwMode="auto">
            <a:xfrm>
              <a:off x="2832" y="624"/>
              <a:ext cx="720" cy="336"/>
              <a:chOff x="4080" y="2064"/>
              <a:chExt cx="624" cy="284"/>
            </a:xfrm>
          </p:grpSpPr>
          <p:sp>
            <p:nvSpPr>
              <p:cNvPr id="73750" name="Line 12"/>
              <p:cNvSpPr>
                <a:spLocks noChangeShapeType="1"/>
              </p:cNvSpPr>
              <p:nvPr/>
            </p:nvSpPr>
            <p:spPr bwMode="auto">
              <a:xfrm>
                <a:off x="4080" y="2064"/>
                <a:ext cx="624" cy="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73740" name="Object 13"/>
              <p:cNvGraphicFramePr>
                <a:graphicFrameLocks noChangeAspect="1"/>
              </p:cNvGraphicFramePr>
              <p:nvPr/>
            </p:nvGraphicFramePr>
            <p:xfrm>
              <a:off x="4272" y="2112"/>
              <a:ext cx="214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855" name="Equation" r:id="rId11" imgW="126720" imgH="139680" progId="Equation.3">
                      <p:embed/>
                    </p:oleObj>
                  </mc:Choice>
                  <mc:Fallback>
                    <p:oleObj name="Equation" r:id="rId11" imgW="126720" imgH="13968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2112"/>
                            <a:ext cx="214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CC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3748" name="Group 14"/>
            <p:cNvGrpSpPr>
              <a:grpSpLocks/>
            </p:cNvGrpSpPr>
            <p:nvPr/>
          </p:nvGrpSpPr>
          <p:grpSpPr bwMode="auto">
            <a:xfrm>
              <a:off x="1344" y="672"/>
              <a:ext cx="1488" cy="432"/>
              <a:chOff x="2590" y="1776"/>
              <a:chExt cx="1488" cy="624"/>
            </a:xfrm>
          </p:grpSpPr>
          <p:sp>
            <p:nvSpPr>
              <p:cNvPr id="73749" name="AutoShape 15"/>
              <p:cNvSpPr>
                <a:spLocks/>
              </p:cNvSpPr>
              <p:nvPr/>
            </p:nvSpPr>
            <p:spPr bwMode="auto">
              <a:xfrm rot="-5417742">
                <a:off x="3184" y="1182"/>
                <a:ext cx="300" cy="1488"/>
              </a:xfrm>
              <a:prstGeom prst="leftBrace">
                <a:avLst>
                  <a:gd name="adj1" fmla="val 41333"/>
                  <a:gd name="adj2" fmla="val 50000"/>
                </a:avLst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3739" name="Object 16"/>
              <p:cNvGraphicFramePr>
                <a:graphicFrameLocks noChangeAspect="1"/>
              </p:cNvGraphicFramePr>
              <p:nvPr/>
            </p:nvGraphicFramePr>
            <p:xfrm>
              <a:off x="3216" y="2112"/>
              <a:ext cx="266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856" name="Equation" r:id="rId13" imgW="152280" imgH="164880" progId="Equation.3">
                      <p:embed/>
                    </p:oleObj>
                  </mc:Choice>
                  <mc:Fallback>
                    <p:oleObj name="Equation" r:id="rId13" imgW="152280" imgH="16488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" y="2112"/>
                            <a:ext cx="266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31089" name="Rectangle 17"/>
          <p:cNvSpPr>
            <a:spLocks noChangeArrowheads="1"/>
          </p:cNvSpPr>
          <p:nvPr/>
        </p:nvSpPr>
        <p:spPr bwMode="auto">
          <a:xfrm>
            <a:off x="838200" y="2209800"/>
            <a:ext cx="2133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Wingdings" pitchFamily="2" charset="2"/>
              </a:rPr>
              <a:t>定义式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graphicFrame>
        <p:nvGraphicFramePr>
          <p:cNvPr id="131090" name="Object 18"/>
          <p:cNvGraphicFramePr>
            <a:graphicFrameLocks/>
          </p:cNvGraphicFramePr>
          <p:nvPr/>
        </p:nvGraphicFramePr>
        <p:xfrm>
          <a:off x="2667000" y="2286000"/>
          <a:ext cx="12461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57" name="Equation" r:id="rId15" imgW="419040" imgH="190440" progId="Equation.3">
                  <p:embed/>
                </p:oleObj>
              </mc:Choice>
              <mc:Fallback>
                <p:oleObj name="Equation" r:id="rId15" imgW="419040" imgH="190440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286000"/>
                        <a:ext cx="124618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1" name="Object 19"/>
          <p:cNvGraphicFramePr>
            <a:graphicFrameLocks/>
          </p:cNvGraphicFramePr>
          <p:nvPr/>
        </p:nvGraphicFramePr>
        <p:xfrm>
          <a:off x="1828800" y="5410200"/>
          <a:ext cx="3397250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58" name="Equation" r:id="rId17" imgW="1143000" imgH="431640" progId="Equation.3">
                  <p:embed/>
                </p:oleObj>
              </mc:Choice>
              <mc:Fallback>
                <p:oleObj name="Equation" r:id="rId17" imgW="1143000" imgH="431640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410200"/>
                        <a:ext cx="3397250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2" name="Object 20"/>
          <p:cNvGraphicFramePr>
            <a:graphicFrameLocks/>
          </p:cNvGraphicFramePr>
          <p:nvPr/>
        </p:nvGraphicFramePr>
        <p:xfrm>
          <a:off x="914400" y="4114800"/>
          <a:ext cx="5324475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59" name="Equation" r:id="rId19" imgW="1790640" imgH="495000" progId="Equation.3">
                  <p:embed/>
                </p:oleObj>
              </mc:Choice>
              <mc:Fallback>
                <p:oleObj name="Equation" r:id="rId19" imgW="1790640" imgH="495000" progId="Equation.3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14800"/>
                        <a:ext cx="5324475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3" name="Object 21"/>
          <p:cNvGraphicFramePr>
            <a:graphicFrameLocks/>
          </p:cNvGraphicFramePr>
          <p:nvPr/>
        </p:nvGraphicFramePr>
        <p:xfrm>
          <a:off x="3886200" y="2209800"/>
          <a:ext cx="13208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60" name="Equation" r:id="rId21" imgW="444240" imgH="228600" progId="Equation.3">
                  <p:embed/>
                </p:oleObj>
              </mc:Choice>
              <mc:Fallback>
                <p:oleObj name="Equation" r:id="rId21" imgW="444240" imgH="228600" progId="Equation.3">
                  <p:embed/>
                  <p:pic>
                    <p:nvPicPr>
                      <p:cNvPr id="0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209800"/>
                        <a:ext cx="132080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4" name="Object 22"/>
          <p:cNvGraphicFramePr>
            <a:graphicFrameLocks/>
          </p:cNvGraphicFramePr>
          <p:nvPr/>
        </p:nvGraphicFramePr>
        <p:xfrm>
          <a:off x="2514600" y="2819400"/>
          <a:ext cx="4833938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61" name="Equation" r:id="rId23" imgW="1625400" imgH="495000" progId="Equation.3">
                  <p:embed/>
                </p:oleObj>
              </mc:Choice>
              <mc:Fallback>
                <p:oleObj name="Equation" r:id="rId23" imgW="1625400" imgH="495000" progId="Equation.3">
                  <p:embed/>
                  <p:pic>
                    <p:nvPicPr>
                      <p:cNvPr id="0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819400"/>
                        <a:ext cx="4833938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31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4" grpId="0" animBg="1"/>
      <p:bldP spid="131089" grpId="0" build="p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457200" y="304800"/>
            <a:ext cx="457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四</a:t>
            </a: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.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等势面  电势梯度</a:t>
            </a:r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381000" y="914400"/>
            <a:ext cx="7924800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(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一</a:t>
            </a: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)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等势面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由电势相等的点组成的面叫等势面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   满足方程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400800" y="2819400"/>
            <a:ext cx="2211388" cy="2209800"/>
            <a:chOff x="4176" y="672"/>
            <a:chExt cx="1393" cy="1392"/>
          </a:xfrm>
        </p:grpSpPr>
        <p:sp>
          <p:nvSpPr>
            <p:cNvPr id="74777" name="Arc 5"/>
            <p:cNvSpPr>
              <a:spLocks/>
            </p:cNvSpPr>
            <p:nvPr/>
          </p:nvSpPr>
          <p:spPr bwMode="auto">
            <a:xfrm>
              <a:off x="4560" y="1584"/>
              <a:ext cx="1008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8" name="Arc 6"/>
            <p:cNvSpPr>
              <a:spLocks/>
            </p:cNvSpPr>
            <p:nvPr/>
          </p:nvSpPr>
          <p:spPr bwMode="auto">
            <a:xfrm>
              <a:off x="4176" y="1104"/>
              <a:ext cx="433" cy="912"/>
            </a:xfrm>
            <a:custGeom>
              <a:avLst/>
              <a:gdLst>
                <a:gd name="T0" fmla="*/ 0 w 21650"/>
                <a:gd name="T1" fmla="*/ 0 h 21600"/>
                <a:gd name="T2" fmla="*/ 0 w 21650"/>
                <a:gd name="T3" fmla="*/ 0 h 21600"/>
                <a:gd name="T4" fmla="*/ 0 w 2165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50"/>
                <a:gd name="T10" fmla="*/ 0 h 21600"/>
                <a:gd name="T11" fmla="*/ 21650 w 2165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50" h="21600" fill="none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</a:path>
                <a:path w="21650" h="21600" stroke="0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  <a:lnTo>
                    <a:pt x="5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9" name="Arc 7"/>
            <p:cNvSpPr>
              <a:spLocks/>
            </p:cNvSpPr>
            <p:nvPr/>
          </p:nvSpPr>
          <p:spPr bwMode="auto">
            <a:xfrm>
              <a:off x="5136" y="672"/>
              <a:ext cx="433" cy="912"/>
            </a:xfrm>
            <a:custGeom>
              <a:avLst/>
              <a:gdLst>
                <a:gd name="T0" fmla="*/ 0 w 21650"/>
                <a:gd name="T1" fmla="*/ 0 h 21600"/>
                <a:gd name="T2" fmla="*/ 0 w 21650"/>
                <a:gd name="T3" fmla="*/ 0 h 21600"/>
                <a:gd name="T4" fmla="*/ 0 w 2165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50"/>
                <a:gd name="T10" fmla="*/ 0 h 21600"/>
                <a:gd name="T11" fmla="*/ 21650 w 2165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50" h="21600" fill="none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</a:path>
                <a:path w="21650" h="21600" stroke="0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  <a:lnTo>
                    <a:pt x="5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0" name="Arc 8"/>
            <p:cNvSpPr>
              <a:spLocks/>
            </p:cNvSpPr>
            <p:nvPr/>
          </p:nvSpPr>
          <p:spPr bwMode="auto">
            <a:xfrm>
              <a:off x="4224" y="672"/>
              <a:ext cx="1008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629400" y="1447800"/>
            <a:ext cx="2286000" cy="2286000"/>
            <a:chOff x="4320" y="1152"/>
            <a:chExt cx="1440" cy="1440"/>
          </a:xfrm>
        </p:grpSpPr>
        <p:sp>
          <p:nvSpPr>
            <p:cNvPr id="74773" name="Arc 10"/>
            <p:cNvSpPr>
              <a:spLocks/>
            </p:cNvSpPr>
            <p:nvPr/>
          </p:nvSpPr>
          <p:spPr bwMode="auto">
            <a:xfrm>
              <a:off x="4320" y="1152"/>
              <a:ext cx="1008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4" name="Arc 11"/>
            <p:cNvSpPr>
              <a:spLocks/>
            </p:cNvSpPr>
            <p:nvPr/>
          </p:nvSpPr>
          <p:spPr bwMode="auto">
            <a:xfrm>
              <a:off x="4320" y="1632"/>
              <a:ext cx="433" cy="912"/>
            </a:xfrm>
            <a:custGeom>
              <a:avLst/>
              <a:gdLst>
                <a:gd name="T0" fmla="*/ 0 w 21650"/>
                <a:gd name="T1" fmla="*/ 0 h 21600"/>
                <a:gd name="T2" fmla="*/ 0 w 21650"/>
                <a:gd name="T3" fmla="*/ 0 h 21600"/>
                <a:gd name="T4" fmla="*/ 0 w 2165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50"/>
                <a:gd name="T10" fmla="*/ 0 h 21600"/>
                <a:gd name="T11" fmla="*/ 21650 w 2165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50" h="21600" fill="none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</a:path>
                <a:path w="21650" h="21600" stroke="0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  <a:lnTo>
                    <a:pt x="5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5" name="Arc 12"/>
            <p:cNvSpPr>
              <a:spLocks/>
            </p:cNvSpPr>
            <p:nvPr/>
          </p:nvSpPr>
          <p:spPr bwMode="auto">
            <a:xfrm>
              <a:off x="4752" y="2112"/>
              <a:ext cx="1008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6" name="Arc 13"/>
            <p:cNvSpPr>
              <a:spLocks/>
            </p:cNvSpPr>
            <p:nvPr/>
          </p:nvSpPr>
          <p:spPr bwMode="auto">
            <a:xfrm>
              <a:off x="5327" y="1152"/>
              <a:ext cx="433" cy="912"/>
            </a:xfrm>
            <a:custGeom>
              <a:avLst/>
              <a:gdLst>
                <a:gd name="T0" fmla="*/ 0 w 21650"/>
                <a:gd name="T1" fmla="*/ 0 h 21600"/>
                <a:gd name="T2" fmla="*/ 0 w 21650"/>
                <a:gd name="T3" fmla="*/ 0 h 21600"/>
                <a:gd name="T4" fmla="*/ 0 w 2165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50"/>
                <a:gd name="T10" fmla="*/ 0 h 21600"/>
                <a:gd name="T11" fmla="*/ 21650 w 2165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50" h="21600" fill="none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</a:path>
                <a:path w="21650" h="21600" stroke="0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  <a:lnTo>
                    <a:pt x="5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4759" name="Object 14"/>
            <p:cNvGraphicFramePr>
              <a:graphicFrameLocks/>
            </p:cNvGraphicFramePr>
            <p:nvPr/>
          </p:nvGraphicFramePr>
          <p:xfrm>
            <a:off x="4512" y="1344"/>
            <a:ext cx="43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20" name="公式" r:id="rId3" imgW="190440" imgH="215640" progId="Equation.3">
                    <p:embed/>
                  </p:oleObj>
                </mc:Choice>
                <mc:Fallback>
                  <p:oleObj name="公式" r:id="rId3" imgW="190440" imgH="215640" progId="Equation.3">
                    <p:embed/>
                    <p:pic>
                      <p:nvPicPr>
                        <p:cNvPr id="0" name="Object 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344"/>
                          <a:ext cx="432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7848600" y="3124200"/>
            <a:ext cx="762000" cy="989013"/>
            <a:chOff x="4800" y="3264"/>
            <a:chExt cx="480" cy="623"/>
          </a:xfrm>
        </p:grpSpPr>
        <p:sp>
          <p:nvSpPr>
            <p:cNvPr id="74772" name="Line 16"/>
            <p:cNvSpPr>
              <a:spLocks noChangeShapeType="1"/>
            </p:cNvSpPr>
            <p:nvPr/>
          </p:nvSpPr>
          <p:spPr bwMode="auto">
            <a:xfrm flipV="1">
              <a:off x="4848" y="3264"/>
              <a:ext cx="0" cy="336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4758" name="Object 17"/>
            <p:cNvGraphicFramePr>
              <a:graphicFrameLocks/>
            </p:cNvGraphicFramePr>
            <p:nvPr/>
          </p:nvGraphicFramePr>
          <p:xfrm>
            <a:off x="4800" y="3504"/>
            <a:ext cx="480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21" name="公" r:id="rId5" imgW="6095880" imgH="4063680" progId="Equation.3">
                    <p:embed/>
                  </p:oleObj>
                </mc:Choice>
                <mc:Fallback>
                  <p:oleObj name="公" r:id="rId5" imgW="6095880" imgH="4063680" progId="Equation.3">
                    <p:embed/>
                    <p:pic>
                      <p:nvPicPr>
                        <p:cNvPr id="0" name="Object 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3504"/>
                          <a:ext cx="480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2114" name="Object 18"/>
          <p:cNvGraphicFramePr>
            <a:graphicFrameLocks/>
          </p:cNvGraphicFramePr>
          <p:nvPr/>
        </p:nvGraphicFramePr>
        <p:xfrm>
          <a:off x="685800" y="4724400"/>
          <a:ext cx="3962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2" name="公式" r:id="rId7" imgW="6095880" imgH="4063680" progId="Equation.3">
                  <p:embed/>
                </p:oleObj>
              </mc:Choice>
              <mc:Fallback>
                <p:oleObj name="公式" r:id="rId7" imgW="6095880" imgH="4063680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724400"/>
                        <a:ext cx="3962400" cy="533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5" name="Object 19"/>
          <p:cNvGraphicFramePr>
            <a:graphicFrameLocks noChangeAspect="1"/>
          </p:cNvGraphicFramePr>
          <p:nvPr/>
        </p:nvGraphicFramePr>
        <p:xfrm>
          <a:off x="3124200" y="2362200"/>
          <a:ext cx="27432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3" name="公式" r:id="rId9" imgW="863280" imgH="215640" progId="Equation.3">
                  <p:embed/>
                </p:oleObj>
              </mc:Choice>
              <mc:Fallback>
                <p:oleObj name="公式" r:id="rId9" imgW="863280" imgH="2156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362200"/>
                        <a:ext cx="2743200" cy="6826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16" name="Text Box 20"/>
          <p:cNvSpPr txBox="1">
            <a:spLocks noChangeArrowheads="1"/>
          </p:cNvSpPr>
          <p:nvPr/>
        </p:nvSpPr>
        <p:spPr bwMode="auto">
          <a:xfrm>
            <a:off x="533400" y="3276600"/>
            <a:ext cx="556260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 dirty="0">
                <a:solidFill>
                  <a:schemeClr val="tx1"/>
                </a:solidFill>
                <a:latin typeface="宋体" pitchFamily="2" charset="-122"/>
              </a:rPr>
              <a:t>当两个等势面的间隔很小时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 dirty="0">
                <a:solidFill>
                  <a:schemeClr val="tx1"/>
                </a:solidFill>
                <a:latin typeface="宋体" pitchFamily="2" charset="-122"/>
              </a:rPr>
              <a:t>可以得到：</a:t>
            </a: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6477000" y="2133600"/>
            <a:ext cx="2057400" cy="2209800"/>
            <a:chOff x="3504" y="1872"/>
            <a:chExt cx="1296" cy="1392"/>
          </a:xfrm>
        </p:grpSpPr>
        <p:sp>
          <p:nvSpPr>
            <p:cNvPr id="74768" name="Arc 22"/>
            <p:cNvSpPr>
              <a:spLocks/>
            </p:cNvSpPr>
            <p:nvPr/>
          </p:nvSpPr>
          <p:spPr bwMode="auto">
            <a:xfrm>
              <a:off x="3936" y="2784"/>
              <a:ext cx="864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69" name="Arc 23"/>
            <p:cNvSpPr>
              <a:spLocks/>
            </p:cNvSpPr>
            <p:nvPr/>
          </p:nvSpPr>
          <p:spPr bwMode="auto">
            <a:xfrm>
              <a:off x="3504" y="1872"/>
              <a:ext cx="864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0" name="Arc 24"/>
            <p:cNvSpPr>
              <a:spLocks/>
            </p:cNvSpPr>
            <p:nvPr/>
          </p:nvSpPr>
          <p:spPr bwMode="auto">
            <a:xfrm>
              <a:off x="4368" y="1872"/>
              <a:ext cx="385" cy="912"/>
            </a:xfrm>
            <a:custGeom>
              <a:avLst/>
              <a:gdLst>
                <a:gd name="T0" fmla="*/ 0 w 21650"/>
                <a:gd name="T1" fmla="*/ 0 h 21600"/>
                <a:gd name="T2" fmla="*/ 0 w 21650"/>
                <a:gd name="T3" fmla="*/ 0 h 21600"/>
                <a:gd name="T4" fmla="*/ 0 w 2165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50"/>
                <a:gd name="T10" fmla="*/ 0 h 21600"/>
                <a:gd name="T11" fmla="*/ 21650 w 2165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50" h="21600" fill="none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</a:path>
                <a:path w="21650" h="21600" stroke="0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  <a:lnTo>
                    <a:pt x="5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1" name="Arc 25"/>
            <p:cNvSpPr>
              <a:spLocks/>
            </p:cNvSpPr>
            <p:nvPr/>
          </p:nvSpPr>
          <p:spPr bwMode="auto">
            <a:xfrm>
              <a:off x="3504" y="2304"/>
              <a:ext cx="433" cy="912"/>
            </a:xfrm>
            <a:custGeom>
              <a:avLst/>
              <a:gdLst>
                <a:gd name="T0" fmla="*/ 0 w 21650"/>
                <a:gd name="T1" fmla="*/ 0 h 21600"/>
                <a:gd name="T2" fmla="*/ 0 w 21650"/>
                <a:gd name="T3" fmla="*/ 0 h 21600"/>
                <a:gd name="T4" fmla="*/ 0 w 2165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50"/>
                <a:gd name="T10" fmla="*/ 0 h 21600"/>
                <a:gd name="T11" fmla="*/ 21650 w 2165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50" h="21600" fill="none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</a:path>
                <a:path w="21650" h="21600" stroke="0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  <a:lnTo>
                    <a:pt x="5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32122" name="Object 26"/>
          <p:cNvGraphicFramePr>
            <a:graphicFrameLocks noChangeAspect="1"/>
          </p:cNvGraphicFramePr>
          <p:nvPr/>
        </p:nvGraphicFramePr>
        <p:xfrm>
          <a:off x="6477000" y="2438400"/>
          <a:ext cx="60325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4" name="公式" r:id="rId11" imgW="203040" imgH="215640" progId="Equation.3">
                  <p:embed/>
                </p:oleObj>
              </mc:Choice>
              <mc:Fallback>
                <p:oleObj name="公式" r:id="rId11" imgW="203040" imgH="2156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438400"/>
                        <a:ext cx="603250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23" name="Object 27"/>
          <p:cNvGraphicFramePr>
            <a:graphicFrameLocks noChangeAspect="1"/>
          </p:cNvGraphicFramePr>
          <p:nvPr/>
        </p:nvGraphicFramePr>
        <p:xfrm>
          <a:off x="6410325" y="3276600"/>
          <a:ext cx="6048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5" name="公式" r:id="rId13" imgW="203040" imgH="228600" progId="Equation.3">
                  <p:embed/>
                </p:oleObj>
              </mc:Choice>
              <mc:Fallback>
                <p:oleObj name="公式" r:id="rId13" imgW="203040" imgH="228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0325" y="3276600"/>
                        <a:ext cx="604838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24" name="Text Box 28"/>
          <p:cNvSpPr txBox="1">
            <a:spLocks noChangeArrowheads="1"/>
          </p:cNvSpPr>
          <p:nvPr/>
        </p:nvSpPr>
        <p:spPr bwMode="auto">
          <a:xfrm>
            <a:off x="533400" y="5562600"/>
            <a:ext cx="6934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CC0000"/>
                </a:solidFill>
              </a:rPr>
              <a:t>等势面的疏密反映了场的强弱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3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32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32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6" dur="500"/>
                                        <p:tgtEl>
                                          <p:spTgt spid="13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32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3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32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" grpId="0" autoUpdateAnimBg="0"/>
      <p:bldP spid="132099" grpId="0" build="p" autoUpdateAnimBg="0"/>
      <p:bldP spid="132116" grpId="0" build="p" autoUpdateAnimBg="0"/>
      <p:bldP spid="132124" grpId="0" build="p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457200" y="304800"/>
            <a:ext cx="7848600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(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二</a:t>
            </a: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)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电力线与等势面的关系</a:t>
            </a:r>
          </a:p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1.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电力线处处垂直等势面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在等势面上任取两点 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a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、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b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，则</a:t>
            </a:r>
            <a:endParaRPr lang="zh-CN" altLang="en-US" sz="3200" b="1">
              <a:solidFill>
                <a:srgbClr val="000099"/>
              </a:solidFill>
              <a:latin typeface="宋体" pitchFamily="2" charset="-122"/>
            </a:endParaRPr>
          </a:p>
        </p:txBody>
      </p:sp>
      <p:graphicFrame>
        <p:nvGraphicFramePr>
          <p:cNvPr id="133123" name="Object 3"/>
          <p:cNvGraphicFramePr>
            <a:graphicFrameLocks/>
          </p:cNvGraphicFramePr>
          <p:nvPr/>
        </p:nvGraphicFramePr>
        <p:xfrm>
          <a:off x="685800" y="2514600"/>
          <a:ext cx="3276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5" name="公式" r:id="rId3" imgW="1091880" imgH="482400" progId="Equation.3">
                  <p:embed/>
                </p:oleObj>
              </mc:Choice>
              <mc:Fallback>
                <p:oleObj name="公式" r:id="rId3" imgW="1091880" imgH="4824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14600"/>
                        <a:ext cx="32766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4" name="Object 4"/>
          <p:cNvGraphicFramePr>
            <a:graphicFrameLocks/>
          </p:cNvGraphicFramePr>
          <p:nvPr/>
        </p:nvGraphicFramePr>
        <p:xfrm>
          <a:off x="4419600" y="3886200"/>
          <a:ext cx="1828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6" name="公式" r:id="rId5" imgW="6095880" imgH="4063680" progId="Equation.3">
                  <p:embed/>
                </p:oleObj>
              </mc:Choice>
              <mc:Fallback>
                <p:oleObj name="公式" r:id="rId5" imgW="6095880" imgH="406368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886200"/>
                        <a:ext cx="1828800" cy="7620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457200" y="5257800"/>
            <a:ext cx="5181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2.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电力线指向电势降的方向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191000" y="2667000"/>
            <a:ext cx="1447800" cy="609600"/>
            <a:chOff x="2640" y="1680"/>
            <a:chExt cx="912" cy="384"/>
          </a:xfrm>
        </p:grpSpPr>
        <p:sp>
          <p:nvSpPr>
            <p:cNvPr id="75798" name="AutoShape 7"/>
            <p:cNvSpPr>
              <a:spLocks noChangeArrowheads="1"/>
            </p:cNvSpPr>
            <p:nvPr/>
          </p:nvSpPr>
          <p:spPr bwMode="auto">
            <a:xfrm>
              <a:off x="2640" y="1968"/>
              <a:ext cx="912" cy="96"/>
            </a:xfrm>
            <a:prstGeom prst="rightArrow">
              <a:avLst>
                <a:gd name="adj1" fmla="val 50000"/>
                <a:gd name="adj2" fmla="val 237500"/>
              </a:avLst>
            </a:prstGeom>
            <a:solidFill>
              <a:srgbClr val="CC0000"/>
            </a:solidFill>
            <a:ln w="12700">
              <a:solidFill>
                <a:srgbClr val="CC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9" name="Text Box 8"/>
            <p:cNvSpPr txBox="1">
              <a:spLocks noChangeArrowheads="1"/>
            </p:cNvSpPr>
            <p:nvPr/>
          </p:nvSpPr>
          <p:spPr bwMode="auto">
            <a:xfrm>
              <a:off x="2736" y="1680"/>
              <a:ext cx="576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0000"/>
                  </a:solidFill>
                </a:rPr>
                <a:t>等势</a:t>
              </a:r>
            </a:p>
          </p:txBody>
        </p:sp>
      </p:grpSp>
      <p:sp>
        <p:nvSpPr>
          <p:cNvPr id="133129" name="Text Box 9"/>
          <p:cNvSpPr txBox="1">
            <a:spLocks noChangeArrowheads="1"/>
          </p:cNvSpPr>
          <p:nvPr/>
        </p:nvSpPr>
        <p:spPr bwMode="auto">
          <a:xfrm>
            <a:off x="5715000" y="2819400"/>
            <a:ext cx="1143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= 0</a:t>
            </a:r>
          </a:p>
        </p:txBody>
      </p:sp>
      <p:sp>
        <p:nvSpPr>
          <p:cNvPr id="133130" name="Text Box 10"/>
          <p:cNvSpPr txBox="1">
            <a:spLocks noChangeArrowheads="1"/>
          </p:cNvSpPr>
          <p:nvPr/>
        </p:nvSpPr>
        <p:spPr bwMode="auto">
          <a:xfrm>
            <a:off x="838200" y="3733800"/>
            <a:ext cx="312420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MT Extra" pitchFamily="18" charset="2"/>
              </a:rPr>
              <a:t>a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T Extra" pitchFamily="18" charset="2"/>
              </a:rPr>
              <a:t>、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MT Extra" pitchFamily="18" charset="2"/>
              </a:rPr>
              <a:t>b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任取 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 处处有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705600" y="1828800"/>
            <a:ext cx="2057400" cy="2209800"/>
            <a:chOff x="3504" y="1872"/>
            <a:chExt cx="1296" cy="1392"/>
          </a:xfrm>
        </p:grpSpPr>
        <p:sp>
          <p:nvSpPr>
            <p:cNvPr id="75794" name="Arc 12"/>
            <p:cNvSpPr>
              <a:spLocks/>
            </p:cNvSpPr>
            <p:nvPr/>
          </p:nvSpPr>
          <p:spPr bwMode="auto">
            <a:xfrm>
              <a:off x="3936" y="2784"/>
              <a:ext cx="864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5" name="Arc 13"/>
            <p:cNvSpPr>
              <a:spLocks/>
            </p:cNvSpPr>
            <p:nvPr/>
          </p:nvSpPr>
          <p:spPr bwMode="auto">
            <a:xfrm>
              <a:off x="3504" y="1872"/>
              <a:ext cx="864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6" name="Arc 14"/>
            <p:cNvSpPr>
              <a:spLocks/>
            </p:cNvSpPr>
            <p:nvPr/>
          </p:nvSpPr>
          <p:spPr bwMode="auto">
            <a:xfrm>
              <a:off x="4368" y="1872"/>
              <a:ext cx="385" cy="912"/>
            </a:xfrm>
            <a:custGeom>
              <a:avLst/>
              <a:gdLst>
                <a:gd name="T0" fmla="*/ 0 w 21650"/>
                <a:gd name="T1" fmla="*/ 0 h 21600"/>
                <a:gd name="T2" fmla="*/ 0 w 21650"/>
                <a:gd name="T3" fmla="*/ 0 h 21600"/>
                <a:gd name="T4" fmla="*/ 0 w 2165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50"/>
                <a:gd name="T10" fmla="*/ 0 h 21600"/>
                <a:gd name="T11" fmla="*/ 21650 w 2165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50" h="21600" fill="none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</a:path>
                <a:path w="21650" h="21600" stroke="0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  <a:lnTo>
                    <a:pt x="5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7" name="Arc 15"/>
            <p:cNvSpPr>
              <a:spLocks/>
            </p:cNvSpPr>
            <p:nvPr/>
          </p:nvSpPr>
          <p:spPr bwMode="auto">
            <a:xfrm>
              <a:off x="3504" y="2304"/>
              <a:ext cx="433" cy="912"/>
            </a:xfrm>
            <a:custGeom>
              <a:avLst/>
              <a:gdLst>
                <a:gd name="T0" fmla="*/ 0 w 21650"/>
                <a:gd name="T1" fmla="*/ 0 h 21600"/>
                <a:gd name="T2" fmla="*/ 0 w 21650"/>
                <a:gd name="T3" fmla="*/ 0 h 21600"/>
                <a:gd name="T4" fmla="*/ 0 w 2165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50"/>
                <a:gd name="T10" fmla="*/ 0 h 21600"/>
                <a:gd name="T11" fmla="*/ 21650 w 2165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50" h="21600" fill="none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</a:path>
                <a:path w="21650" h="21600" stroke="0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  <a:lnTo>
                    <a:pt x="5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33136" name="Object 16"/>
          <p:cNvGraphicFramePr>
            <a:graphicFrameLocks noChangeAspect="1"/>
          </p:cNvGraphicFramePr>
          <p:nvPr/>
        </p:nvGraphicFramePr>
        <p:xfrm>
          <a:off x="6532563" y="2493963"/>
          <a:ext cx="49053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7" name="Equation" r:id="rId7" imgW="164880" imgH="177480" progId="Equation.3">
                  <p:embed/>
                </p:oleObj>
              </mc:Choice>
              <mc:Fallback>
                <p:oleObj name="Equation" r:id="rId7" imgW="164880" imgH="177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2563" y="2493963"/>
                        <a:ext cx="490537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7" name="Object 17"/>
          <p:cNvGraphicFramePr>
            <a:graphicFrameLocks noChangeAspect="1"/>
          </p:cNvGraphicFramePr>
          <p:nvPr/>
        </p:nvGraphicFramePr>
        <p:xfrm>
          <a:off x="7239000" y="2133600"/>
          <a:ext cx="4159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8" name="Equation" r:id="rId9" imgW="126720" imgH="139680" progId="Equation.3">
                  <p:embed/>
                </p:oleObj>
              </mc:Choice>
              <mc:Fallback>
                <p:oleObj name="Equation" r:id="rId9" imgW="126720" imgH="1396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133600"/>
                        <a:ext cx="4159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8" name="Object 18"/>
          <p:cNvGraphicFramePr>
            <a:graphicFrameLocks noChangeAspect="1"/>
          </p:cNvGraphicFramePr>
          <p:nvPr/>
        </p:nvGraphicFramePr>
        <p:xfrm>
          <a:off x="8077200" y="2667000"/>
          <a:ext cx="381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9" name="Equation" r:id="rId11" imgW="126720" imgH="177480" progId="Equation.3">
                  <p:embed/>
                </p:oleObj>
              </mc:Choice>
              <mc:Fallback>
                <p:oleObj name="Equation" r:id="rId11" imgW="126720" imgH="177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2667000"/>
                        <a:ext cx="381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9" name="Line 19"/>
          <p:cNvSpPr>
            <a:spLocks noChangeShapeType="1"/>
          </p:cNvSpPr>
          <p:nvPr/>
        </p:nvSpPr>
        <p:spPr bwMode="auto">
          <a:xfrm flipV="1">
            <a:off x="7924800" y="1752600"/>
            <a:ext cx="609600" cy="76200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3140" name="Object 20"/>
          <p:cNvGraphicFramePr>
            <a:graphicFrameLocks noChangeAspect="1"/>
          </p:cNvGraphicFramePr>
          <p:nvPr/>
        </p:nvGraphicFramePr>
        <p:xfrm>
          <a:off x="8305800" y="1219200"/>
          <a:ext cx="4000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0" name="Equation" r:id="rId13" imgW="152280" imgH="203040" progId="Equation.3">
                  <p:embed/>
                </p:oleObj>
              </mc:Choice>
              <mc:Fallback>
                <p:oleObj name="Equation" r:id="rId13" imgW="152280" imgH="2030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1219200"/>
                        <a:ext cx="4000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7315200" y="2514600"/>
            <a:ext cx="685800" cy="725488"/>
            <a:chOff x="4704" y="3024"/>
            <a:chExt cx="432" cy="457"/>
          </a:xfrm>
        </p:grpSpPr>
        <p:sp>
          <p:nvSpPr>
            <p:cNvPr id="75793" name="Line 22"/>
            <p:cNvSpPr>
              <a:spLocks noChangeShapeType="1"/>
            </p:cNvSpPr>
            <p:nvPr/>
          </p:nvSpPr>
          <p:spPr bwMode="auto">
            <a:xfrm>
              <a:off x="4944" y="3024"/>
              <a:ext cx="192" cy="192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5784" name="Object 23"/>
            <p:cNvGraphicFramePr>
              <a:graphicFrameLocks noChangeAspect="1"/>
            </p:cNvGraphicFramePr>
            <p:nvPr/>
          </p:nvGraphicFramePr>
          <p:xfrm>
            <a:off x="4704" y="3120"/>
            <a:ext cx="340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61" name="Equation" r:id="rId15" imgW="203040" imgH="215640" progId="Equation.3">
                    <p:embed/>
                  </p:oleObj>
                </mc:Choice>
                <mc:Fallback>
                  <p:oleObj name="Equation" r:id="rId15" imgW="203040" imgH="21564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3120"/>
                          <a:ext cx="340" cy="3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13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0" dur="500"/>
                                        <p:tgtEl>
                                          <p:spTgt spid="133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5" dur="500"/>
                                        <p:tgtEl>
                                          <p:spTgt spid="133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33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2" grpId="0" build="p" autoUpdateAnimBg="0"/>
      <p:bldP spid="133125" grpId="0" build="p" autoUpdateAnimBg="0"/>
      <p:bldP spid="133129" grpId="0" autoUpdateAnimBg="0"/>
      <p:bldP spid="133130" grpId="0" build="p" autoUpdateAnimBg="0"/>
      <p:bldP spid="133139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auto">
          <a:xfrm>
            <a:off x="381000" y="228600"/>
            <a:ext cx="533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>
                <a:solidFill>
                  <a:srgbClr val="000099"/>
                </a:solidFill>
                <a:latin typeface="宋体" pitchFamily="2" charset="-122"/>
              </a:rPr>
              <a:t>(</a:t>
            </a:r>
            <a:r>
              <a:rPr lang="zh-CN" altLang="en-US" sz="2800" b="1">
                <a:solidFill>
                  <a:srgbClr val="000099"/>
                </a:solidFill>
                <a:latin typeface="宋体" pitchFamily="2" charset="-122"/>
              </a:rPr>
              <a:t>三</a:t>
            </a:r>
            <a:r>
              <a:rPr lang="en-US" altLang="zh-CN" sz="2800" b="1">
                <a:solidFill>
                  <a:srgbClr val="000099"/>
                </a:solidFill>
                <a:latin typeface="宋体" pitchFamily="2" charset="-122"/>
              </a:rPr>
              <a:t>)</a:t>
            </a:r>
            <a:r>
              <a:rPr lang="zh-CN" altLang="en-US" sz="2800" b="1">
                <a:solidFill>
                  <a:srgbClr val="000099"/>
                </a:solidFill>
                <a:latin typeface="宋体" pitchFamily="2" charset="-122"/>
              </a:rPr>
              <a:t>电场强度与电势梯度    </a:t>
            </a:r>
          </a:p>
        </p:txBody>
      </p:sp>
      <p:graphicFrame>
        <p:nvGraphicFramePr>
          <p:cNvPr id="134147" name="Object 3"/>
          <p:cNvGraphicFramePr>
            <a:graphicFrameLocks/>
          </p:cNvGraphicFramePr>
          <p:nvPr/>
        </p:nvGraphicFramePr>
        <p:xfrm>
          <a:off x="685800" y="4572000"/>
          <a:ext cx="20574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2" name="公式" r:id="rId3" imgW="711000" imgH="838080" progId="Equation.3">
                  <p:embed/>
                </p:oleObj>
              </mc:Choice>
              <mc:Fallback>
                <p:oleObj name="公式" r:id="rId3" imgW="711000" imgH="83808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572000"/>
                        <a:ext cx="20574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8" name="Object 4"/>
          <p:cNvGraphicFramePr>
            <a:graphicFrameLocks/>
          </p:cNvGraphicFramePr>
          <p:nvPr/>
        </p:nvGraphicFramePr>
        <p:xfrm>
          <a:off x="5105400" y="5562600"/>
          <a:ext cx="2362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3" name="公式" r:id="rId5" imgW="6095880" imgH="4063680" progId="Equation.3">
                  <p:embed/>
                </p:oleObj>
              </mc:Choice>
              <mc:Fallback>
                <p:oleObj name="公式" r:id="rId5" imgW="6095880" imgH="406368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562600"/>
                        <a:ext cx="2362200" cy="6096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3352800" cy="1160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sym typeface="MT Extra" pitchFamily="18" charset="2"/>
              </a:rPr>
              <a:t></a:t>
            </a:r>
            <a:r>
              <a:rPr lang="zh-CN" altLang="en-US" sz="2800" b="1">
                <a:solidFill>
                  <a:schemeClr val="tx1"/>
                </a:solidFill>
              </a:rPr>
              <a:t>静电场是保守场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sym typeface="Symbol" pitchFamily="18" charset="2"/>
              </a:rPr>
              <a:t>对单位电荷   有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graphicFrame>
        <p:nvGraphicFramePr>
          <p:cNvPr id="134150" name="Object 6"/>
          <p:cNvGraphicFramePr>
            <a:graphicFrameLocks noChangeAspect="1"/>
          </p:cNvGraphicFramePr>
          <p:nvPr/>
        </p:nvGraphicFramePr>
        <p:xfrm>
          <a:off x="685800" y="3581400"/>
          <a:ext cx="2133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4" name="公式" r:id="rId7" imgW="698400" imgH="393480" progId="Equation.3">
                  <p:embed/>
                </p:oleObj>
              </mc:Choice>
              <mc:Fallback>
                <p:oleObj name="公式" r:id="rId7" imgW="69840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81400"/>
                        <a:ext cx="21336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1" name="AutoShape 7"/>
          <p:cNvSpPr>
            <a:spLocks/>
          </p:cNvSpPr>
          <p:nvPr/>
        </p:nvSpPr>
        <p:spPr bwMode="auto">
          <a:xfrm>
            <a:off x="3124200" y="3810000"/>
            <a:ext cx="457200" cy="2743200"/>
          </a:xfrm>
          <a:prstGeom prst="rightBrace">
            <a:avLst>
              <a:gd name="adj1" fmla="val 50000"/>
              <a:gd name="adj2" fmla="val 50000"/>
            </a:avLst>
          </a:prstGeom>
          <a:noFill/>
          <a:ln w="38100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267200" y="3810000"/>
            <a:ext cx="4038600" cy="1524000"/>
            <a:chOff x="2688" y="1632"/>
            <a:chExt cx="2592" cy="1169"/>
          </a:xfrm>
        </p:grpSpPr>
        <p:graphicFrame>
          <p:nvGraphicFramePr>
            <p:cNvPr id="76811" name="Object 9"/>
            <p:cNvGraphicFramePr>
              <a:graphicFrameLocks noChangeAspect="1"/>
            </p:cNvGraphicFramePr>
            <p:nvPr/>
          </p:nvGraphicFramePr>
          <p:xfrm>
            <a:off x="2688" y="2016"/>
            <a:ext cx="2592" cy="7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15" name="公式" r:id="rId9" imgW="1384200" imgH="419040" progId="Equation.3">
                    <p:embed/>
                  </p:oleObj>
                </mc:Choice>
                <mc:Fallback>
                  <p:oleObj name="公式" r:id="rId9" imgW="1384200" imgH="4190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016"/>
                          <a:ext cx="2592" cy="7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31" name="Text Box 10"/>
            <p:cNvSpPr txBox="1">
              <a:spLocks noChangeArrowheads="1"/>
            </p:cNvSpPr>
            <p:nvPr/>
          </p:nvSpPr>
          <p:spPr bwMode="auto">
            <a:xfrm>
              <a:off x="3408" y="1632"/>
              <a:ext cx="1200" cy="44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000099"/>
                  </a:solidFill>
                </a:rPr>
                <a:t>梯度算符</a:t>
              </a:r>
            </a:p>
          </p:txBody>
        </p:sp>
      </p:grpSp>
      <p:graphicFrame>
        <p:nvGraphicFramePr>
          <p:cNvPr id="134155" name="Object 11"/>
          <p:cNvGraphicFramePr>
            <a:graphicFrameLocks noChangeAspect="1"/>
          </p:cNvGraphicFramePr>
          <p:nvPr/>
        </p:nvGraphicFramePr>
        <p:xfrm>
          <a:off x="3698875" y="1127125"/>
          <a:ext cx="21923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6" name="Equation" r:id="rId11" imgW="774360" imgH="228600" progId="Equation.3">
                  <p:embed/>
                </p:oleObj>
              </mc:Choice>
              <mc:Fallback>
                <p:oleObj name="Equation" r:id="rId11" imgW="77436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75" y="1127125"/>
                        <a:ext cx="2192338" cy="5746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04800" y="2971800"/>
            <a:ext cx="5410200" cy="620713"/>
            <a:chOff x="192" y="1776"/>
            <a:chExt cx="3408" cy="391"/>
          </a:xfrm>
        </p:grpSpPr>
        <p:graphicFrame>
          <p:nvGraphicFramePr>
            <p:cNvPr id="76810" name="Object 13"/>
            <p:cNvGraphicFramePr>
              <a:graphicFrameLocks noChangeAspect="1"/>
            </p:cNvGraphicFramePr>
            <p:nvPr/>
          </p:nvGraphicFramePr>
          <p:xfrm>
            <a:off x="1344" y="1776"/>
            <a:ext cx="268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17" name="公式" r:id="rId13" imgW="88560" imgH="177480" progId="Equation.3">
                    <p:embed/>
                  </p:oleObj>
                </mc:Choice>
                <mc:Fallback>
                  <p:oleObj name="公式" r:id="rId13" imgW="88560" imgH="1774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776"/>
                          <a:ext cx="268" cy="3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30" name="Text Box 14"/>
            <p:cNvSpPr txBox="1">
              <a:spLocks noChangeArrowheads="1"/>
            </p:cNvSpPr>
            <p:nvPr/>
          </p:nvSpPr>
          <p:spPr bwMode="auto">
            <a:xfrm>
              <a:off x="192" y="1776"/>
              <a:ext cx="3408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1"/>
                  </a:solidFill>
                </a:rPr>
                <a:t>等于电势在   方向的</a:t>
              </a:r>
              <a:r>
                <a:rPr lang="zh-CN" altLang="en-US" sz="2800" b="1">
                  <a:solidFill>
                    <a:srgbClr val="CC0000"/>
                  </a:solidFill>
                </a:rPr>
                <a:t>方向导数</a:t>
              </a:r>
              <a:endParaRPr lang="zh-CN" altLang="en-US" sz="28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934200" y="304800"/>
            <a:ext cx="1219200" cy="1143000"/>
            <a:chOff x="4224" y="432"/>
            <a:chExt cx="768" cy="720"/>
          </a:xfrm>
        </p:grpSpPr>
        <p:sp>
          <p:nvSpPr>
            <p:cNvPr id="76829" name="Line 16"/>
            <p:cNvSpPr>
              <a:spLocks noChangeShapeType="1"/>
            </p:cNvSpPr>
            <p:nvPr/>
          </p:nvSpPr>
          <p:spPr bwMode="auto">
            <a:xfrm flipV="1">
              <a:off x="4224" y="720"/>
              <a:ext cx="768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6809" name="Object 17"/>
            <p:cNvGraphicFramePr>
              <a:graphicFrameLocks noChangeAspect="1"/>
            </p:cNvGraphicFramePr>
            <p:nvPr/>
          </p:nvGraphicFramePr>
          <p:xfrm>
            <a:off x="4464" y="432"/>
            <a:ext cx="299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18" name="公式" r:id="rId15" imgW="152280" imgH="203040" progId="Equation.3">
                    <p:embed/>
                  </p:oleObj>
                </mc:Choice>
                <mc:Fallback>
                  <p:oleObj name="公式" r:id="rId15" imgW="152280" imgH="2030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432"/>
                          <a:ext cx="299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6400800" y="1295400"/>
            <a:ext cx="1752600" cy="849313"/>
            <a:chOff x="4032" y="960"/>
            <a:chExt cx="1104" cy="535"/>
          </a:xfrm>
        </p:grpSpPr>
        <p:sp>
          <p:nvSpPr>
            <p:cNvPr id="76826" name="Arc 19"/>
            <p:cNvSpPr>
              <a:spLocks/>
            </p:cNvSpPr>
            <p:nvPr/>
          </p:nvSpPr>
          <p:spPr bwMode="auto">
            <a:xfrm rot="-1946792">
              <a:off x="4032" y="960"/>
              <a:ext cx="864" cy="5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prstDash val="sysDot"/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6808" name="Object 20"/>
            <p:cNvGraphicFramePr>
              <a:graphicFrameLocks noChangeAspect="1"/>
            </p:cNvGraphicFramePr>
            <p:nvPr/>
          </p:nvGraphicFramePr>
          <p:xfrm>
            <a:off x="4416" y="1104"/>
            <a:ext cx="268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19" name="公式" r:id="rId17" imgW="88560" imgH="177480" progId="Equation.3">
                    <p:embed/>
                  </p:oleObj>
                </mc:Choice>
                <mc:Fallback>
                  <p:oleObj name="公式" r:id="rId17" imgW="88560" imgH="17748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104"/>
                          <a:ext cx="268" cy="3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27" name="Line 21"/>
            <p:cNvSpPr>
              <a:spLocks noChangeShapeType="1"/>
            </p:cNvSpPr>
            <p:nvPr/>
          </p:nvSpPr>
          <p:spPr bwMode="auto">
            <a:xfrm flipV="1">
              <a:off x="4368" y="1056"/>
              <a:ext cx="480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8" name="Text Box 22"/>
            <p:cNvSpPr txBox="1">
              <a:spLocks noChangeArrowheads="1"/>
            </p:cNvSpPr>
            <p:nvPr/>
          </p:nvSpPr>
          <p:spPr bwMode="auto">
            <a:xfrm>
              <a:off x="4560" y="1104"/>
              <a:ext cx="576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1"/>
                  </a:solidFill>
                </a:rPr>
                <a:t>方向</a:t>
              </a: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7620000" y="838200"/>
            <a:ext cx="914400" cy="685800"/>
            <a:chOff x="4800" y="480"/>
            <a:chExt cx="576" cy="432"/>
          </a:xfrm>
        </p:grpSpPr>
        <p:sp>
          <p:nvSpPr>
            <p:cNvPr id="76824" name="Line 24"/>
            <p:cNvSpPr>
              <a:spLocks noChangeShapeType="1"/>
            </p:cNvSpPr>
            <p:nvPr/>
          </p:nvSpPr>
          <p:spPr bwMode="auto">
            <a:xfrm>
              <a:off x="4800" y="864"/>
              <a:ext cx="576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5" name="Line 25"/>
            <p:cNvSpPr>
              <a:spLocks noChangeShapeType="1"/>
            </p:cNvSpPr>
            <p:nvPr/>
          </p:nvSpPr>
          <p:spPr bwMode="auto">
            <a:xfrm>
              <a:off x="5136" y="480"/>
              <a:ext cx="0" cy="432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7162800" y="1143000"/>
            <a:ext cx="1673225" cy="685800"/>
            <a:chOff x="4464" y="2016"/>
            <a:chExt cx="1054" cy="432"/>
          </a:xfrm>
        </p:grpSpPr>
        <p:graphicFrame>
          <p:nvGraphicFramePr>
            <p:cNvPr id="76807" name="Object 27"/>
            <p:cNvGraphicFramePr>
              <a:graphicFrameLocks noChangeAspect="1"/>
            </p:cNvGraphicFramePr>
            <p:nvPr/>
          </p:nvGraphicFramePr>
          <p:xfrm>
            <a:off x="5184" y="2016"/>
            <a:ext cx="33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20" name="公式" r:id="rId18" imgW="177480" imgH="228600" progId="Equation.3">
                    <p:embed/>
                  </p:oleObj>
                </mc:Choice>
                <mc:Fallback>
                  <p:oleObj name="公式" r:id="rId18" imgW="177480" imgH="2286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2016"/>
                          <a:ext cx="334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23" name="Line 28"/>
            <p:cNvSpPr>
              <a:spLocks noChangeShapeType="1"/>
            </p:cNvSpPr>
            <p:nvPr/>
          </p:nvSpPr>
          <p:spPr bwMode="auto">
            <a:xfrm flipV="1">
              <a:off x="4464" y="2208"/>
              <a:ext cx="672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4173" name="Text Box 29"/>
          <p:cNvSpPr txBox="1">
            <a:spLocks noChangeArrowheads="1"/>
          </p:cNvSpPr>
          <p:nvPr/>
        </p:nvSpPr>
        <p:spPr bwMode="auto">
          <a:xfrm>
            <a:off x="5257800" y="3048000"/>
            <a:ext cx="32004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</a:rPr>
              <a:t>在直角坐标系中</a:t>
            </a:r>
          </a:p>
        </p:txBody>
      </p:sp>
      <p:graphicFrame>
        <p:nvGraphicFramePr>
          <p:cNvPr id="134174" name="Object 30"/>
          <p:cNvGraphicFramePr>
            <a:graphicFrameLocks noChangeAspect="1"/>
          </p:cNvGraphicFramePr>
          <p:nvPr/>
        </p:nvGraphicFramePr>
        <p:xfrm>
          <a:off x="3505200" y="1981200"/>
          <a:ext cx="197643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21" name="Equation" r:id="rId20" imgW="698400" imgH="393480" progId="Equation.3">
                  <p:embed/>
                </p:oleObj>
              </mc:Choice>
              <mc:Fallback>
                <p:oleObj name="Equation" r:id="rId20" imgW="698400" imgH="3934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981200"/>
                        <a:ext cx="1976438" cy="990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75" name="Text Box 31"/>
          <p:cNvSpPr txBox="1">
            <a:spLocks noChangeArrowheads="1"/>
          </p:cNvSpPr>
          <p:nvPr/>
        </p:nvSpPr>
        <p:spPr bwMode="auto">
          <a:xfrm>
            <a:off x="1524000" y="2286000"/>
            <a:ext cx="12192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</a:rPr>
              <a:t>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34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34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34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4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13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7" dur="500"/>
                                        <p:tgtEl>
                                          <p:spTgt spid="13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6" grpId="0" autoUpdateAnimBg="0"/>
      <p:bldP spid="134149" grpId="0" build="p" autoUpdateAnimBg="0"/>
      <p:bldP spid="134151" grpId="0" animBg="1"/>
      <p:bldP spid="134173" grpId="0" autoUpdateAnimBg="0"/>
      <p:bldP spid="134175" grpId="0" build="p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381000" y="304800"/>
            <a:ext cx="7924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例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4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证明电偶极子延长线一点电场强度为</a:t>
            </a:r>
          </a:p>
        </p:txBody>
      </p:sp>
      <p:graphicFrame>
        <p:nvGraphicFramePr>
          <p:cNvPr id="135171" name="Object 3"/>
          <p:cNvGraphicFramePr>
            <a:graphicFrameLocks/>
          </p:cNvGraphicFramePr>
          <p:nvPr/>
        </p:nvGraphicFramePr>
        <p:xfrm>
          <a:off x="304800" y="4572000"/>
          <a:ext cx="1981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80" name="Equation" r:id="rId3" imgW="799920" imgH="215640" progId="Equation.3">
                  <p:embed/>
                </p:oleObj>
              </mc:Choice>
              <mc:Fallback>
                <p:oleObj name="Equation" r:id="rId3" imgW="799920" imgH="21564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572000"/>
                        <a:ext cx="1981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2" name="Object 4"/>
          <p:cNvGraphicFramePr>
            <a:graphicFrameLocks/>
          </p:cNvGraphicFramePr>
          <p:nvPr/>
        </p:nvGraphicFramePr>
        <p:xfrm>
          <a:off x="2286000" y="4343400"/>
          <a:ext cx="3581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81" name="Equation" r:id="rId5" imgW="1066680" imgH="482400" progId="Equation.3">
                  <p:embed/>
                </p:oleObj>
              </mc:Choice>
              <mc:Fallback>
                <p:oleObj name="Equation" r:id="rId5" imgW="1066680" imgH="4824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343400"/>
                        <a:ext cx="35814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457200" y="2133600"/>
            <a:ext cx="44196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</a:rPr>
              <a:t>体会由电势求电场强度</a:t>
            </a:r>
          </a:p>
        </p:txBody>
      </p:sp>
      <p:sp>
        <p:nvSpPr>
          <p:cNvPr id="135174" name="Text Box 6"/>
          <p:cNvSpPr txBox="1">
            <a:spLocks noChangeArrowheads="1"/>
          </p:cNvSpPr>
          <p:nvPr/>
        </p:nvSpPr>
        <p:spPr bwMode="auto">
          <a:xfrm>
            <a:off x="304800" y="2819400"/>
            <a:ext cx="1447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解：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629400" y="5791200"/>
            <a:ext cx="1600200" cy="635000"/>
            <a:chOff x="480" y="2976"/>
            <a:chExt cx="1008" cy="400"/>
          </a:xfrm>
        </p:grpSpPr>
        <p:graphicFrame>
          <p:nvGraphicFramePr>
            <p:cNvPr id="77839" name="Object 8"/>
            <p:cNvGraphicFramePr>
              <a:graphicFrameLocks noChangeAspect="1"/>
            </p:cNvGraphicFramePr>
            <p:nvPr/>
          </p:nvGraphicFramePr>
          <p:xfrm>
            <a:off x="480" y="3024"/>
            <a:ext cx="100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82" name="公式" r:id="rId7" imgW="203040" imgH="203040" progId="Equation.3">
                    <p:embed/>
                  </p:oleObj>
                </mc:Choice>
                <mc:Fallback>
                  <p:oleObj name="公式" r:id="rId7" imgW="203040" imgH="2030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024"/>
                          <a:ext cx="1008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58" name="Text Box 9"/>
            <p:cNvSpPr txBox="1">
              <a:spLocks noChangeArrowheads="1"/>
            </p:cNvSpPr>
            <p:nvPr/>
          </p:nvSpPr>
          <p:spPr bwMode="auto">
            <a:xfrm>
              <a:off x="672" y="2976"/>
              <a:ext cx="67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  <a:sym typeface="Symbol" pitchFamily="18" charset="2"/>
                </a:rPr>
                <a:t></a:t>
              </a:r>
              <a:endParaRPr lang="en-US" altLang="zh-CN" sz="3200" b="1">
                <a:solidFill>
                  <a:schemeClr val="tx1"/>
                </a:solidFill>
                <a:latin typeface="宋体" pitchFamily="2" charset="-122"/>
              </a:endParaRPr>
            </a:p>
          </p:txBody>
        </p:sp>
      </p:grpSp>
      <p:graphicFrame>
        <p:nvGraphicFramePr>
          <p:cNvPr id="135178" name="Object 10"/>
          <p:cNvGraphicFramePr>
            <a:graphicFrameLocks/>
          </p:cNvGraphicFramePr>
          <p:nvPr/>
        </p:nvGraphicFramePr>
        <p:xfrm>
          <a:off x="2549525" y="960438"/>
          <a:ext cx="2747963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83" name="Equation" r:id="rId9" imgW="774360" imgH="457200" progId="Equation.DSMT4">
                  <p:embed/>
                </p:oleObj>
              </mc:Choice>
              <mc:Fallback>
                <p:oleObj name="Equation" r:id="rId9" imgW="774360" imgH="457200" progId="Equation.DSMT4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960438"/>
                        <a:ext cx="2747963" cy="11287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587500" y="2955925"/>
            <a:ext cx="3581400" cy="1401763"/>
            <a:chOff x="960" y="864"/>
            <a:chExt cx="2256" cy="883"/>
          </a:xfrm>
        </p:grpSpPr>
        <p:graphicFrame>
          <p:nvGraphicFramePr>
            <p:cNvPr id="77836" name="Object 12"/>
            <p:cNvGraphicFramePr>
              <a:graphicFrameLocks/>
            </p:cNvGraphicFramePr>
            <p:nvPr/>
          </p:nvGraphicFramePr>
          <p:xfrm>
            <a:off x="960" y="864"/>
            <a:ext cx="31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84" name="公式" r:id="rId11" imgW="241200" imgH="164880" progId="Equation.3">
                    <p:embed/>
                  </p:oleObj>
                </mc:Choice>
                <mc:Fallback>
                  <p:oleObj name="公式" r:id="rId11" imgW="241200" imgH="164880" progId="Equation.3">
                    <p:embed/>
                    <p:pic>
                      <p:nvPicPr>
                        <p:cNvPr id="0" name="Object 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864"/>
                          <a:ext cx="319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7" name="Object 13"/>
            <p:cNvGraphicFramePr>
              <a:graphicFrameLocks/>
            </p:cNvGraphicFramePr>
            <p:nvPr/>
          </p:nvGraphicFramePr>
          <p:xfrm>
            <a:off x="2784" y="864"/>
            <a:ext cx="432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85" name="公式" r:id="rId13" imgW="241200" imgH="177480" progId="Equation.3">
                    <p:embed/>
                  </p:oleObj>
                </mc:Choice>
                <mc:Fallback>
                  <p:oleObj name="公式" r:id="rId13" imgW="241200" imgH="177480" progId="Equation.3">
                    <p:embed/>
                    <p:pic>
                      <p:nvPicPr>
                        <p:cNvPr id="0" name="Object 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864"/>
                          <a:ext cx="432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8" name="Object 14"/>
            <p:cNvGraphicFramePr>
              <a:graphicFrameLocks/>
            </p:cNvGraphicFramePr>
            <p:nvPr/>
          </p:nvGraphicFramePr>
          <p:xfrm>
            <a:off x="1968" y="1392"/>
            <a:ext cx="336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86" name="公式" r:id="rId15" imgW="126720" imgH="203040" progId="Equation.3">
                    <p:embed/>
                  </p:oleObj>
                </mc:Choice>
                <mc:Fallback>
                  <p:oleObj name="公式" r:id="rId15" imgW="126720" imgH="203040" progId="Equation.3">
                    <p:embed/>
                    <p:pic>
                      <p:nvPicPr>
                        <p:cNvPr id="0" name="Object 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392"/>
                          <a:ext cx="336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55" name="Line 15"/>
            <p:cNvSpPr>
              <a:spLocks noChangeShapeType="1"/>
            </p:cNvSpPr>
            <p:nvPr/>
          </p:nvSpPr>
          <p:spPr bwMode="auto">
            <a:xfrm>
              <a:off x="1423" y="1296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56" name="Oval 16"/>
            <p:cNvSpPr>
              <a:spLocks noChangeArrowheads="1"/>
            </p:cNvSpPr>
            <p:nvPr/>
          </p:nvSpPr>
          <p:spPr bwMode="auto">
            <a:xfrm>
              <a:off x="2963" y="1252"/>
              <a:ext cx="88" cy="88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57" name="Oval 17"/>
            <p:cNvSpPr>
              <a:spLocks noChangeArrowheads="1"/>
            </p:cNvSpPr>
            <p:nvPr/>
          </p:nvSpPr>
          <p:spPr bwMode="auto">
            <a:xfrm>
              <a:off x="1379" y="1252"/>
              <a:ext cx="88" cy="88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2349500" y="2651125"/>
            <a:ext cx="4370388" cy="914400"/>
            <a:chOff x="1440" y="2880"/>
            <a:chExt cx="2753" cy="576"/>
          </a:xfrm>
        </p:grpSpPr>
        <p:graphicFrame>
          <p:nvGraphicFramePr>
            <p:cNvPr id="77835" name="Object 19"/>
            <p:cNvGraphicFramePr>
              <a:graphicFrameLocks/>
            </p:cNvGraphicFramePr>
            <p:nvPr/>
          </p:nvGraphicFramePr>
          <p:xfrm>
            <a:off x="2016" y="2880"/>
            <a:ext cx="336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87" name="公式" r:id="rId17" imgW="152280" imgH="203040" progId="Equation.3">
                    <p:embed/>
                  </p:oleObj>
                </mc:Choice>
                <mc:Fallback>
                  <p:oleObj name="公式" r:id="rId17" imgW="152280" imgH="203040" progId="Equation.3">
                    <p:embed/>
                    <p:pic>
                      <p:nvPicPr>
                        <p:cNvPr id="0" name="Object 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880"/>
                          <a:ext cx="336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54" name="Line 20"/>
            <p:cNvSpPr>
              <a:spLocks noChangeShapeType="1"/>
            </p:cNvSpPr>
            <p:nvPr/>
          </p:nvSpPr>
          <p:spPr bwMode="auto">
            <a:xfrm flipV="1">
              <a:off x="1440" y="3456"/>
              <a:ext cx="2753" cy="0"/>
            </a:xfrm>
            <a:prstGeom prst="line">
              <a:avLst/>
            </a:prstGeom>
            <a:noFill/>
            <a:ln w="38100">
              <a:solidFill>
                <a:srgbClr val="FF00CC"/>
              </a:solidFill>
              <a:prstDash val="dash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4864100" y="2574925"/>
            <a:ext cx="1855788" cy="1066800"/>
            <a:chOff x="3168" y="1536"/>
            <a:chExt cx="1169" cy="672"/>
          </a:xfrm>
        </p:grpSpPr>
        <p:graphicFrame>
          <p:nvGraphicFramePr>
            <p:cNvPr id="77834" name="Object 22"/>
            <p:cNvGraphicFramePr>
              <a:graphicFrameLocks/>
            </p:cNvGraphicFramePr>
            <p:nvPr/>
          </p:nvGraphicFramePr>
          <p:xfrm>
            <a:off x="3600" y="1536"/>
            <a:ext cx="33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88" name="公式" r:id="rId19" imgW="152280" imgH="203040" progId="Equation.3">
                    <p:embed/>
                  </p:oleObj>
                </mc:Choice>
                <mc:Fallback>
                  <p:oleObj name="公式" r:id="rId19" imgW="152280" imgH="203040" progId="Equation.3">
                    <p:embed/>
                    <p:pic>
                      <p:nvPicPr>
                        <p:cNvPr id="0" name="Object 2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536"/>
                          <a:ext cx="332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53" name="Line 23"/>
            <p:cNvSpPr>
              <a:spLocks noChangeShapeType="1"/>
            </p:cNvSpPr>
            <p:nvPr/>
          </p:nvSpPr>
          <p:spPr bwMode="auto">
            <a:xfrm flipV="1">
              <a:off x="3168" y="2208"/>
              <a:ext cx="1169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prstDash val="dash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6692900" y="3260725"/>
            <a:ext cx="573088" cy="457200"/>
            <a:chOff x="3439" y="864"/>
            <a:chExt cx="361" cy="288"/>
          </a:xfrm>
        </p:grpSpPr>
        <p:sp>
          <p:nvSpPr>
            <p:cNvPr id="77852" name="Oval 25"/>
            <p:cNvSpPr>
              <a:spLocks noChangeArrowheads="1"/>
            </p:cNvSpPr>
            <p:nvPr/>
          </p:nvSpPr>
          <p:spPr bwMode="auto">
            <a:xfrm>
              <a:off x="3439" y="1056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7833" name="Object 26"/>
            <p:cNvGraphicFramePr>
              <a:graphicFrameLocks noChangeAspect="1"/>
            </p:cNvGraphicFramePr>
            <p:nvPr/>
          </p:nvGraphicFramePr>
          <p:xfrm>
            <a:off x="3535" y="864"/>
            <a:ext cx="26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89" name="公式" r:id="rId21" imgW="152280" imgH="164880" progId="Equation.3">
                    <p:embed/>
                  </p:oleObj>
                </mc:Choice>
                <mc:Fallback>
                  <p:oleObj name="公式" r:id="rId21" imgW="152280" imgH="16488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5" y="864"/>
                          <a:ext cx="265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3340100" y="3717925"/>
            <a:ext cx="3352800" cy="754063"/>
            <a:chOff x="2400" y="2784"/>
            <a:chExt cx="2112" cy="475"/>
          </a:xfrm>
        </p:grpSpPr>
        <p:graphicFrame>
          <p:nvGraphicFramePr>
            <p:cNvPr id="77832" name="Object 28"/>
            <p:cNvGraphicFramePr>
              <a:graphicFrameLocks/>
            </p:cNvGraphicFramePr>
            <p:nvPr/>
          </p:nvGraphicFramePr>
          <p:xfrm>
            <a:off x="4032" y="2928"/>
            <a:ext cx="252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90" name="公式" r:id="rId23" imgW="126720" imgH="164880" progId="Equation.3">
                    <p:embed/>
                  </p:oleObj>
                </mc:Choice>
                <mc:Fallback>
                  <p:oleObj name="公式" r:id="rId23" imgW="126720" imgH="164880" progId="Equation.3">
                    <p:embed/>
                    <p:pic>
                      <p:nvPicPr>
                        <p:cNvPr id="0" name="Object 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928"/>
                          <a:ext cx="252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51" name="Line 29"/>
            <p:cNvSpPr>
              <a:spLocks noChangeShapeType="1"/>
            </p:cNvSpPr>
            <p:nvPr/>
          </p:nvSpPr>
          <p:spPr bwMode="auto">
            <a:xfrm flipV="1">
              <a:off x="2400" y="2784"/>
              <a:ext cx="21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7150100" y="3565525"/>
            <a:ext cx="914400" cy="677863"/>
            <a:chOff x="4896" y="2016"/>
            <a:chExt cx="576" cy="427"/>
          </a:xfrm>
        </p:grpSpPr>
        <p:graphicFrame>
          <p:nvGraphicFramePr>
            <p:cNvPr id="77831" name="Object 31"/>
            <p:cNvGraphicFramePr>
              <a:graphicFrameLocks/>
            </p:cNvGraphicFramePr>
            <p:nvPr/>
          </p:nvGraphicFramePr>
          <p:xfrm>
            <a:off x="5184" y="2016"/>
            <a:ext cx="288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91" name="公式" r:id="rId25" imgW="114120" imgH="164880" progId="Equation.3">
                    <p:embed/>
                  </p:oleObj>
                </mc:Choice>
                <mc:Fallback>
                  <p:oleObj name="公式" r:id="rId25" imgW="114120" imgH="164880" progId="Equation.3">
                    <p:embed/>
                    <p:pic>
                      <p:nvPicPr>
                        <p:cNvPr id="0" name="Object 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2016"/>
                          <a:ext cx="288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50" name="Line 32"/>
            <p:cNvSpPr>
              <a:spLocks noChangeShapeType="1"/>
            </p:cNvSpPr>
            <p:nvPr/>
          </p:nvSpPr>
          <p:spPr bwMode="auto">
            <a:xfrm flipV="1">
              <a:off x="4896" y="2064"/>
              <a:ext cx="384" cy="0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35201" name="Object 33"/>
          <p:cNvGraphicFramePr>
            <a:graphicFrameLocks noChangeAspect="1"/>
          </p:cNvGraphicFramePr>
          <p:nvPr/>
        </p:nvGraphicFramePr>
        <p:xfrm>
          <a:off x="533400" y="5638800"/>
          <a:ext cx="54498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92" name="Equation" r:id="rId27" imgW="1638000" imgH="393480" progId="Equation.3">
                  <p:embed/>
                </p:oleObj>
              </mc:Choice>
              <mc:Fallback>
                <p:oleObj name="Equation" r:id="rId27" imgW="1638000" imgH="3934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638800"/>
                        <a:ext cx="5449888" cy="838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02" name="Object 34"/>
          <p:cNvGraphicFramePr>
            <a:graphicFrameLocks/>
          </p:cNvGraphicFramePr>
          <p:nvPr/>
        </p:nvGraphicFramePr>
        <p:xfrm>
          <a:off x="5715000" y="4495800"/>
          <a:ext cx="2046288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93" name="Equation" r:id="rId29" imgW="609480" imgH="431640" progId="Equation.3">
                  <p:embed/>
                </p:oleObj>
              </mc:Choice>
              <mc:Fallback>
                <p:oleObj name="Equation" r:id="rId29" imgW="609480" imgH="431640" progId="Equation.3">
                  <p:embed/>
                  <p:pic>
                    <p:nvPicPr>
                      <p:cNvPr id="0" name="Object 34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495800"/>
                        <a:ext cx="2046288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5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5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7" dur="500"/>
                                        <p:tgtEl>
                                          <p:spTgt spid="135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0" grpId="0" build="p" autoUpdateAnimBg="0"/>
      <p:bldP spid="135173" grpId="0" autoUpdateAnimBg="0"/>
      <p:bldP spid="135174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194" name="Object 2"/>
          <p:cNvGraphicFramePr>
            <a:graphicFrameLocks noChangeAspect="1"/>
          </p:cNvGraphicFramePr>
          <p:nvPr/>
        </p:nvGraphicFramePr>
        <p:xfrm>
          <a:off x="1905000" y="381000"/>
          <a:ext cx="2344738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6" name="Equation" r:id="rId3" imgW="787320" imgH="431640" progId="Equation.3">
                  <p:embed/>
                </p:oleObj>
              </mc:Choice>
              <mc:Fallback>
                <p:oleObj name="Equation" r:id="rId3" imgW="78732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1000"/>
                        <a:ext cx="2344738" cy="11588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5" name="Object 3"/>
          <p:cNvGraphicFramePr>
            <a:graphicFrameLocks noChangeAspect="1"/>
          </p:cNvGraphicFramePr>
          <p:nvPr/>
        </p:nvGraphicFramePr>
        <p:xfrm>
          <a:off x="1295400" y="1828800"/>
          <a:ext cx="1839913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7" name="Equation" r:id="rId5" imgW="723600" imgH="393480" progId="Equation.3">
                  <p:embed/>
                </p:oleObj>
              </mc:Choice>
              <mc:Fallback>
                <p:oleObj name="Equation" r:id="rId5" imgW="72360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828800"/>
                        <a:ext cx="1839913" cy="1084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6" name="Object 4"/>
          <p:cNvGraphicFramePr>
            <a:graphicFrameLocks noChangeAspect="1"/>
          </p:cNvGraphicFramePr>
          <p:nvPr/>
        </p:nvGraphicFramePr>
        <p:xfrm>
          <a:off x="1295400" y="3048000"/>
          <a:ext cx="2344738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8" name="Equation" r:id="rId7" imgW="939600" imgH="419040" progId="Equation.3">
                  <p:embed/>
                </p:oleObj>
              </mc:Choice>
              <mc:Fallback>
                <p:oleObj name="Equation" r:id="rId7" imgW="93960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048000"/>
                        <a:ext cx="2344738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7" name="Object 5"/>
          <p:cNvGraphicFramePr>
            <a:graphicFrameLocks noChangeAspect="1"/>
          </p:cNvGraphicFramePr>
          <p:nvPr/>
        </p:nvGraphicFramePr>
        <p:xfrm>
          <a:off x="1219200" y="4114800"/>
          <a:ext cx="2614613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9" name="Equation" r:id="rId9" imgW="927000" imgH="406080" progId="Equation.3">
                  <p:embed/>
                </p:oleObj>
              </mc:Choice>
              <mc:Fallback>
                <p:oleObj name="Equation" r:id="rId9" imgW="92700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14800"/>
                        <a:ext cx="2614613" cy="1144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8" name="Object 6"/>
          <p:cNvGraphicFramePr>
            <a:graphicFrameLocks noChangeAspect="1"/>
          </p:cNvGraphicFramePr>
          <p:nvPr/>
        </p:nvGraphicFramePr>
        <p:xfrm>
          <a:off x="3276600" y="1828800"/>
          <a:ext cx="1741488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0" name="Equation" r:id="rId11" imgW="685800" imgH="431640" progId="Equation.3">
                  <p:embed/>
                </p:oleObj>
              </mc:Choice>
              <mc:Fallback>
                <p:oleObj name="Equation" r:id="rId11" imgW="68580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828800"/>
                        <a:ext cx="1741488" cy="119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9" name="Object 7"/>
          <p:cNvGraphicFramePr>
            <a:graphicFrameLocks/>
          </p:cNvGraphicFramePr>
          <p:nvPr/>
        </p:nvGraphicFramePr>
        <p:xfrm>
          <a:off x="1482725" y="5303838"/>
          <a:ext cx="2746375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1" name="Equation" r:id="rId13" imgW="774360" imgH="457200" progId="Equation.DSMT4">
                  <p:embed/>
                </p:oleObj>
              </mc:Choice>
              <mc:Fallback>
                <p:oleObj name="Equation" r:id="rId13" imgW="774360" imgH="45720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5303838"/>
                        <a:ext cx="2746375" cy="11287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3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746760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</a:rPr>
              <a:t>                   </a:t>
            </a:r>
            <a:r>
              <a:rPr lang="zh-CN" altLang="en-US" sz="3200" b="1">
                <a:solidFill>
                  <a:srgbClr val="000099"/>
                </a:solidFill>
              </a:rPr>
              <a:t>真空中静电场小结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两个物理量</a:t>
            </a:r>
            <a:endParaRPr lang="zh-CN" altLang="en-US" sz="3200" b="1">
              <a:solidFill>
                <a:srgbClr val="000099"/>
              </a:solidFill>
            </a:endParaRPr>
          </a:p>
        </p:txBody>
      </p:sp>
      <p:graphicFrame>
        <p:nvGraphicFramePr>
          <p:cNvPr id="137219" name="Object 3"/>
          <p:cNvGraphicFramePr>
            <a:graphicFrameLocks noChangeAspect="1"/>
          </p:cNvGraphicFramePr>
          <p:nvPr/>
        </p:nvGraphicFramePr>
        <p:xfrm>
          <a:off x="3810000" y="855663"/>
          <a:ext cx="1219200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1" name="公式" r:id="rId3" imgW="419040" imgH="241200" progId="Equation.3">
                  <p:embed/>
                </p:oleObj>
              </mc:Choice>
              <mc:Fallback>
                <p:oleObj name="公式" r:id="rId3" imgW="41904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855663"/>
                        <a:ext cx="1219200" cy="744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304800" y="1981200"/>
            <a:ext cx="2057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E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的计算</a:t>
            </a: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381000" y="3810000"/>
            <a:ext cx="1981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U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的计算</a:t>
            </a:r>
          </a:p>
        </p:txBody>
      </p:sp>
      <p:graphicFrame>
        <p:nvGraphicFramePr>
          <p:cNvPr id="137222" name="Object 6"/>
          <p:cNvGraphicFramePr>
            <a:graphicFrameLocks noChangeAspect="1"/>
          </p:cNvGraphicFramePr>
          <p:nvPr/>
        </p:nvGraphicFramePr>
        <p:xfrm>
          <a:off x="2209800" y="3505200"/>
          <a:ext cx="2782888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2" name="Equation" r:id="rId5" imgW="876240" imgH="457200" progId="Equation.3">
                  <p:embed/>
                </p:oleObj>
              </mc:Choice>
              <mc:Fallback>
                <p:oleObj name="Equation" r:id="rId5" imgW="87624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505200"/>
                        <a:ext cx="2782888" cy="1150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3" name="Object 7"/>
          <p:cNvGraphicFramePr>
            <a:graphicFrameLocks noChangeAspect="1"/>
          </p:cNvGraphicFramePr>
          <p:nvPr/>
        </p:nvGraphicFramePr>
        <p:xfrm>
          <a:off x="5392738" y="1371600"/>
          <a:ext cx="28702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3" name="Equation" r:id="rId7" imgW="1041120" imgH="558720" progId="Equation.3">
                  <p:embed/>
                </p:oleObj>
              </mc:Choice>
              <mc:Fallback>
                <p:oleObj name="Equation" r:id="rId7" imgW="1041120" imgH="5587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2738" y="1371600"/>
                        <a:ext cx="287020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4" name="Object 8"/>
          <p:cNvGraphicFramePr>
            <a:graphicFrameLocks noChangeAspect="1"/>
          </p:cNvGraphicFramePr>
          <p:nvPr/>
        </p:nvGraphicFramePr>
        <p:xfrm>
          <a:off x="5562600" y="3429000"/>
          <a:ext cx="2362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4" name="公式" r:id="rId9" imgW="799920" imgH="495000" progId="Equation.3">
                  <p:embed/>
                </p:oleObj>
              </mc:Choice>
              <mc:Fallback>
                <p:oleObj name="公式" r:id="rId9" imgW="799920" imgH="495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429000"/>
                        <a:ext cx="23622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5" name="Object 9"/>
          <p:cNvGraphicFramePr>
            <a:graphicFrameLocks noChangeAspect="1"/>
          </p:cNvGraphicFramePr>
          <p:nvPr/>
        </p:nvGraphicFramePr>
        <p:xfrm>
          <a:off x="1981200" y="1828800"/>
          <a:ext cx="309880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5" name="Equation" r:id="rId11" imgW="1015920" imgH="457200" progId="Equation.3">
                  <p:embed/>
                </p:oleObj>
              </mc:Choice>
              <mc:Fallback>
                <p:oleObj name="Equation" r:id="rId11" imgW="101592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828800"/>
                        <a:ext cx="3098800" cy="115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457200" y="5562600"/>
            <a:ext cx="2590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E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与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U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的关系</a:t>
            </a:r>
          </a:p>
        </p:txBody>
      </p:sp>
      <p:graphicFrame>
        <p:nvGraphicFramePr>
          <p:cNvPr id="137227" name="Object 11"/>
          <p:cNvGraphicFramePr>
            <a:graphicFrameLocks noChangeAspect="1"/>
          </p:cNvGraphicFramePr>
          <p:nvPr/>
        </p:nvGraphicFramePr>
        <p:xfrm>
          <a:off x="3048000" y="5334000"/>
          <a:ext cx="2362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6" name="公式" r:id="rId13" imgW="799920" imgH="495000" progId="Equation.3">
                  <p:embed/>
                </p:oleObj>
              </mc:Choice>
              <mc:Fallback>
                <p:oleObj name="公式" r:id="rId13" imgW="799920" imgH="495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334000"/>
                        <a:ext cx="23622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8" name="Object 12"/>
          <p:cNvGraphicFramePr>
            <a:graphicFrameLocks noChangeAspect="1"/>
          </p:cNvGraphicFramePr>
          <p:nvPr/>
        </p:nvGraphicFramePr>
        <p:xfrm>
          <a:off x="6096000" y="5562600"/>
          <a:ext cx="191293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7" name="Equation" r:id="rId14" imgW="647640" imgH="215640" progId="Equation.3">
                  <p:embed/>
                </p:oleObj>
              </mc:Choice>
              <mc:Fallback>
                <p:oleObj name="Equation" r:id="rId14" imgW="647640" imgH="215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562600"/>
                        <a:ext cx="1912938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9" name="Text Box 13"/>
          <p:cNvSpPr txBox="1">
            <a:spLocks noChangeArrowheads="1"/>
          </p:cNvSpPr>
          <p:nvPr/>
        </p:nvSpPr>
        <p:spPr bwMode="auto">
          <a:xfrm>
            <a:off x="2514600" y="2971800"/>
            <a:ext cx="2438400" cy="45720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/>
              <a:t>棒、环及组合</a:t>
            </a:r>
          </a:p>
        </p:txBody>
      </p:sp>
      <p:sp>
        <p:nvSpPr>
          <p:cNvPr id="137230" name="Text Box 14"/>
          <p:cNvSpPr txBox="1">
            <a:spLocks noChangeArrowheads="1"/>
          </p:cNvSpPr>
          <p:nvPr/>
        </p:nvSpPr>
        <p:spPr bwMode="auto">
          <a:xfrm>
            <a:off x="5943600" y="2895600"/>
            <a:ext cx="2438400" cy="45720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/>
              <a:t>球、柱、面</a:t>
            </a:r>
          </a:p>
        </p:txBody>
      </p:sp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2362200" y="4724400"/>
            <a:ext cx="2438400" cy="45720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/>
              <a:t>棒、环及组合</a:t>
            </a:r>
          </a:p>
        </p:txBody>
      </p:sp>
      <p:sp>
        <p:nvSpPr>
          <p:cNvPr id="137232" name="Text Box 16"/>
          <p:cNvSpPr txBox="1">
            <a:spLocks noChangeArrowheads="1"/>
          </p:cNvSpPr>
          <p:nvPr/>
        </p:nvSpPr>
        <p:spPr bwMode="auto">
          <a:xfrm>
            <a:off x="5715000" y="4648200"/>
            <a:ext cx="2438400" cy="45720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/>
              <a:t>球、柱、面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8" grpId="0" build="p" autoUpdateAnimBg="0"/>
      <p:bldP spid="137220" grpId="0" autoUpdateAnimBg="0"/>
      <p:bldP spid="137221" grpId="0" autoUpdateAnimBg="0"/>
      <p:bldP spid="137226" grpId="0" autoUpdateAnimBg="0"/>
      <p:bldP spid="137229" grpId="0" autoUpdateAnimBg="0"/>
      <p:bldP spid="137230" grpId="0" autoUpdateAnimBg="0"/>
      <p:bldP spid="137231" grpId="0" autoUpdateAnimBg="0"/>
      <p:bldP spid="13723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04800" y="228600"/>
            <a:ext cx="4724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三</a:t>
            </a: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.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电场强度的计算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04800" y="914400"/>
            <a:ext cx="5562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  <a:latin typeface="宋体" pitchFamily="2" charset="-122"/>
              </a:rPr>
              <a:t>1.</a:t>
            </a: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点电荷的场强公式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根据库仑定律和场强的定义</a:t>
            </a:r>
          </a:p>
        </p:txBody>
      </p:sp>
      <p:graphicFrame>
        <p:nvGraphicFramePr>
          <p:cNvPr id="10245" name="Object 5"/>
          <p:cNvGraphicFramePr>
            <a:graphicFrameLocks/>
          </p:cNvGraphicFramePr>
          <p:nvPr/>
        </p:nvGraphicFramePr>
        <p:xfrm>
          <a:off x="7772400" y="304800"/>
          <a:ext cx="3810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4" name="公式" r:id="rId3" imgW="126720" imgH="164880" progId="Equation.3">
                  <p:embed/>
                </p:oleObj>
              </mc:Choice>
              <mc:Fallback>
                <p:oleObj name="公式" r:id="rId3" imgW="126720" imgH="16488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04800"/>
                        <a:ext cx="3810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/>
          </p:cNvGraphicFramePr>
          <p:nvPr/>
        </p:nvGraphicFramePr>
        <p:xfrm>
          <a:off x="2590800" y="2286000"/>
          <a:ext cx="2667000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5" name="公式" r:id="rId5" imgW="901440" imgH="431640" progId="Equation.3">
                  <p:embed/>
                </p:oleObj>
              </mc:Choice>
              <mc:Fallback>
                <p:oleObj name="公式" r:id="rId5" imgW="901440" imgH="43164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286000"/>
                        <a:ext cx="2667000" cy="13446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/>
          </p:cNvGraphicFramePr>
          <p:nvPr/>
        </p:nvGraphicFramePr>
        <p:xfrm>
          <a:off x="2590800" y="3733800"/>
          <a:ext cx="19050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" name="公式" r:id="rId7" imgW="457200" imgH="457200" progId="Equation.3">
                  <p:embed/>
                </p:oleObj>
              </mc:Choice>
              <mc:Fallback>
                <p:oleObj name="公式" r:id="rId7" imgW="457200" imgH="45720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733800"/>
                        <a:ext cx="1905000" cy="1371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/>
          </p:cNvGraphicFramePr>
          <p:nvPr/>
        </p:nvGraphicFramePr>
        <p:xfrm>
          <a:off x="2667000" y="5257800"/>
          <a:ext cx="25908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7" name="公式" r:id="rId9" imgW="901440" imgH="431640" progId="Equation.3">
                  <p:embed/>
                </p:oleObj>
              </mc:Choice>
              <mc:Fallback>
                <p:oleObj name="公式" r:id="rId9" imgW="901440" imgH="43164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257800"/>
                        <a:ext cx="2590800" cy="1282700"/>
                      </a:xfrm>
                      <a:prstGeom prst="rect">
                        <a:avLst/>
                      </a:prstGeom>
                      <a:noFill/>
                      <a:ln w="12699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5410200" y="3276600"/>
            <a:ext cx="289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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球对称</a:t>
            </a:r>
          </a:p>
        </p:txBody>
      </p:sp>
      <p:sp>
        <p:nvSpPr>
          <p:cNvPr id="10254" name="Oval 14"/>
          <p:cNvSpPr>
            <a:spLocks noChangeArrowheads="1"/>
          </p:cNvSpPr>
          <p:nvPr/>
        </p:nvSpPr>
        <p:spPr bwMode="auto">
          <a:xfrm>
            <a:off x="6019800" y="457200"/>
            <a:ext cx="2197100" cy="2044700"/>
          </a:xfrm>
          <a:prstGeom prst="ellipse">
            <a:avLst/>
          </a:prstGeom>
          <a:noFill/>
          <a:ln w="12699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934200" y="914400"/>
            <a:ext cx="715963" cy="609600"/>
            <a:chOff x="4032" y="864"/>
            <a:chExt cx="451" cy="384"/>
          </a:xfrm>
        </p:grpSpPr>
        <p:graphicFrame>
          <p:nvGraphicFramePr>
            <p:cNvPr id="6153" name="Object 4"/>
            <p:cNvGraphicFramePr>
              <a:graphicFrameLocks/>
            </p:cNvGraphicFramePr>
            <p:nvPr/>
          </p:nvGraphicFramePr>
          <p:xfrm>
            <a:off x="4032" y="864"/>
            <a:ext cx="451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8" name="公式" r:id="rId11" imgW="152280" imgH="190440" progId="Equation.3">
                    <p:embed/>
                  </p:oleObj>
                </mc:Choice>
                <mc:Fallback>
                  <p:oleObj name="公式" r:id="rId11" imgW="152280" imgH="190440" progId="Equation.3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864"/>
                          <a:ext cx="451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8" name="Oval 20"/>
            <p:cNvSpPr>
              <a:spLocks noChangeArrowheads="1"/>
            </p:cNvSpPr>
            <p:nvPr/>
          </p:nvSpPr>
          <p:spPr bwMode="auto">
            <a:xfrm>
              <a:off x="4128" y="1200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62" name="Oval 22"/>
          <p:cNvSpPr>
            <a:spLocks noChangeArrowheads="1"/>
          </p:cNvSpPr>
          <p:nvPr/>
        </p:nvSpPr>
        <p:spPr bwMode="auto">
          <a:xfrm>
            <a:off x="8001000" y="838200"/>
            <a:ext cx="76200" cy="76200"/>
          </a:xfrm>
          <a:prstGeom prst="ellipse">
            <a:avLst/>
          </a:prstGeom>
          <a:solidFill>
            <a:schemeClr val="tx2"/>
          </a:solidFill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8077200" y="533400"/>
            <a:ext cx="609600" cy="982663"/>
            <a:chOff x="5184" y="624"/>
            <a:chExt cx="384" cy="619"/>
          </a:xfrm>
        </p:grpSpPr>
        <p:graphicFrame>
          <p:nvGraphicFramePr>
            <p:cNvPr id="6152" name="Object 27"/>
            <p:cNvGraphicFramePr>
              <a:graphicFrameLocks/>
            </p:cNvGraphicFramePr>
            <p:nvPr/>
          </p:nvGraphicFramePr>
          <p:xfrm>
            <a:off x="5280" y="816"/>
            <a:ext cx="288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9" name="公式" r:id="rId13" imgW="114120" imgH="164880" progId="Equation.3">
                    <p:embed/>
                  </p:oleObj>
                </mc:Choice>
                <mc:Fallback>
                  <p:oleObj name="公式" r:id="rId13" imgW="114120" imgH="164880" progId="Equation.3">
                    <p:embed/>
                    <p:pic>
                      <p:nvPicPr>
                        <p:cNvPr id="0" name="Object 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816"/>
                          <a:ext cx="288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7" name="Line 29"/>
            <p:cNvSpPr>
              <a:spLocks noChangeShapeType="1"/>
            </p:cNvSpPr>
            <p:nvPr/>
          </p:nvSpPr>
          <p:spPr bwMode="auto">
            <a:xfrm flipV="1">
              <a:off x="5184" y="624"/>
              <a:ext cx="24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71" name="Text Box 31"/>
          <p:cNvSpPr txBox="1">
            <a:spLocks noChangeArrowheads="1"/>
          </p:cNvSpPr>
          <p:nvPr/>
        </p:nvSpPr>
        <p:spPr bwMode="auto">
          <a:xfrm>
            <a:off x="304800" y="2590800"/>
            <a:ext cx="24384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latin typeface="宋体" pitchFamily="2" charset="-122"/>
              </a:rPr>
              <a:t>由库仑定律</a:t>
            </a:r>
          </a:p>
        </p:txBody>
      </p:sp>
      <p:sp>
        <p:nvSpPr>
          <p:cNvPr id="10272" name="Text Box 32"/>
          <p:cNvSpPr txBox="1">
            <a:spLocks noChangeArrowheads="1"/>
          </p:cNvSpPr>
          <p:nvPr/>
        </p:nvSpPr>
        <p:spPr bwMode="auto">
          <a:xfrm>
            <a:off x="228600" y="4114800"/>
            <a:ext cx="22860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latin typeface="宋体" pitchFamily="2" charset="-122"/>
              </a:rPr>
              <a:t>由场强定义</a:t>
            </a:r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7162800" y="914400"/>
            <a:ext cx="1054100" cy="838200"/>
            <a:chOff x="4704" y="1248"/>
            <a:chExt cx="664" cy="528"/>
          </a:xfrm>
        </p:grpSpPr>
        <p:graphicFrame>
          <p:nvGraphicFramePr>
            <p:cNvPr id="6151" name="Object 6"/>
            <p:cNvGraphicFramePr>
              <a:graphicFrameLocks/>
            </p:cNvGraphicFramePr>
            <p:nvPr/>
          </p:nvGraphicFramePr>
          <p:xfrm>
            <a:off x="4944" y="1440"/>
            <a:ext cx="42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0" name="公式" r:id="rId15" imgW="126720" imgH="164880" progId="Equation.3">
                    <p:embed/>
                  </p:oleObj>
                </mc:Choice>
                <mc:Fallback>
                  <p:oleObj name="公式" r:id="rId15" imgW="126720" imgH="164880" progId="Equation.3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440"/>
                          <a:ext cx="42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6" name="Line 33"/>
            <p:cNvSpPr>
              <a:spLocks noChangeShapeType="1"/>
            </p:cNvSpPr>
            <p:nvPr/>
          </p:nvSpPr>
          <p:spPr bwMode="auto">
            <a:xfrm flipV="1">
              <a:off x="4704" y="1248"/>
              <a:ext cx="528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5486400" y="2362200"/>
            <a:ext cx="1600200" cy="3810000"/>
            <a:chOff x="3792" y="1536"/>
            <a:chExt cx="1008" cy="2400"/>
          </a:xfrm>
        </p:grpSpPr>
        <p:sp>
          <p:nvSpPr>
            <p:cNvPr id="6172" name="Line 35"/>
            <p:cNvSpPr>
              <a:spLocks noChangeShapeType="1"/>
            </p:cNvSpPr>
            <p:nvPr/>
          </p:nvSpPr>
          <p:spPr bwMode="auto">
            <a:xfrm>
              <a:off x="3792" y="1920"/>
              <a:ext cx="0" cy="201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173" name="Group 38"/>
            <p:cNvGrpSpPr>
              <a:grpSpLocks/>
            </p:cNvGrpSpPr>
            <p:nvPr/>
          </p:nvGrpSpPr>
          <p:grpSpPr bwMode="auto">
            <a:xfrm>
              <a:off x="3840" y="1536"/>
              <a:ext cx="960" cy="672"/>
              <a:chOff x="3840" y="1536"/>
              <a:chExt cx="960" cy="672"/>
            </a:xfrm>
          </p:grpSpPr>
          <p:sp>
            <p:nvSpPr>
              <p:cNvPr id="6174" name="AutoShape 36"/>
              <p:cNvSpPr>
                <a:spLocks noChangeArrowheads="1"/>
              </p:cNvSpPr>
              <p:nvPr/>
            </p:nvSpPr>
            <p:spPr bwMode="auto">
              <a:xfrm>
                <a:off x="3840" y="1536"/>
                <a:ext cx="864" cy="672"/>
              </a:xfrm>
              <a:prstGeom prst="irregularSeal1">
                <a:avLst/>
              </a:prstGeom>
              <a:solidFill>
                <a:srgbClr val="CCCCFF"/>
              </a:solidFill>
              <a:ln w="12699">
                <a:solidFill>
                  <a:srgbClr val="99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5" name="Text Box 37"/>
              <p:cNvSpPr txBox="1">
                <a:spLocks noChangeArrowheads="1"/>
              </p:cNvSpPr>
              <p:nvPr/>
            </p:nvSpPr>
            <p:spPr bwMode="auto">
              <a:xfrm>
                <a:off x="3936" y="1680"/>
                <a:ext cx="864" cy="365"/>
              </a:xfrm>
              <a:prstGeom prst="rect">
                <a:avLst/>
              </a:prstGeom>
              <a:noFill/>
              <a:ln w="12699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defTabSz="762000">
                  <a:spcBef>
                    <a:spcPct val="50000"/>
                  </a:spcBef>
                </a:pPr>
                <a:r>
                  <a:rPr lang="zh-CN" altLang="en-US" sz="3200" b="1">
                    <a:solidFill>
                      <a:schemeClr val="tx1"/>
                    </a:solidFill>
                    <a:latin typeface="宋体" pitchFamily="2" charset="-122"/>
                  </a:rPr>
                  <a:t>讨论</a:t>
                </a:r>
              </a:p>
            </p:txBody>
          </p:sp>
        </p:grpSp>
      </p:grp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5410200" y="3733800"/>
            <a:ext cx="1066800" cy="731838"/>
            <a:chOff x="4080" y="2544"/>
            <a:chExt cx="672" cy="461"/>
          </a:xfrm>
        </p:grpSpPr>
        <p:sp>
          <p:nvSpPr>
            <p:cNvPr id="6171" name="Text Box 40"/>
            <p:cNvSpPr txBox="1">
              <a:spLocks noChangeArrowheads="1"/>
            </p:cNvSpPr>
            <p:nvPr/>
          </p:nvSpPr>
          <p:spPr bwMode="auto">
            <a:xfrm>
              <a:off x="4080" y="2640"/>
              <a:ext cx="432" cy="365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  <a:sym typeface="Monotype Sorts" pitchFamily="2" charset="2"/>
                </a:rPr>
                <a:t></a:t>
              </a:r>
              <a:endParaRPr lang="en-US" altLang="zh-CN" sz="320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graphicFrame>
          <p:nvGraphicFramePr>
            <p:cNvPr id="6150" name="Object 42"/>
            <p:cNvGraphicFramePr>
              <a:graphicFrameLocks/>
            </p:cNvGraphicFramePr>
            <p:nvPr/>
          </p:nvGraphicFramePr>
          <p:xfrm>
            <a:off x="4464" y="2544"/>
            <a:ext cx="28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1" name="公式" r:id="rId17" imgW="114120" imgH="164880" progId="Equation.3">
                    <p:embed/>
                  </p:oleObj>
                </mc:Choice>
                <mc:Fallback>
                  <p:oleObj name="公式" r:id="rId17" imgW="114120" imgH="164880" progId="Equation.3">
                    <p:embed/>
                    <p:pic>
                      <p:nvPicPr>
                        <p:cNvPr id="0" name="Object 4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544"/>
                          <a:ext cx="288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86" name="Text Box 46"/>
          <p:cNvSpPr txBox="1">
            <a:spLocks noChangeArrowheads="1"/>
          </p:cNvSpPr>
          <p:nvPr/>
        </p:nvSpPr>
        <p:spPr bwMode="auto">
          <a:xfrm>
            <a:off x="5638800" y="4343400"/>
            <a:ext cx="35052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从源电荷指向场点</a:t>
            </a:r>
          </a:p>
        </p:txBody>
      </p:sp>
      <p:sp>
        <p:nvSpPr>
          <p:cNvPr id="10287" name="Text Box 47"/>
          <p:cNvSpPr txBox="1">
            <a:spLocks noChangeArrowheads="1"/>
          </p:cNvSpPr>
          <p:nvPr/>
        </p:nvSpPr>
        <p:spPr bwMode="auto">
          <a:xfrm>
            <a:off x="5486400" y="5181600"/>
            <a:ext cx="3276600" cy="1311275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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场强方向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正电荷受力方向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381000" y="5181600"/>
            <a:ext cx="1905000" cy="1311275"/>
            <a:chOff x="240" y="3360"/>
            <a:chExt cx="1200" cy="826"/>
          </a:xfrm>
        </p:grpSpPr>
        <p:sp>
          <p:nvSpPr>
            <p:cNvPr id="6169" name="AutoShape 48"/>
            <p:cNvSpPr>
              <a:spLocks noChangeArrowheads="1"/>
            </p:cNvSpPr>
            <p:nvPr/>
          </p:nvSpPr>
          <p:spPr bwMode="auto">
            <a:xfrm>
              <a:off x="288" y="3648"/>
              <a:ext cx="1056" cy="96"/>
            </a:xfrm>
            <a:prstGeom prst="rightArrow">
              <a:avLst>
                <a:gd name="adj1" fmla="val 50000"/>
                <a:gd name="adj2" fmla="val 275000"/>
              </a:avLst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0" name="Text Box 49"/>
            <p:cNvSpPr txBox="1">
              <a:spLocks noChangeArrowheads="1"/>
            </p:cNvSpPr>
            <p:nvPr/>
          </p:nvSpPr>
          <p:spPr bwMode="auto">
            <a:xfrm>
              <a:off x="240" y="3360"/>
              <a:ext cx="1200" cy="826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latin typeface="宋体" pitchFamily="2" charset="-122"/>
                </a:rPr>
                <a:t>由上述</a:t>
              </a:r>
            </a:p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latin typeface="宋体" pitchFamily="2" charset="-122"/>
                </a:rPr>
                <a:t>两式得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43" grpId="0" build="p" autoUpdateAnimBg="0"/>
      <p:bldP spid="10253" grpId="0" autoUpdateAnimBg="0"/>
      <p:bldP spid="10254" grpId="0" animBg="1"/>
      <p:bldP spid="10262" grpId="0" animBg="1"/>
      <p:bldP spid="10271" grpId="0" autoUpdateAnimBg="0"/>
      <p:bldP spid="10272" grpId="0" autoUpdateAnimBg="0"/>
      <p:bldP spid="10286" grpId="0" autoUpdateAnimBg="0"/>
      <p:bldP spid="10287" grpId="0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914400" y="381000"/>
            <a:ext cx="3962400" cy="2043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  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强调两句话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   注重典型场  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   注重叠加原理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762000" y="3429000"/>
            <a:ext cx="8001000" cy="2043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球对称（点电荷、球壳、球体</a:t>
            </a:r>
            <a:r>
              <a:rPr lang="en-US" altLang="zh-CN" sz="3200" b="1">
                <a:solidFill>
                  <a:schemeClr val="tx1"/>
                </a:solidFill>
              </a:rPr>
              <a:t>[</a:t>
            </a:r>
            <a:r>
              <a:rPr lang="zh-CN" altLang="en-US" sz="3200" b="1">
                <a:solidFill>
                  <a:schemeClr val="tx1"/>
                </a:solidFill>
              </a:rPr>
              <a:t>非均匀</a:t>
            </a:r>
            <a:r>
              <a:rPr lang="en-US" altLang="zh-CN" sz="3200" b="1">
                <a:solidFill>
                  <a:schemeClr val="tx1"/>
                </a:solidFill>
              </a:rPr>
              <a:t>]</a:t>
            </a:r>
            <a:r>
              <a:rPr lang="zh-CN" altLang="en-US" sz="3200" b="1">
                <a:solidFill>
                  <a:schemeClr val="tx1"/>
                </a:solidFill>
              </a:rPr>
              <a:t>）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柱对称（细棒、柱面、柱体</a:t>
            </a:r>
            <a:r>
              <a:rPr lang="en-US" altLang="zh-CN" sz="3200" b="1">
                <a:solidFill>
                  <a:schemeClr val="tx1"/>
                </a:solidFill>
              </a:rPr>
              <a:t>[</a:t>
            </a:r>
            <a:r>
              <a:rPr lang="zh-CN" altLang="en-US" sz="3200" b="1">
                <a:solidFill>
                  <a:schemeClr val="tx1"/>
                </a:solidFill>
              </a:rPr>
              <a:t>非均匀</a:t>
            </a:r>
            <a:r>
              <a:rPr lang="en-US" altLang="zh-CN" sz="3200" b="1">
                <a:solidFill>
                  <a:schemeClr val="tx1"/>
                </a:solidFill>
              </a:rPr>
              <a:t>]</a:t>
            </a:r>
            <a:r>
              <a:rPr lang="en-US" altLang="zh-CN" sz="3200"/>
              <a:t> </a:t>
            </a:r>
            <a:r>
              <a:rPr lang="zh-CN" altLang="en-US" sz="3200" b="1">
                <a:solidFill>
                  <a:schemeClr val="tx1"/>
                </a:solidFill>
              </a:rPr>
              <a:t>）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面对称（面、板</a:t>
            </a:r>
            <a:r>
              <a:rPr lang="en-US" altLang="zh-CN" sz="3200" b="1">
                <a:solidFill>
                  <a:schemeClr val="tx1"/>
                </a:solidFill>
              </a:rPr>
              <a:t>[</a:t>
            </a:r>
            <a:r>
              <a:rPr lang="zh-CN" altLang="en-US" sz="3200" b="1">
                <a:solidFill>
                  <a:schemeClr val="tx1"/>
                </a:solidFill>
              </a:rPr>
              <a:t>非均匀</a:t>
            </a:r>
            <a:r>
              <a:rPr lang="en-US" altLang="zh-CN" sz="3200" b="1">
                <a:solidFill>
                  <a:schemeClr val="tx1"/>
                </a:solidFill>
              </a:rPr>
              <a:t>]</a:t>
            </a:r>
            <a:r>
              <a:rPr lang="en-US" altLang="zh-CN" sz="3200"/>
              <a:t> </a:t>
            </a:r>
            <a:r>
              <a:rPr lang="zh-CN" altLang="en-US" sz="3200" b="1">
                <a:solidFill>
                  <a:schemeClr val="tx1"/>
                </a:solidFill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4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74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74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build="p" autoUpdateAnimBg="0"/>
      <p:bldP spid="74755" grpId="0" build="p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4722</TotalTime>
  <Words>2519</Words>
  <Application>Microsoft Office PowerPoint</Application>
  <PresentationFormat>全屏显示(4:3)</PresentationFormat>
  <Paragraphs>461</Paragraphs>
  <Slides>90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90</vt:i4>
      </vt:variant>
    </vt:vector>
  </HeadingPairs>
  <TitlesOfParts>
    <vt:vector size="99" baseType="lpstr">
      <vt:lpstr>黑体</vt:lpstr>
      <vt:lpstr>宋体</vt:lpstr>
      <vt:lpstr>Times New Roman</vt:lpstr>
      <vt:lpstr>Wingdings</vt:lpstr>
      <vt:lpstr>默认设计模板</vt:lpstr>
      <vt:lpstr>公式</vt:lpstr>
      <vt:lpstr>Equation</vt:lpstr>
      <vt:lpstr>MathType 7.0 Equation</vt:lpstr>
      <vt:lpstr>公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bhteng</dc:creator>
  <cp:lastModifiedBy>刘 正浩</cp:lastModifiedBy>
  <cp:revision>278</cp:revision>
  <dcterms:created xsi:type="dcterms:W3CDTF">1998-03-30T02:42:28Z</dcterms:created>
  <dcterms:modified xsi:type="dcterms:W3CDTF">2020-11-14T09:57:06Z</dcterms:modified>
</cp:coreProperties>
</file>