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c9763302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c9763302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9763302a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9763302a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c9763302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c9763302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c976330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c976330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c9763302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c9763302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c9763302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c9763302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c9763302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c9763302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c9763302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c9763302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91353" y="14932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Calories</a:t>
            </a:r>
            <a:endParaRPr sz="5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Group 25</a:t>
            </a:r>
            <a:endParaRPr sz="15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869675" y="3297225"/>
            <a:ext cx="2433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Yingchen Zhou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Xinjin Hua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Jiabin Xiong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Jiawen Ye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2284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HOME PAGE</a:t>
            </a:r>
            <a:endParaRPr sz="270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94800"/>
            <a:ext cx="5228400" cy="29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har char="-"/>
            </a:pPr>
            <a:r>
              <a:rPr lang="en-US" dirty="0"/>
              <a:t>Personal information</a:t>
            </a:r>
          </a:p>
          <a:p>
            <a:pPr lvl="1">
              <a:buChar char="-"/>
            </a:pPr>
            <a:r>
              <a:rPr lang="en-US" dirty="0"/>
              <a:t>Whatever users enter in the setting page, it will show up here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Dietary Intakes for today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Presenting the status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Intake advice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suggested amount of each nutrition is generated according to the user’s age, gender, weight, and height.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principle we used is “The 40/40/20 Principle”</a:t>
            </a:r>
            <a:endParaRPr dirty="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041" y="196425"/>
            <a:ext cx="2861384" cy="47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1678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MEAL PAGE</a:t>
            </a:r>
            <a:endParaRPr sz="27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494800"/>
            <a:ext cx="5167800" cy="29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Meal list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Representing the food of each meal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For breakfast, lunch, and dinner, user can manage their meal when</a:t>
            </a:r>
            <a:r>
              <a:rPr lang="en-US" dirty="0"/>
              <a:t>e</a:t>
            </a:r>
            <a:r>
              <a:rPr lang="en" dirty="0"/>
              <a:t>ver needed</a:t>
            </a:r>
            <a:endParaRPr dirty="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800" y="192425"/>
            <a:ext cx="2856675" cy="47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2125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MEAL SEARCH PAGE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480100"/>
            <a:ext cx="5212500" cy="2958600"/>
          </a:xfrm>
          <a:prstGeom prst="rect">
            <a:avLst/>
          </a:prstGeom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&amp; add food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425" y="202013"/>
            <a:ext cx="2859200" cy="47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308500" cy="650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PAGE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496300"/>
            <a:ext cx="5308500" cy="3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 food to user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user’s health data, the system automatically generate the food recommendation to user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recommendation page returns the food to user, with all the data of the food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896" y="197050"/>
            <a:ext cx="2556579" cy="47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375100" cy="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PAGE</a:t>
            </a: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741900" y="1450400"/>
            <a:ext cx="5245500" cy="298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Display user’s weight for the previous few days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Show data in a linear graph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084" y="206000"/>
            <a:ext cx="2865766" cy="47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2272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PAGE</a:t>
            </a: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1554150"/>
            <a:ext cx="5227200" cy="28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Display user’s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Input goal weight and the data you hope to achieve the goal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800" y="197513"/>
            <a:ext cx="2836200" cy="474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5271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YESTERDAY SUMMARY PAGE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398800"/>
            <a:ext cx="52716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Dietary Intakes Score for yesterday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Comments on Yesterday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134" y="192425"/>
            <a:ext cx="2837990" cy="475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385850" y="323790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Appreciate your time!!:D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385850" y="969500"/>
            <a:ext cx="6372300" cy="22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Macintosh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Nunito</vt:lpstr>
      <vt:lpstr>Calibri</vt:lpstr>
      <vt:lpstr>Arial</vt:lpstr>
      <vt:lpstr>Shift</vt:lpstr>
      <vt:lpstr>Calories Group 25</vt:lpstr>
      <vt:lpstr>HOME PAGE</vt:lpstr>
      <vt:lpstr>MEAL PAGE</vt:lpstr>
      <vt:lpstr>MEAL SEARCH PAGE</vt:lpstr>
      <vt:lpstr>RECOMMENDATION PAGE</vt:lpstr>
      <vt:lpstr>CALENDAR PAGE</vt:lpstr>
      <vt:lpstr>SETTING PAGE</vt:lpstr>
      <vt:lpstr>YESTERDAY SUMMARY PAGE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Group 25</dc:title>
  <cp:lastModifiedBy>ZhouYingchen</cp:lastModifiedBy>
  <cp:revision>2</cp:revision>
  <dcterms:modified xsi:type="dcterms:W3CDTF">2021-02-11T02:20:10Z</dcterms:modified>
</cp:coreProperties>
</file>