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87D71-BC90-4A42-8AB4-6F36F9FA11B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C6663-A39A-4198-A265-A08E97B0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0CC-B34D-40CD-BDF1-546FD95BD874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1502-37D2-458D-BC4C-91195107E315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7645-57FC-4ED5-9817-8A3DA026E7C8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154-CD00-484B-8D9B-687F99F5F090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F5CD-BBF2-44C2-A42B-B7692CC580EE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08B-3249-427B-BB0E-4CFF149616CD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2F8F-6197-4E0B-A3F7-7F8FC9124185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F843-5442-466B-B485-BDEEF3F342BC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8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BB4-D664-483B-8FA4-297ECEA411BE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749209" y="6356350"/>
            <a:ext cx="41148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Yingfen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3C9B-E9CC-4FED-85AB-6233C3F0B85B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FF8-50BD-4F5A-B3C3-889A8BB4206E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FF14-701E-4EEE-9570-505CC38AF796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1" y="1399370"/>
            <a:ext cx="5943600" cy="485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7680" y="3332357"/>
            <a:ext cx="257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battery box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4633007" y="3517023"/>
            <a:ext cx="2994673" cy="9508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27680" y="4652547"/>
            <a:ext cx="280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M3 flat screw to combine front cover with base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5972410" y="4975713"/>
            <a:ext cx="1655270" cy="4882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0" y="386365"/>
            <a:ext cx="2558603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Overview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7933" y="386365"/>
            <a:ext cx="3939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Assemble order is as the order of slides</a:t>
            </a:r>
            <a:endParaRPr lang="zh-CN" alt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79" y="1108991"/>
            <a:ext cx="6096000" cy="3171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386365"/>
            <a:ext cx="3048000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1.PCB Plate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5321" y="739659"/>
            <a:ext cx="197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M3 hex screw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to fix PCB</a:t>
            </a: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7469746" y="1062825"/>
            <a:ext cx="1835575" cy="817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79" y="4588769"/>
            <a:ext cx="6096000" cy="11943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05321" y="4308797"/>
            <a:ext cx="1889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Because of the height of pin under PCB, use </a:t>
            </a:r>
            <a:r>
              <a:rPr lang="en-US" altLang="zh-CN" b="1" dirty="0" smtClean="0">
                <a:solidFill>
                  <a:srgbClr val="0070C0"/>
                </a:solidFill>
              </a:rPr>
              <a:t>one more nut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between the PCB and the plate</a:t>
            </a: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7405351" y="5185960"/>
            <a:ext cx="1899970" cy="922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16" y="1957272"/>
            <a:ext cx="8077200" cy="297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386365"/>
            <a:ext cx="2558603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2. Hinge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0600" y="5114984"/>
            <a:ext cx="2629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M3 hex screw + nut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Due to limited workspace, we cannot use twister, use hand to tighten is ok</a:t>
            </a: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>
            <a:off x="6732104" y="3443172"/>
            <a:ext cx="2498496" cy="2410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" y="2033256"/>
            <a:ext cx="2782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M3 hex screw + nut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Notice </a:t>
            </a:r>
            <a:r>
              <a:rPr lang="en-US" altLang="zh-CN" b="1" dirty="0" smtClean="0">
                <a:solidFill>
                  <a:srgbClr val="0070C0"/>
                </a:solidFill>
              </a:rPr>
              <a:t>the blued nut </a:t>
            </a:r>
            <a:r>
              <a:rPr lang="en-US" altLang="zh-CN" b="1" dirty="0" smtClean="0">
                <a:solidFill>
                  <a:srgbClr val="C00000"/>
                </a:solidFill>
              </a:rPr>
              <a:t>should be installed outside,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so that we can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use a twister to tighten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firmly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Use this side to fix the rotation angle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79374" y="2478158"/>
            <a:ext cx="1364974" cy="9650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47" y="1537281"/>
            <a:ext cx="4352925" cy="432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386365"/>
            <a:ext cx="3593206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3. Battery Box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8324" y="3440730"/>
            <a:ext cx="2629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M3 flat screw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to combine the front cover and the base as battery box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 at each side and 4 in total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>
            <a:off x="6529589" y="3490175"/>
            <a:ext cx="2198735" cy="8277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5756856" y="3696237"/>
            <a:ext cx="2971468" cy="6216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29" y="1106510"/>
            <a:ext cx="5362575" cy="4876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6071" y="2266888"/>
            <a:ext cx="2629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gap for flat strap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(backup besides the hole)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88415" y="1620557"/>
            <a:ext cx="5640667" cy="369332"/>
            <a:chOff x="4988415" y="1620557"/>
            <a:chExt cx="5640667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8056070" y="1620557"/>
              <a:ext cx="257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hole for thin string/chain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直接箭头连接符 5"/>
            <p:cNvCxnSpPr>
              <a:endCxn id="3" idx="1"/>
            </p:cNvCxnSpPr>
            <p:nvPr/>
          </p:nvCxnSpPr>
          <p:spPr>
            <a:xfrm flipV="1">
              <a:off x="4988415" y="1805223"/>
              <a:ext cx="3067655" cy="1846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4988415" y="2266888"/>
            <a:ext cx="3067656" cy="3231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076" y="1666723"/>
            <a:ext cx="1894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gap for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battery connector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>
            <a:endCxn id="12" idx="3"/>
          </p:cNvCxnSpPr>
          <p:nvPr/>
        </p:nvCxnSpPr>
        <p:spPr>
          <a:xfrm flipH="1">
            <a:off x="1920762" y="1943723"/>
            <a:ext cx="1775475" cy="461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386365"/>
            <a:ext cx="2558603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4.Base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99451" y="3963516"/>
            <a:ext cx="2322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Holes to hold magnets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5 in total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>
            <a:off x="4931795" y="3963516"/>
            <a:ext cx="3067656" cy="3231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  <p:sp>
        <p:nvSpPr>
          <p:cNvPr id="3" name="文本框 16"/>
          <p:cNvSpPr txBox="1"/>
          <p:nvPr/>
        </p:nvSpPr>
        <p:spPr>
          <a:xfrm>
            <a:off x="1564342" y="2524447"/>
            <a:ext cx="9063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Feel free to contact me for further information!</a:t>
            </a:r>
          </a:p>
          <a:p>
            <a:pPr algn="ctr"/>
            <a:r>
              <a:rPr lang="en-US" altLang="zh-CN" sz="3600" b="1" smtClean="0">
                <a:solidFill>
                  <a:srgbClr val="C00000"/>
                </a:solidFill>
              </a:rPr>
              <a:t>YingfenYi2019@u.northwestern.edu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Louisia</dc:creator>
  <cp:lastModifiedBy>Yingfen</cp:lastModifiedBy>
  <cp:revision>26</cp:revision>
  <dcterms:created xsi:type="dcterms:W3CDTF">2019-01-29T23:58:58Z</dcterms:created>
  <dcterms:modified xsi:type="dcterms:W3CDTF">2019-06-13T02:03:33Z</dcterms:modified>
</cp:coreProperties>
</file>