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1" r:id="rId5"/>
    <p:sldId id="263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DEA37-B016-4876-93D3-4F057144C199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BA86D-CC47-44E9-8142-BED130BC9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2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49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0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0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5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8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‹#›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8721" y="6356350"/>
            <a:ext cx="41148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CN" dirty="0" smtClean="0"/>
              <a:t>Yingfen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6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4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‹#›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Yingfen Yi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FEC5-B707-4628-AFBF-825E8A390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6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mazon.com/dp/B07BK2PVN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386365"/>
            <a:ext cx="2558603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Overview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87933" y="386365"/>
            <a:ext cx="3939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Assemble order is as the order of slides</a:t>
            </a:r>
            <a:endParaRPr lang="zh-CN" altLang="en-US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01" y="863418"/>
            <a:ext cx="7425076" cy="5760000"/>
          </a:xfrm>
          <a:prstGeom prst="rect">
            <a:avLst/>
          </a:prstGeom>
        </p:spPr>
      </p:pic>
      <p:sp>
        <p:nvSpPr>
          <p:cNvPr id="11" name="文本框 3"/>
          <p:cNvSpPr txBox="1"/>
          <p:nvPr/>
        </p:nvSpPr>
        <p:spPr>
          <a:xfrm>
            <a:off x="8874368" y="1448193"/>
            <a:ext cx="19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Silicone Band</a:t>
            </a:r>
          </a:p>
        </p:txBody>
      </p:sp>
      <p:cxnSp>
        <p:nvCxnSpPr>
          <p:cNvPr id="12" name="直接箭头连接符 4"/>
          <p:cNvCxnSpPr>
            <a:endCxn id="11" idx="1"/>
          </p:cNvCxnSpPr>
          <p:nvPr/>
        </p:nvCxnSpPr>
        <p:spPr>
          <a:xfrm flipV="1">
            <a:off x="7261411" y="1632859"/>
            <a:ext cx="1612957" cy="7743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3"/>
          <p:cNvSpPr txBox="1"/>
          <p:nvPr/>
        </p:nvSpPr>
        <p:spPr>
          <a:xfrm>
            <a:off x="0" y="4785390"/>
            <a:ext cx="19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C00000"/>
                </a:solidFill>
              </a:rPr>
              <a:t>Rivet Button</a:t>
            </a:r>
          </a:p>
        </p:txBody>
      </p:sp>
      <p:cxnSp>
        <p:nvCxnSpPr>
          <p:cNvPr id="16" name="直接箭头连接符 4"/>
          <p:cNvCxnSpPr>
            <a:endCxn id="13" idx="3"/>
          </p:cNvCxnSpPr>
          <p:nvPr/>
        </p:nvCxnSpPr>
        <p:spPr>
          <a:xfrm flipH="1">
            <a:off x="1976572" y="4491767"/>
            <a:ext cx="471206" cy="4782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3"/>
          <p:cNvSpPr txBox="1"/>
          <p:nvPr/>
        </p:nvSpPr>
        <p:spPr>
          <a:xfrm>
            <a:off x="8929192" y="5819821"/>
            <a:ext cx="19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3D Printed Case</a:t>
            </a:r>
          </a:p>
        </p:txBody>
      </p:sp>
      <p:cxnSp>
        <p:nvCxnSpPr>
          <p:cNvPr id="18" name="直接箭头连接符 4"/>
          <p:cNvCxnSpPr>
            <a:endCxn id="17" idx="1"/>
          </p:cNvCxnSpPr>
          <p:nvPr/>
        </p:nvCxnSpPr>
        <p:spPr>
          <a:xfrm>
            <a:off x="5477435" y="5894294"/>
            <a:ext cx="3451757" cy="1101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3"/>
          <p:cNvSpPr txBox="1"/>
          <p:nvPr/>
        </p:nvSpPr>
        <p:spPr>
          <a:xfrm>
            <a:off x="8884568" y="4416058"/>
            <a:ext cx="19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Spring Bar inside</a:t>
            </a:r>
          </a:p>
        </p:txBody>
      </p:sp>
      <p:cxnSp>
        <p:nvCxnSpPr>
          <p:cNvPr id="20" name="直接箭头连接符 4"/>
          <p:cNvCxnSpPr>
            <a:endCxn id="19" idx="1"/>
          </p:cNvCxnSpPr>
          <p:nvPr/>
        </p:nvCxnSpPr>
        <p:spPr>
          <a:xfrm>
            <a:off x="6026420" y="4410635"/>
            <a:ext cx="2858148" cy="1900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 dirty="0"/>
          </a:p>
        </p:txBody>
      </p:sp>
      <p:cxnSp>
        <p:nvCxnSpPr>
          <p:cNvPr id="21" name="直接箭头连接符 4"/>
          <p:cNvCxnSpPr/>
          <p:nvPr/>
        </p:nvCxnSpPr>
        <p:spPr>
          <a:xfrm flipH="1">
            <a:off x="1976572" y="2028825"/>
            <a:ext cx="852354" cy="29412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6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" y="386365"/>
            <a:ext cx="4935071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1. Make a band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7725166" y="386365"/>
            <a:ext cx="4309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An example for 50 cm </a:t>
            </a:r>
            <a:r>
              <a:rPr lang="en-US" altLang="zh-CN" b="1" dirty="0" smtClean="0">
                <a:solidFill>
                  <a:srgbClr val="C00000"/>
                </a:solidFill>
              </a:rPr>
              <a:t>max circumference for overweight people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Expand it according to your requirement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1608" y="1466047"/>
            <a:ext cx="5334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Truncate the material to get two bands</a:t>
            </a:r>
          </a:p>
          <a:p>
            <a:r>
              <a:rPr lang="en-US" dirty="0" smtClean="0"/>
              <a:t>Band1: Female button, 27 cm</a:t>
            </a:r>
          </a:p>
          <a:p>
            <a:r>
              <a:rPr lang="en-US" dirty="0" smtClean="0"/>
              <a:t>Band2: Male button, 24 cm</a:t>
            </a:r>
          </a:p>
          <a:p>
            <a:r>
              <a:rPr lang="en-US" dirty="0" smtClean="0"/>
              <a:t>Don’t need to be very exactly, just approximation</a:t>
            </a:r>
          </a:p>
          <a:p>
            <a:endParaRPr lang="en-US" dirty="0"/>
          </a:p>
          <a:p>
            <a:r>
              <a:rPr lang="en-US" dirty="0"/>
              <a:t>Truncate both sides so that it can fit with the gap of the </a:t>
            </a:r>
            <a:r>
              <a:rPr lang="en-US" dirty="0" smtClean="0"/>
              <a:t>case</a:t>
            </a:r>
          </a:p>
          <a:p>
            <a:endParaRPr lang="en-US" dirty="0"/>
          </a:p>
          <a:p>
            <a:r>
              <a:rPr lang="en-US" dirty="0"/>
              <a:t>Use the puncher (or a driller) to punch two holes at the center line, gap ~= 2 cm</a:t>
            </a:r>
          </a:p>
          <a:p>
            <a:r>
              <a:rPr lang="en-US" dirty="0"/>
              <a:t>Puncher: 2 mm hole (smallest one</a:t>
            </a:r>
            <a:r>
              <a:rPr lang="en-US" smtClean="0"/>
              <a:t>) recommended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Place the male button in the hole close to the end, and the female button in another hole</a:t>
            </a:r>
          </a:p>
          <a:p>
            <a:endParaRPr lang="en-US" dirty="0"/>
          </a:p>
          <a:p>
            <a:r>
              <a:rPr lang="en-US" dirty="0"/>
              <a:t>Use tools to fix the buttons (read next page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Yingfen Yi</a:t>
            </a:r>
            <a:endParaRPr lang="zh-CN" alt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45618" y="1976750"/>
            <a:ext cx="5400000" cy="2756473"/>
            <a:chOff x="545618" y="1976750"/>
            <a:chExt cx="5400000" cy="275647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62" t="25703" b="24315"/>
            <a:stretch/>
          </p:blipFill>
          <p:spPr>
            <a:xfrm>
              <a:off x="545618" y="1976750"/>
              <a:ext cx="5400000" cy="2756473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2937259" y="2235993"/>
              <a:ext cx="730389" cy="537352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667648" y="2582427"/>
              <a:ext cx="1474636" cy="190918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37259" y="3922752"/>
              <a:ext cx="445582" cy="528668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416440" y="3922751"/>
              <a:ext cx="1818751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9"/>
          <p:cNvGrpSpPr/>
          <p:nvPr/>
        </p:nvGrpSpPr>
        <p:grpSpPr>
          <a:xfrm>
            <a:off x="4276160" y="3514725"/>
            <a:ext cx="671979" cy="2303212"/>
            <a:chOff x="7563019" y="-473786"/>
            <a:chExt cx="671979" cy="2303212"/>
          </a:xfrm>
        </p:grpSpPr>
        <p:sp>
          <p:nvSpPr>
            <p:cNvPr id="43" name="文本框 2"/>
            <p:cNvSpPr txBox="1"/>
            <p:nvPr/>
          </p:nvSpPr>
          <p:spPr>
            <a:xfrm>
              <a:off x="7563019" y="14600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Male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直接箭头连接符 5"/>
            <p:cNvCxnSpPr>
              <a:endCxn id="43" idx="0"/>
            </p:cNvCxnSpPr>
            <p:nvPr/>
          </p:nvCxnSpPr>
          <p:spPr>
            <a:xfrm flipH="1">
              <a:off x="7899009" y="-473786"/>
              <a:ext cx="2711" cy="1933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9"/>
          <p:cNvGrpSpPr/>
          <p:nvPr/>
        </p:nvGrpSpPr>
        <p:grpSpPr>
          <a:xfrm>
            <a:off x="2370023" y="3514725"/>
            <a:ext cx="875368" cy="2287165"/>
            <a:chOff x="7563019" y="-457739"/>
            <a:chExt cx="875368" cy="2287165"/>
          </a:xfrm>
        </p:grpSpPr>
        <p:sp>
          <p:nvSpPr>
            <p:cNvPr id="49" name="文本框 2"/>
            <p:cNvSpPr txBox="1"/>
            <p:nvPr/>
          </p:nvSpPr>
          <p:spPr>
            <a:xfrm>
              <a:off x="7563019" y="1460094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Female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0" name="直接箭头连接符 5"/>
            <p:cNvCxnSpPr>
              <a:endCxn id="49" idx="0"/>
            </p:cNvCxnSpPr>
            <p:nvPr/>
          </p:nvCxnSpPr>
          <p:spPr>
            <a:xfrm>
              <a:off x="8000703" y="-457739"/>
              <a:ext cx="0" cy="19178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730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" y="386365"/>
            <a:ext cx="4935071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1. Make a band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Yingfen Yi</a:t>
            </a:r>
            <a:endParaRPr lang="zh-CN" altLang="en-US" dirty="0"/>
          </a:p>
        </p:txBody>
      </p:sp>
      <p:pic>
        <p:nvPicPr>
          <p:cNvPr id="2050" name="Picture 2" descr="https://images-na.ssl-images-amazon.com/images/I/71yhNAGY4bL._SL10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6" y="1676350"/>
            <a:ext cx="468000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ages-na.ssl-images-amazon.com/images/I/81T45QpkAVL._SL15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84" y="956350"/>
            <a:ext cx="54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6472238"/>
            <a:ext cx="517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4"/>
              </a:rPr>
              <a:t>https://www.amazon.com/dp/B07BK2PVN1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" y="386365"/>
            <a:ext cx="4935071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1. Make a band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12742" y="1570191"/>
            <a:ext cx="3832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Similarly, fix 3 buttons at each band</a:t>
            </a:r>
          </a:p>
          <a:p>
            <a:endParaRPr lang="en-US" dirty="0" smtClean="0"/>
          </a:p>
          <a:p>
            <a:r>
              <a:rPr lang="en-US" dirty="0" smtClean="0"/>
              <a:t>Gap between female buttons: 4.5 cm</a:t>
            </a:r>
          </a:p>
          <a:p>
            <a:r>
              <a:rPr lang="en-US" dirty="0" smtClean="0"/>
              <a:t>Gap between male buttons: 1.5 cm</a:t>
            </a:r>
          </a:p>
          <a:p>
            <a:endParaRPr lang="en-US" dirty="0" smtClean="0"/>
          </a:p>
          <a:p>
            <a:r>
              <a:rPr lang="en-US" dirty="0" smtClean="0"/>
              <a:t>So that with 3 pairs of buttons, we can </a:t>
            </a:r>
            <a:r>
              <a:rPr lang="en-US" dirty="0"/>
              <a:t>have 3x3=9 </a:t>
            </a:r>
            <a:r>
              <a:rPr lang="en-US" dirty="0" smtClean="0"/>
              <a:t>circumference options, </a:t>
            </a:r>
          </a:p>
          <a:p>
            <a:endParaRPr lang="en-US" dirty="0" smtClean="0"/>
          </a:p>
          <a:p>
            <a:r>
              <a:rPr lang="en-US" dirty="0" smtClean="0"/>
              <a:t>You can also change the parameters, or add more buttons, to get more options</a:t>
            </a:r>
          </a:p>
          <a:p>
            <a:endParaRPr lang="en-US" dirty="0" smtClean="0"/>
          </a:p>
          <a:p>
            <a:r>
              <a:rPr lang="en-US" dirty="0" smtClean="0"/>
              <a:t>But if you change the parameter, remember to adapt the length of both bands, to make their length balanced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898710" y="1444132"/>
            <a:ext cx="6521824" cy="968188"/>
            <a:chOff x="1674158" y="2716306"/>
            <a:chExt cx="6521824" cy="968188"/>
          </a:xfrm>
        </p:grpSpPr>
        <p:sp>
          <p:nvSpPr>
            <p:cNvPr id="18" name="Rectangle 17"/>
            <p:cNvSpPr/>
            <p:nvPr/>
          </p:nvSpPr>
          <p:spPr>
            <a:xfrm>
              <a:off x="1674158" y="2716306"/>
              <a:ext cx="6521824" cy="96818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483034" y="2958268"/>
              <a:ext cx="484263" cy="484263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30739" y="2958267"/>
              <a:ext cx="484263" cy="484263"/>
            </a:xfrm>
            <a:prstGeom prst="ellipse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41423" y="2581623"/>
            <a:ext cx="6521824" cy="968188"/>
            <a:chOff x="898710" y="2823756"/>
            <a:chExt cx="6521824" cy="968188"/>
          </a:xfrm>
        </p:grpSpPr>
        <p:sp>
          <p:nvSpPr>
            <p:cNvPr id="6" name="Rectangle 5"/>
            <p:cNvSpPr/>
            <p:nvPr/>
          </p:nvSpPr>
          <p:spPr>
            <a:xfrm>
              <a:off x="898710" y="2823756"/>
              <a:ext cx="6521824" cy="96818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8501" y="3065718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525116" y="3065717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10671" y="3065548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635675" y="5105478"/>
            <a:ext cx="6521824" cy="968188"/>
            <a:chOff x="898710" y="2823756"/>
            <a:chExt cx="6521824" cy="968188"/>
          </a:xfrm>
        </p:grpSpPr>
        <p:sp>
          <p:nvSpPr>
            <p:cNvPr id="23" name="Rectangle 22"/>
            <p:cNvSpPr/>
            <p:nvPr/>
          </p:nvSpPr>
          <p:spPr>
            <a:xfrm>
              <a:off x="898710" y="2823756"/>
              <a:ext cx="6521824" cy="96818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68501" y="3065718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525116" y="3065717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10671" y="3065548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038" y="3764709"/>
            <a:ext cx="6521824" cy="968188"/>
            <a:chOff x="898710" y="2823756"/>
            <a:chExt cx="6521824" cy="968188"/>
          </a:xfrm>
        </p:grpSpPr>
        <p:sp>
          <p:nvSpPr>
            <p:cNvPr id="28" name="Rectangle 27"/>
            <p:cNvSpPr/>
            <p:nvPr/>
          </p:nvSpPr>
          <p:spPr>
            <a:xfrm>
              <a:off x="898710" y="2823756"/>
              <a:ext cx="6521824" cy="96818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68501" y="3065718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525116" y="3065717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010671" y="3065548"/>
              <a:ext cx="484263" cy="484263"/>
            </a:xfrm>
            <a:prstGeom prst="ellipse">
              <a:avLst/>
            </a:prstGeom>
            <a:solidFill>
              <a:srgbClr val="002060"/>
            </a:solidFill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710784" y="1686093"/>
            <a:ext cx="0" cy="4799009"/>
          </a:xfrm>
          <a:prstGeom prst="line">
            <a:avLst/>
          </a:prstGeom>
          <a:ln w="571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40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" y="386365"/>
            <a:ext cx="4935071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1. Make a band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5864" y="1743075"/>
            <a:ext cx="5442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leather puncher to punch breathing holes, no pattern or size of hole standard, here is just a recommended style: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1.5 cm between every two holes at the same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3.5 mm hole (4</a:t>
            </a:r>
            <a:r>
              <a:rPr lang="en-US" baseline="30000" dirty="0" smtClean="0"/>
              <a:t>th</a:t>
            </a:r>
            <a:r>
              <a:rPr lang="en-US" dirty="0" smtClean="0"/>
              <a:t> smallest on the puncher)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Yingfen Yi</a:t>
            </a:r>
            <a:endParaRPr lang="zh-CN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9" t="31875" r="33518" b="26666"/>
          <a:stretch/>
        </p:blipFill>
        <p:spPr>
          <a:xfrm rot="16200000">
            <a:off x="1657350" y="1343026"/>
            <a:ext cx="2043113" cy="28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7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86365"/>
            <a:ext cx="4693024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2. Assemble the case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5" t="36209" r="22811" b="22419"/>
          <a:stretch/>
        </p:blipFill>
        <p:spPr>
          <a:xfrm rot="16200000">
            <a:off x="3022489" y="1641764"/>
            <a:ext cx="2662518" cy="283732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988859" y="1916393"/>
            <a:ext cx="5903259" cy="1200329"/>
            <a:chOff x="6624127" y="1620557"/>
            <a:chExt cx="5903259" cy="1200329"/>
          </a:xfrm>
        </p:grpSpPr>
        <p:sp>
          <p:nvSpPr>
            <p:cNvPr id="11" name="文本框 2"/>
            <p:cNvSpPr txBox="1"/>
            <p:nvPr/>
          </p:nvSpPr>
          <p:spPr>
            <a:xfrm>
              <a:off x="8056069" y="1620557"/>
              <a:ext cx="44713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Cover</a:t>
              </a:r>
              <a:br>
                <a:rPr lang="en-US" altLang="zh-CN" b="1" dirty="0" smtClean="0">
                  <a:solidFill>
                    <a:srgbClr val="C00000"/>
                  </a:solidFill>
                </a:rPr>
              </a:br>
              <a:r>
                <a:rPr lang="en-US" altLang="zh-CN" b="1" dirty="0" smtClean="0">
                  <a:solidFill>
                    <a:srgbClr val="C00000"/>
                  </a:solidFill>
                </a:rPr>
                <a:t>Attach the cover to the base, </a:t>
              </a:r>
            </a:p>
            <a:p>
              <a:r>
                <a:rPr lang="en-US" altLang="zh-CN" b="1" dirty="0" smtClean="0">
                  <a:solidFill>
                    <a:srgbClr val="C00000"/>
                  </a:solidFill>
                </a:rPr>
                <a:t>Notice: Squeeze the base so that the snap joint will not break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直接箭头连接符 5"/>
            <p:cNvCxnSpPr>
              <a:endCxn id="11" idx="1"/>
            </p:cNvCxnSpPr>
            <p:nvPr/>
          </p:nvCxnSpPr>
          <p:spPr>
            <a:xfrm>
              <a:off x="6624127" y="1976717"/>
              <a:ext cx="1431942" cy="2440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9"/>
          <p:cNvGrpSpPr/>
          <p:nvPr/>
        </p:nvGrpSpPr>
        <p:grpSpPr>
          <a:xfrm>
            <a:off x="4222376" y="2471529"/>
            <a:ext cx="5227411" cy="2453358"/>
            <a:chOff x="5698689" y="-439988"/>
            <a:chExt cx="5227411" cy="2453358"/>
          </a:xfrm>
        </p:grpSpPr>
        <p:sp>
          <p:nvSpPr>
            <p:cNvPr id="15" name="文本框 2"/>
            <p:cNvSpPr txBox="1"/>
            <p:nvPr/>
          </p:nvSpPr>
          <p:spPr>
            <a:xfrm>
              <a:off x="7903670" y="1644038"/>
              <a:ext cx="3022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Use M1.2x4 screw to fix them</a:t>
              </a:r>
            </a:p>
          </p:txBody>
        </p:sp>
        <p:cxnSp>
          <p:nvCxnSpPr>
            <p:cNvPr id="16" name="直接箭头连接符 5"/>
            <p:cNvCxnSpPr>
              <a:endCxn id="15" idx="1"/>
            </p:cNvCxnSpPr>
            <p:nvPr/>
          </p:nvCxnSpPr>
          <p:spPr>
            <a:xfrm>
              <a:off x="5698689" y="-439988"/>
              <a:ext cx="2204981" cy="226869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9"/>
          <p:cNvGrpSpPr/>
          <p:nvPr/>
        </p:nvGrpSpPr>
        <p:grpSpPr>
          <a:xfrm>
            <a:off x="4988859" y="3362733"/>
            <a:ext cx="2073608" cy="369332"/>
            <a:chOff x="6617572" y="1620557"/>
            <a:chExt cx="2073608" cy="369332"/>
          </a:xfrm>
        </p:grpSpPr>
        <p:sp>
          <p:nvSpPr>
            <p:cNvPr id="23" name="文本框 2"/>
            <p:cNvSpPr txBox="1"/>
            <p:nvPr/>
          </p:nvSpPr>
          <p:spPr>
            <a:xfrm>
              <a:off x="8056070" y="1620557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Base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直接箭头连接符 5"/>
            <p:cNvCxnSpPr>
              <a:endCxn id="23" idx="1"/>
            </p:cNvCxnSpPr>
            <p:nvPr/>
          </p:nvCxnSpPr>
          <p:spPr>
            <a:xfrm flipV="1">
              <a:off x="6617572" y="1805223"/>
              <a:ext cx="1438498" cy="8977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53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" y="386365"/>
            <a:ext cx="7355541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>
                    <a:lumMod val="95000"/>
                  </a:schemeClr>
                </a:solidFill>
              </a:rPr>
              <a:t>  3. Connect the band and the case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2" t="25703" b="24315"/>
          <a:stretch/>
        </p:blipFill>
        <p:spPr>
          <a:xfrm>
            <a:off x="977769" y="1290918"/>
            <a:ext cx="5400000" cy="275647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356847" y="2925793"/>
            <a:ext cx="6151479" cy="1256153"/>
            <a:chOff x="4356847" y="3221627"/>
            <a:chExt cx="6151479" cy="1256153"/>
          </a:xfrm>
        </p:grpSpPr>
        <p:sp>
          <p:nvSpPr>
            <p:cNvPr id="8" name="文本框 3"/>
            <p:cNvSpPr txBox="1"/>
            <p:nvPr/>
          </p:nvSpPr>
          <p:spPr>
            <a:xfrm>
              <a:off x="7355540" y="3517462"/>
              <a:ext cx="3152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Install the spring bar with tools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933" y="4094471"/>
              <a:ext cx="2880000" cy="383309"/>
            </a:xfrm>
            <a:prstGeom prst="rect">
              <a:avLst/>
            </a:prstGeom>
          </p:spPr>
        </p:pic>
        <p:cxnSp>
          <p:nvCxnSpPr>
            <p:cNvPr id="10" name="直接箭头连接符 5"/>
            <p:cNvCxnSpPr>
              <a:endCxn id="8" idx="1"/>
            </p:cNvCxnSpPr>
            <p:nvPr/>
          </p:nvCxnSpPr>
          <p:spPr>
            <a:xfrm>
              <a:off x="4356847" y="3221627"/>
              <a:ext cx="2998693" cy="4805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365376" y="1747414"/>
            <a:ext cx="5755342" cy="923330"/>
            <a:chOff x="5365376" y="2043248"/>
            <a:chExt cx="5755342" cy="923330"/>
          </a:xfrm>
        </p:grpSpPr>
        <p:sp>
          <p:nvSpPr>
            <p:cNvPr id="15" name="文本框 3"/>
            <p:cNvSpPr txBox="1"/>
            <p:nvPr/>
          </p:nvSpPr>
          <p:spPr>
            <a:xfrm>
              <a:off x="7355540" y="2043248"/>
              <a:ext cx="37651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</a:rPr>
                <a:t>Place the band between the gap</a:t>
              </a:r>
            </a:p>
            <a:p>
              <a:r>
                <a:rPr lang="en-US" altLang="zh-CN" b="1" dirty="0" smtClean="0">
                  <a:solidFill>
                    <a:srgbClr val="C00000"/>
                  </a:solidFill>
                </a:rPr>
                <a:t>Notice the direction, female outside, male inside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直接箭头连接符 5"/>
            <p:cNvCxnSpPr>
              <a:endCxn id="15" idx="1"/>
            </p:cNvCxnSpPr>
            <p:nvPr/>
          </p:nvCxnSpPr>
          <p:spPr>
            <a:xfrm>
              <a:off x="5365376" y="2366682"/>
              <a:ext cx="1990164" cy="13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3" t="27451" r="8578" b="28431"/>
          <a:stretch/>
        </p:blipFill>
        <p:spPr>
          <a:xfrm>
            <a:off x="977769" y="4343226"/>
            <a:ext cx="5400000" cy="2177419"/>
          </a:xfrm>
          <a:prstGeom prst="rect">
            <a:avLst/>
          </a:prstGeom>
        </p:spPr>
      </p:pic>
      <p:sp>
        <p:nvSpPr>
          <p:cNvPr id="23" name="文本框 3"/>
          <p:cNvSpPr txBox="1"/>
          <p:nvPr/>
        </p:nvSpPr>
        <p:spPr>
          <a:xfrm>
            <a:off x="7355540" y="5247269"/>
            <a:ext cx="376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When it is finished, the female button will be at the outside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9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Yingfen Yi</a:t>
            </a:r>
            <a:endParaRPr lang="zh-CN" altLang="en-US" dirty="0"/>
          </a:p>
        </p:txBody>
      </p:sp>
      <p:sp>
        <p:nvSpPr>
          <p:cNvPr id="3" name="文本框 16"/>
          <p:cNvSpPr txBox="1"/>
          <p:nvPr/>
        </p:nvSpPr>
        <p:spPr>
          <a:xfrm>
            <a:off x="1564342" y="2524447"/>
            <a:ext cx="9063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</a:rPr>
              <a:t>Feel free to contact me for further information!</a:t>
            </a:r>
          </a:p>
          <a:p>
            <a:pPr algn="ctr"/>
            <a:r>
              <a:rPr lang="en-US" altLang="zh-CN" sz="3600" b="1" smtClean="0">
                <a:solidFill>
                  <a:srgbClr val="C00000"/>
                </a:solidFill>
              </a:rPr>
              <a:t>YingfenYi2019@u.northwestern.edu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9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Louisia</dc:creator>
  <cp:lastModifiedBy>Yingfen</cp:lastModifiedBy>
  <cp:revision>117</cp:revision>
  <dcterms:created xsi:type="dcterms:W3CDTF">2019-01-29T23:58:58Z</dcterms:created>
  <dcterms:modified xsi:type="dcterms:W3CDTF">2019-06-13T02:03:30Z</dcterms:modified>
</cp:coreProperties>
</file>