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8"/>
  </p:notesMasterIdLst>
  <p:sldIdLst>
    <p:sldId id="256" r:id="rId2"/>
    <p:sldId id="257" r:id="rId3"/>
    <p:sldId id="262" r:id="rId4"/>
    <p:sldId id="258" r:id="rId5"/>
    <p:sldId id="259" r:id="rId6"/>
    <p:sldId id="260" r:id="rId7"/>
    <p:sldId id="261" r:id="rId8"/>
    <p:sldId id="270" r:id="rId9"/>
    <p:sldId id="263" r:id="rId10"/>
    <p:sldId id="264" r:id="rId11"/>
    <p:sldId id="269" r:id="rId12"/>
    <p:sldId id="271"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280EA-D068-5146-A3CC-D6C8D5A3C3E5}" v="15" dt="2023-12-01T21:33:18.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6327"/>
  </p:normalViewPr>
  <p:slideViewPr>
    <p:cSldViewPr snapToGrid="0">
      <p:cViewPr>
        <p:scale>
          <a:sx n="111" d="100"/>
          <a:sy n="111" d="100"/>
        </p:scale>
        <p:origin x="944"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Yinghe" userId="f4bd6ae4-2cd5-458f-863b-7a0aafc02276" providerId="ADAL" clId="{33A280EA-D068-5146-A3CC-D6C8D5A3C3E5}"/>
    <pc:docChg chg="undo custSel addSld modSld sldOrd">
      <pc:chgData name="Liu, Yinghe" userId="f4bd6ae4-2cd5-458f-863b-7a0aafc02276" providerId="ADAL" clId="{33A280EA-D068-5146-A3CC-D6C8D5A3C3E5}" dt="2023-12-13T03:50:39.621" v="1169" actId="14100"/>
      <pc:docMkLst>
        <pc:docMk/>
      </pc:docMkLst>
      <pc:sldChg chg="addSp delSp modSp mod setBg addAnim delAnim">
        <pc:chgData name="Liu, Yinghe" userId="f4bd6ae4-2cd5-458f-863b-7a0aafc02276" providerId="ADAL" clId="{33A280EA-D068-5146-A3CC-D6C8D5A3C3E5}" dt="2023-12-01T22:00:15.437" v="1168" actId="313"/>
        <pc:sldMkLst>
          <pc:docMk/>
          <pc:sldMk cId="3950974250" sldId="256"/>
        </pc:sldMkLst>
        <pc:spChg chg="mod">
          <ac:chgData name="Liu, Yinghe" userId="f4bd6ae4-2cd5-458f-863b-7a0aafc02276" providerId="ADAL" clId="{33A280EA-D068-5146-A3CC-D6C8D5A3C3E5}" dt="2023-12-01T22:00:15.437" v="1168" actId="313"/>
          <ac:spMkLst>
            <pc:docMk/>
            <pc:sldMk cId="3950974250" sldId="256"/>
            <ac:spMk id="2" creationId="{56A0DE7B-DD72-0CC6-F7FA-C45E9BACE11F}"/>
          </ac:spMkLst>
        </pc:spChg>
        <pc:spChg chg="mod">
          <ac:chgData name="Liu, Yinghe" userId="f4bd6ae4-2cd5-458f-863b-7a0aafc02276" providerId="ADAL" clId="{33A280EA-D068-5146-A3CC-D6C8D5A3C3E5}" dt="2023-12-01T21:11:23.833" v="714" actId="26606"/>
          <ac:spMkLst>
            <pc:docMk/>
            <pc:sldMk cId="3950974250" sldId="256"/>
            <ac:spMk id="3" creationId="{47487F58-0974-34D8-D53F-F311EB09ACFE}"/>
          </ac:spMkLst>
        </pc:spChg>
        <pc:spChg chg="add del">
          <ac:chgData name="Liu, Yinghe" userId="f4bd6ae4-2cd5-458f-863b-7a0aafc02276" providerId="ADAL" clId="{33A280EA-D068-5146-A3CC-D6C8D5A3C3E5}" dt="2023-12-01T21:10:39.261" v="702" actId="26606"/>
          <ac:spMkLst>
            <pc:docMk/>
            <pc:sldMk cId="3950974250" sldId="256"/>
            <ac:spMk id="8" creationId="{4522B21E-B2B9-4C72-9A71-C87EFD137480}"/>
          </ac:spMkLst>
        </pc:spChg>
        <pc:spChg chg="add del">
          <ac:chgData name="Liu, Yinghe" userId="f4bd6ae4-2cd5-458f-863b-7a0aafc02276" providerId="ADAL" clId="{33A280EA-D068-5146-A3CC-D6C8D5A3C3E5}" dt="2023-12-01T21:10:39.261" v="702" actId="26606"/>
          <ac:spMkLst>
            <pc:docMk/>
            <pc:sldMk cId="3950974250" sldId="256"/>
            <ac:spMk id="10" creationId="{5EB7D2A2-F448-44D4-938C-DC84CBCB3B1E}"/>
          </ac:spMkLst>
        </pc:spChg>
        <pc:spChg chg="add del">
          <ac:chgData name="Liu, Yinghe" userId="f4bd6ae4-2cd5-458f-863b-7a0aafc02276" providerId="ADAL" clId="{33A280EA-D068-5146-A3CC-D6C8D5A3C3E5}" dt="2023-12-01T21:10:39.261" v="702" actId="26606"/>
          <ac:spMkLst>
            <pc:docMk/>
            <pc:sldMk cId="3950974250" sldId="256"/>
            <ac:spMk id="12" creationId="{871AEA07-1E14-44B4-8E55-64EF049CD66F}"/>
          </ac:spMkLst>
        </pc:spChg>
        <pc:spChg chg="add del">
          <ac:chgData name="Liu, Yinghe" userId="f4bd6ae4-2cd5-458f-863b-7a0aafc02276" providerId="ADAL" clId="{33A280EA-D068-5146-A3CC-D6C8D5A3C3E5}" dt="2023-12-01T21:11:23.833" v="714" actId="26606"/>
          <ac:spMkLst>
            <pc:docMk/>
            <pc:sldMk cId="3950974250" sldId="256"/>
            <ac:spMk id="16" creationId="{934F1179-B481-4F9E-BCA3-AFB972070F83}"/>
          </ac:spMkLst>
        </pc:spChg>
        <pc:spChg chg="add del">
          <ac:chgData name="Liu, Yinghe" userId="f4bd6ae4-2cd5-458f-863b-7a0aafc02276" providerId="ADAL" clId="{33A280EA-D068-5146-A3CC-D6C8D5A3C3E5}" dt="2023-12-01T21:11:23.833" v="714" actId="26606"/>
          <ac:spMkLst>
            <pc:docMk/>
            <pc:sldMk cId="3950974250" sldId="256"/>
            <ac:spMk id="17" creationId="{827DC2C4-B485-428A-BF4A-472D2967F47F}"/>
          </ac:spMkLst>
        </pc:spChg>
        <pc:spChg chg="add del">
          <ac:chgData name="Liu, Yinghe" userId="f4bd6ae4-2cd5-458f-863b-7a0aafc02276" providerId="ADAL" clId="{33A280EA-D068-5146-A3CC-D6C8D5A3C3E5}" dt="2023-12-01T21:11:23.833" v="714" actId="26606"/>
          <ac:spMkLst>
            <pc:docMk/>
            <pc:sldMk cId="3950974250" sldId="256"/>
            <ac:spMk id="18" creationId="{EE04B5EB-F158-4507-90DD-BD23620C7CC9}"/>
          </ac:spMkLst>
        </pc:spChg>
        <pc:spChg chg="add del">
          <ac:chgData name="Liu, Yinghe" userId="f4bd6ae4-2cd5-458f-863b-7a0aafc02276" providerId="ADAL" clId="{33A280EA-D068-5146-A3CC-D6C8D5A3C3E5}" dt="2023-12-01T21:11:23.827" v="713" actId="26606"/>
          <ac:spMkLst>
            <pc:docMk/>
            <pc:sldMk cId="3950974250" sldId="256"/>
            <ac:spMk id="23" creationId="{ED8E54F9-849C-4865-8C5E-FD967B81D756}"/>
          </ac:spMkLst>
        </pc:spChg>
        <pc:spChg chg="add del">
          <ac:chgData name="Liu, Yinghe" userId="f4bd6ae4-2cd5-458f-863b-7a0aafc02276" providerId="ADAL" clId="{33A280EA-D068-5146-A3CC-D6C8D5A3C3E5}" dt="2023-12-01T21:11:23.827" v="713" actId="26606"/>
          <ac:spMkLst>
            <pc:docMk/>
            <pc:sldMk cId="3950974250" sldId="256"/>
            <ac:spMk id="25" creationId="{391AE6B3-1D2D-4C67-A4DB-888635B527AC}"/>
          </ac:spMkLst>
        </pc:spChg>
        <pc:spChg chg="add del">
          <ac:chgData name="Liu, Yinghe" userId="f4bd6ae4-2cd5-458f-863b-7a0aafc02276" providerId="ADAL" clId="{33A280EA-D068-5146-A3CC-D6C8D5A3C3E5}" dt="2023-12-01T21:11:23.827" v="713" actId="26606"/>
          <ac:spMkLst>
            <pc:docMk/>
            <pc:sldMk cId="3950974250" sldId="256"/>
            <ac:spMk id="27" creationId="{6D080EC2-42B5-4E04-BBF7-F0BC5CB7C997}"/>
          </ac:spMkLst>
        </pc:spChg>
        <pc:spChg chg="add">
          <ac:chgData name="Liu, Yinghe" userId="f4bd6ae4-2cd5-458f-863b-7a0aafc02276" providerId="ADAL" clId="{33A280EA-D068-5146-A3CC-D6C8D5A3C3E5}" dt="2023-12-01T21:11:23.833" v="714" actId="26606"/>
          <ac:spMkLst>
            <pc:docMk/>
            <pc:sldMk cId="3950974250" sldId="256"/>
            <ac:spMk id="29" creationId="{3629484E-3792-4B3D-89AD-7C8A1ED0E0D4}"/>
          </ac:spMkLst>
        </pc:spChg>
        <pc:spChg chg="add">
          <ac:chgData name="Liu, Yinghe" userId="f4bd6ae4-2cd5-458f-863b-7a0aafc02276" providerId="ADAL" clId="{33A280EA-D068-5146-A3CC-D6C8D5A3C3E5}" dt="2023-12-01T21:11:23.833" v="714" actId="26606"/>
          <ac:spMkLst>
            <pc:docMk/>
            <pc:sldMk cId="3950974250" sldId="256"/>
            <ac:spMk id="30" creationId="{FFD48BC7-DC40-47DE-87EE-9F4B6ECB9ABB}"/>
          </ac:spMkLst>
        </pc:spChg>
        <pc:spChg chg="add">
          <ac:chgData name="Liu, Yinghe" userId="f4bd6ae4-2cd5-458f-863b-7a0aafc02276" providerId="ADAL" clId="{33A280EA-D068-5146-A3CC-D6C8D5A3C3E5}" dt="2023-12-01T21:11:23.833" v="714" actId="26606"/>
          <ac:spMkLst>
            <pc:docMk/>
            <pc:sldMk cId="3950974250" sldId="256"/>
            <ac:spMk id="31" creationId="{E502BBC7-2C76-46F3-BC24-5985BC13DB88}"/>
          </ac:spMkLst>
        </pc:spChg>
        <pc:spChg chg="add">
          <ac:chgData name="Liu, Yinghe" userId="f4bd6ae4-2cd5-458f-863b-7a0aafc02276" providerId="ADAL" clId="{33A280EA-D068-5146-A3CC-D6C8D5A3C3E5}" dt="2023-12-01T21:11:23.833" v="714" actId="26606"/>
          <ac:spMkLst>
            <pc:docMk/>
            <pc:sldMk cId="3950974250" sldId="256"/>
            <ac:spMk id="32" creationId="{C7F28D52-2A5F-4D23-81AE-7CB8B591C7AF}"/>
          </ac:spMkLst>
        </pc:spChg>
        <pc:cxnChg chg="add del">
          <ac:chgData name="Liu, Yinghe" userId="f4bd6ae4-2cd5-458f-863b-7a0aafc02276" providerId="ADAL" clId="{33A280EA-D068-5146-A3CC-D6C8D5A3C3E5}" dt="2023-12-01T21:10:39.261" v="702" actId="26606"/>
          <ac:cxnSpMkLst>
            <pc:docMk/>
            <pc:sldMk cId="3950974250" sldId="256"/>
            <ac:cxnSpMk id="14" creationId="{F7C8EA93-3210-4C62-99E9-153C275E3A87}"/>
          </ac:cxnSpMkLst>
        </pc:cxnChg>
      </pc:sldChg>
      <pc:sldChg chg="addSp modSp mod setBg">
        <pc:chgData name="Liu, Yinghe" userId="f4bd6ae4-2cd5-458f-863b-7a0aafc02276" providerId="ADAL" clId="{33A280EA-D068-5146-A3CC-D6C8D5A3C3E5}" dt="2023-12-01T21:10:45.537" v="704" actId="26606"/>
        <pc:sldMkLst>
          <pc:docMk/>
          <pc:sldMk cId="975262822" sldId="257"/>
        </pc:sldMkLst>
        <pc:spChg chg="mod">
          <ac:chgData name="Liu, Yinghe" userId="f4bd6ae4-2cd5-458f-863b-7a0aafc02276" providerId="ADAL" clId="{33A280EA-D068-5146-A3CC-D6C8D5A3C3E5}" dt="2023-12-01T21:10:45.537" v="704" actId="26606"/>
          <ac:spMkLst>
            <pc:docMk/>
            <pc:sldMk cId="975262822" sldId="257"/>
            <ac:spMk id="2" creationId="{62EFA0C9-46F5-2F88-0341-68195CCC0885}"/>
          </ac:spMkLst>
        </pc:spChg>
        <pc:spChg chg="mod">
          <ac:chgData name="Liu, Yinghe" userId="f4bd6ae4-2cd5-458f-863b-7a0aafc02276" providerId="ADAL" clId="{33A280EA-D068-5146-A3CC-D6C8D5A3C3E5}" dt="2023-12-01T21:10:45.537" v="704" actId="26606"/>
          <ac:spMkLst>
            <pc:docMk/>
            <pc:sldMk cId="975262822" sldId="257"/>
            <ac:spMk id="3" creationId="{6BE7F078-7D9C-1957-F1C8-7F7C3B19C24F}"/>
          </ac:spMkLst>
        </pc:spChg>
        <pc:spChg chg="add">
          <ac:chgData name="Liu, Yinghe" userId="f4bd6ae4-2cd5-458f-863b-7a0aafc02276" providerId="ADAL" clId="{33A280EA-D068-5146-A3CC-D6C8D5A3C3E5}" dt="2023-12-01T21:10:45.537" v="704" actId="26606"/>
          <ac:spMkLst>
            <pc:docMk/>
            <pc:sldMk cId="975262822" sldId="257"/>
            <ac:spMk id="8" creationId="{100EDD19-6802-4EC3-95CE-CFFAB042CFD6}"/>
          </ac:spMkLst>
        </pc:spChg>
        <pc:spChg chg="add">
          <ac:chgData name="Liu, Yinghe" userId="f4bd6ae4-2cd5-458f-863b-7a0aafc02276" providerId="ADAL" clId="{33A280EA-D068-5146-A3CC-D6C8D5A3C3E5}" dt="2023-12-01T21:10:45.537" v="704" actId="26606"/>
          <ac:spMkLst>
            <pc:docMk/>
            <pc:sldMk cId="975262822" sldId="257"/>
            <ac:spMk id="10" creationId="{DB17E863-922E-4C26-BD64-E8FD41D28661}"/>
          </ac:spMkLst>
        </pc:spChg>
      </pc:sldChg>
      <pc:sldChg chg="addSp modSp mod setBg">
        <pc:chgData name="Liu, Yinghe" userId="f4bd6ae4-2cd5-458f-863b-7a0aafc02276" providerId="ADAL" clId="{33A280EA-D068-5146-A3CC-D6C8D5A3C3E5}" dt="2023-12-01T21:10:52.856" v="706" actId="26606"/>
        <pc:sldMkLst>
          <pc:docMk/>
          <pc:sldMk cId="2928798432" sldId="258"/>
        </pc:sldMkLst>
        <pc:spChg chg="mod">
          <ac:chgData name="Liu, Yinghe" userId="f4bd6ae4-2cd5-458f-863b-7a0aafc02276" providerId="ADAL" clId="{33A280EA-D068-5146-A3CC-D6C8D5A3C3E5}" dt="2023-12-01T21:10:52.856" v="706" actId="26606"/>
          <ac:spMkLst>
            <pc:docMk/>
            <pc:sldMk cId="2928798432" sldId="258"/>
            <ac:spMk id="2" creationId="{15482EC0-94DC-741F-DCCE-4E8AC87B1145}"/>
          </ac:spMkLst>
        </pc:spChg>
        <pc:spChg chg="mod">
          <ac:chgData name="Liu, Yinghe" userId="f4bd6ae4-2cd5-458f-863b-7a0aafc02276" providerId="ADAL" clId="{33A280EA-D068-5146-A3CC-D6C8D5A3C3E5}" dt="2023-12-01T21:10:52.856" v="706" actId="26606"/>
          <ac:spMkLst>
            <pc:docMk/>
            <pc:sldMk cId="2928798432" sldId="258"/>
            <ac:spMk id="3" creationId="{B790BE82-5574-DFF7-DE1F-6656DBE7F877}"/>
          </ac:spMkLst>
        </pc:spChg>
        <pc:spChg chg="add">
          <ac:chgData name="Liu, Yinghe" userId="f4bd6ae4-2cd5-458f-863b-7a0aafc02276" providerId="ADAL" clId="{33A280EA-D068-5146-A3CC-D6C8D5A3C3E5}" dt="2023-12-01T21:10:52.856" v="706" actId="26606"/>
          <ac:spMkLst>
            <pc:docMk/>
            <pc:sldMk cId="2928798432" sldId="258"/>
            <ac:spMk id="8" creationId="{100EDD19-6802-4EC3-95CE-CFFAB042CFD6}"/>
          </ac:spMkLst>
        </pc:spChg>
        <pc:spChg chg="add">
          <ac:chgData name="Liu, Yinghe" userId="f4bd6ae4-2cd5-458f-863b-7a0aafc02276" providerId="ADAL" clId="{33A280EA-D068-5146-A3CC-D6C8D5A3C3E5}" dt="2023-12-01T21:10:52.856" v="706" actId="26606"/>
          <ac:spMkLst>
            <pc:docMk/>
            <pc:sldMk cId="2928798432" sldId="258"/>
            <ac:spMk id="10" creationId="{DB17E863-922E-4C26-BD64-E8FD41D28661}"/>
          </ac:spMkLst>
        </pc:spChg>
      </pc:sldChg>
      <pc:sldChg chg="addSp modSp mod setBg">
        <pc:chgData name="Liu, Yinghe" userId="f4bd6ae4-2cd5-458f-863b-7a0aafc02276" providerId="ADAL" clId="{33A280EA-D068-5146-A3CC-D6C8D5A3C3E5}" dt="2023-12-01T21:10:56.608" v="707" actId="26606"/>
        <pc:sldMkLst>
          <pc:docMk/>
          <pc:sldMk cId="3323829203" sldId="259"/>
        </pc:sldMkLst>
        <pc:spChg chg="mod">
          <ac:chgData name="Liu, Yinghe" userId="f4bd6ae4-2cd5-458f-863b-7a0aafc02276" providerId="ADAL" clId="{33A280EA-D068-5146-A3CC-D6C8D5A3C3E5}" dt="2023-12-01T21:10:56.608" v="707" actId="26606"/>
          <ac:spMkLst>
            <pc:docMk/>
            <pc:sldMk cId="3323829203" sldId="259"/>
            <ac:spMk id="2" creationId="{B75453A1-465A-4883-8927-A397BEC93751}"/>
          </ac:spMkLst>
        </pc:spChg>
        <pc:spChg chg="mod">
          <ac:chgData name="Liu, Yinghe" userId="f4bd6ae4-2cd5-458f-863b-7a0aafc02276" providerId="ADAL" clId="{33A280EA-D068-5146-A3CC-D6C8D5A3C3E5}" dt="2023-12-01T21:10:56.608" v="707" actId="26606"/>
          <ac:spMkLst>
            <pc:docMk/>
            <pc:sldMk cId="3323829203" sldId="259"/>
            <ac:spMk id="3" creationId="{AC2468F6-0732-DDCC-FADC-B6D920705547}"/>
          </ac:spMkLst>
        </pc:spChg>
        <pc:spChg chg="add">
          <ac:chgData name="Liu, Yinghe" userId="f4bd6ae4-2cd5-458f-863b-7a0aafc02276" providerId="ADAL" clId="{33A280EA-D068-5146-A3CC-D6C8D5A3C3E5}" dt="2023-12-01T21:10:56.608" v="707" actId="26606"/>
          <ac:spMkLst>
            <pc:docMk/>
            <pc:sldMk cId="3323829203" sldId="259"/>
            <ac:spMk id="8" creationId="{100EDD19-6802-4EC3-95CE-CFFAB042CFD6}"/>
          </ac:spMkLst>
        </pc:spChg>
        <pc:spChg chg="add">
          <ac:chgData name="Liu, Yinghe" userId="f4bd6ae4-2cd5-458f-863b-7a0aafc02276" providerId="ADAL" clId="{33A280EA-D068-5146-A3CC-D6C8D5A3C3E5}" dt="2023-12-01T21:10:56.608" v="707" actId="26606"/>
          <ac:spMkLst>
            <pc:docMk/>
            <pc:sldMk cId="3323829203" sldId="259"/>
            <ac:spMk id="10" creationId="{DB17E863-922E-4C26-BD64-E8FD41D28661}"/>
          </ac:spMkLst>
        </pc:spChg>
      </pc:sldChg>
      <pc:sldChg chg="addSp delSp modSp mod setBg">
        <pc:chgData name="Liu, Yinghe" userId="f4bd6ae4-2cd5-458f-863b-7a0aafc02276" providerId="ADAL" clId="{33A280EA-D068-5146-A3CC-D6C8D5A3C3E5}" dt="2023-12-13T03:50:39.621" v="1169" actId="14100"/>
        <pc:sldMkLst>
          <pc:docMk/>
          <pc:sldMk cId="2258407713" sldId="260"/>
        </pc:sldMkLst>
        <pc:spChg chg="mod">
          <ac:chgData name="Liu, Yinghe" userId="f4bd6ae4-2cd5-458f-863b-7a0aafc02276" providerId="ADAL" clId="{33A280EA-D068-5146-A3CC-D6C8D5A3C3E5}" dt="2023-12-01T21:19:17.427" v="832" actId="26606"/>
          <ac:spMkLst>
            <pc:docMk/>
            <pc:sldMk cId="2258407713" sldId="260"/>
            <ac:spMk id="2" creationId="{4864A151-D639-D86C-AF4D-660A3A9D884B}"/>
          </ac:spMkLst>
        </pc:spChg>
        <pc:spChg chg="del mod">
          <ac:chgData name="Liu, Yinghe" userId="f4bd6ae4-2cd5-458f-863b-7a0aafc02276" providerId="ADAL" clId="{33A280EA-D068-5146-A3CC-D6C8D5A3C3E5}" dt="2023-12-01T21:19:04.538" v="829"/>
          <ac:spMkLst>
            <pc:docMk/>
            <pc:sldMk cId="2258407713" sldId="260"/>
            <ac:spMk id="3" creationId="{50D60911-E2A8-D22D-580E-6B4A8B109636}"/>
          </ac:spMkLst>
        </pc:spChg>
        <pc:spChg chg="add del">
          <ac:chgData name="Liu, Yinghe" userId="f4bd6ae4-2cd5-458f-863b-7a0aafc02276" providerId="ADAL" clId="{33A280EA-D068-5146-A3CC-D6C8D5A3C3E5}" dt="2023-12-01T21:19:17.427" v="832" actId="26606"/>
          <ac:spMkLst>
            <pc:docMk/>
            <pc:sldMk cId="2258407713" sldId="260"/>
            <ac:spMk id="8" creationId="{100EDD19-6802-4EC3-95CE-CFFAB042CFD6}"/>
          </ac:spMkLst>
        </pc:spChg>
        <pc:spChg chg="add del">
          <ac:chgData name="Liu, Yinghe" userId="f4bd6ae4-2cd5-458f-863b-7a0aafc02276" providerId="ADAL" clId="{33A280EA-D068-5146-A3CC-D6C8D5A3C3E5}" dt="2023-12-01T21:19:17.427" v="832" actId="26606"/>
          <ac:spMkLst>
            <pc:docMk/>
            <pc:sldMk cId="2258407713" sldId="260"/>
            <ac:spMk id="10" creationId="{DB17E863-922E-4C26-BD64-E8FD41D28661}"/>
          </ac:spMkLst>
        </pc:spChg>
        <pc:spChg chg="add">
          <ac:chgData name="Liu, Yinghe" userId="f4bd6ae4-2cd5-458f-863b-7a0aafc02276" providerId="ADAL" clId="{33A280EA-D068-5146-A3CC-D6C8D5A3C3E5}" dt="2023-12-01T21:19:17.427" v="832" actId="26606"/>
          <ac:spMkLst>
            <pc:docMk/>
            <pc:sldMk cId="2258407713" sldId="260"/>
            <ac:spMk id="15" creationId="{665DBBEF-238B-476B-96AB-8AAC3224ECEA}"/>
          </ac:spMkLst>
        </pc:spChg>
        <pc:spChg chg="add">
          <ac:chgData name="Liu, Yinghe" userId="f4bd6ae4-2cd5-458f-863b-7a0aafc02276" providerId="ADAL" clId="{33A280EA-D068-5146-A3CC-D6C8D5A3C3E5}" dt="2023-12-01T21:19:17.427" v="832" actId="26606"/>
          <ac:spMkLst>
            <pc:docMk/>
            <pc:sldMk cId="2258407713" sldId="260"/>
            <ac:spMk id="17" creationId="{3FCFB1DE-0B7E-48CC-BA90-B2AB0889F9D6}"/>
          </ac:spMkLst>
        </pc:spChg>
        <pc:picChg chg="add mod">
          <ac:chgData name="Liu, Yinghe" userId="f4bd6ae4-2cd5-458f-863b-7a0aafc02276" providerId="ADAL" clId="{33A280EA-D068-5146-A3CC-D6C8D5A3C3E5}" dt="2023-12-13T03:50:39.621" v="1169" actId="14100"/>
          <ac:picMkLst>
            <pc:docMk/>
            <pc:sldMk cId="2258407713" sldId="260"/>
            <ac:picMk id="5" creationId="{B4B79408-2AF4-5C7B-4854-430F607E0DBF}"/>
          </ac:picMkLst>
        </pc:picChg>
      </pc:sldChg>
      <pc:sldChg chg="addSp modSp mod setBg">
        <pc:chgData name="Liu, Yinghe" userId="f4bd6ae4-2cd5-458f-863b-7a0aafc02276" providerId="ADAL" clId="{33A280EA-D068-5146-A3CC-D6C8D5A3C3E5}" dt="2023-12-01T21:21:15.997" v="895" actId="20577"/>
        <pc:sldMkLst>
          <pc:docMk/>
          <pc:sldMk cId="264496576" sldId="261"/>
        </pc:sldMkLst>
        <pc:spChg chg="mod">
          <ac:chgData name="Liu, Yinghe" userId="f4bd6ae4-2cd5-458f-863b-7a0aafc02276" providerId="ADAL" clId="{33A280EA-D068-5146-A3CC-D6C8D5A3C3E5}" dt="2023-12-01T21:11:10.270" v="709" actId="26606"/>
          <ac:spMkLst>
            <pc:docMk/>
            <pc:sldMk cId="264496576" sldId="261"/>
            <ac:spMk id="2" creationId="{B08A9B5D-B44F-DB4C-7DE9-070C835C5713}"/>
          </ac:spMkLst>
        </pc:spChg>
        <pc:spChg chg="mod">
          <ac:chgData name="Liu, Yinghe" userId="f4bd6ae4-2cd5-458f-863b-7a0aafc02276" providerId="ADAL" clId="{33A280EA-D068-5146-A3CC-D6C8D5A3C3E5}" dt="2023-12-01T21:21:15.997" v="895" actId="20577"/>
          <ac:spMkLst>
            <pc:docMk/>
            <pc:sldMk cId="264496576" sldId="261"/>
            <ac:spMk id="6" creationId="{71CE0048-83CC-3686-E87C-E4656E8816A8}"/>
          </ac:spMkLst>
        </pc:spChg>
        <pc:spChg chg="add">
          <ac:chgData name="Liu, Yinghe" userId="f4bd6ae4-2cd5-458f-863b-7a0aafc02276" providerId="ADAL" clId="{33A280EA-D068-5146-A3CC-D6C8D5A3C3E5}" dt="2023-12-01T21:11:10.270" v="709" actId="26606"/>
          <ac:spMkLst>
            <pc:docMk/>
            <pc:sldMk cId="264496576" sldId="261"/>
            <ac:spMk id="11" creationId="{2B97F24A-32CE-4C1C-A50D-3016B394DCFB}"/>
          </ac:spMkLst>
        </pc:spChg>
        <pc:spChg chg="add">
          <ac:chgData name="Liu, Yinghe" userId="f4bd6ae4-2cd5-458f-863b-7a0aafc02276" providerId="ADAL" clId="{33A280EA-D068-5146-A3CC-D6C8D5A3C3E5}" dt="2023-12-01T21:11:10.270" v="709" actId="26606"/>
          <ac:spMkLst>
            <pc:docMk/>
            <pc:sldMk cId="264496576" sldId="261"/>
            <ac:spMk id="13" creationId="{CD8B4F24-440B-49E9-B85D-733523DC064B}"/>
          </ac:spMkLst>
        </pc:spChg>
        <pc:picChg chg="mod ord">
          <ac:chgData name="Liu, Yinghe" userId="f4bd6ae4-2cd5-458f-863b-7a0aafc02276" providerId="ADAL" clId="{33A280EA-D068-5146-A3CC-D6C8D5A3C3E5}" dt="2023-12-01T21:11:10.270" v="709" actId="26606"/>
          <ac:picMkLst>
            <pc:docMk/>
            <pc:sldMk cId="264496576" sldId="261"/>
            <ac:picMk id="5" creationId="{EE0D364D-4E9E-84D0-9A3A-DC66565A9611}"/>
          </ac:picMkLst>
        </pc:picChg>
      </pc:sldChg>
      <pc:sldChg chg="addSp delSp modSp mod setBg">
        <pc:chgData name="Liu, Yinghe" userId="f4bd6ae4-2cd5-458f-863b-7a0aafc02276" providerId="ADAL" clId="{33A280EA-D068-5146-A3CC-D6C8D5A3C3E5}" dt="2023-12-01T21:53:50.023" v="1149" actId="20577"/>
        <pc:sldMkLst>
          <pc:docMk/>
          <pc:sldMk cId="2911388514" sldId="262"/>
        </pc:sldMkLst>
        <pc:spChg chg="mod">
          <ac:chgData name="Liu, Yinghe" userId="f4bd6ae4-2cd5-458f-863b-7a0aafc02276" providerId="ADAL" clId="{33A280EA-D068-5146-A3CC-D6C8D5A3C3E5}" dt="2023-12-01T21:33:24.763" v="1130" actId="26606"/>
          <ac:spMkLst>
            <pc:docMk/>
            <pc:sldMk cId="2911388514" sldId="262"/>
            <ac:spMk id="2" creationId="{B916D443-F3CE-DC72-889E-4301572F5A05}"/>
          </ac:spMkLst>
        </pc:spChg>
        <pc:spChg chg="mod">
          <ac:chgData name="Liu, Yinghe" userId="f4bd6ae4-2cd5-458f-863b-7a0aafc02276" providerId="ADAL" clId="{33A280EA-D068-5146-A3CC-D6C8D5A3C3E5}" dt="2023-12-01T21:53:50.023" v="1149" actId="20577"/>
          <ac:spMkLst>
            <pc:docMk/>
            <pc:sldMk cId="2911388514" sldId="262"/>
            <ac:spMk id="3" creationId="{4392323E-8080-AC1C-7FE1-8B4CEBBA32EC}"/>
          </ac:spMkLst>
        </pc:spChg>
        <pc:spChg chg="add del">
          <ac:chgData name="Liu, Yinghe" userId="f4bd6ae4-2cd5-458f-863b-7a0aafc02276" providerId="ADAL" clId="{33A280EA-D068-5146-A3CC-D6C8D5A3C3E5}" dt="2023-12-01T21:33:24.763" v="1130" actId="26606"/>
          <ac:spMkLst>
            <pc:docMk/>
            <pc:sldMk cId="2911388514" sldId="262"/>
            <ac:spMk id="8" creationId="{100EDD19-6802-4EC3-95CE-CFFAB042CFD6}"/>
          </ac:spMkLst>
        </pc:spChg>
        <pc:spChg chg="add del">
          <ac:chgData name="Liu, Yinghe" userId="f4bd6ae4-2cd5-458f-863b-7a0aafc02276" providerId="ADAL" clId="{33A280EA-D068-5146-A3CC-D6C8D5A3C3E5}" dt="2023-12-01T21:33:24.763" v="1130" actId="26606"/>
          <ac:spMkLst>
            <pc:docMk/>
            <pc:sldMk cId="2911388514" sldId="262"/>
            <ac:spMk id="10" creationId="{DB17E863-922E-4C26-BD64-E8FD41D28661}"/>
          </ac:spMkLst>
        </pc:spChg>
        <pc:spChg chg="add">
          <ac:chgData name="Liu, Yinghe" userId="f4bd6ae4-2cd5-458f-863b-7a0aafc02276" providerId="ADAL" clId="{33A280EA-D068-5146-A3CC-D6C8D5A3C3E5}" dt="2023-12-01T21:33:24.763" v="1130" actId="26606"/>
          <ac:spMkLst>
            <pc:docMk/>
            <pc:sldMk cId="2911388514" sldId="262"/>
            <ac:spMk id="15" creationId="{45D37F4E-DDB4-456B-97E0-9937730A039F}"/>
          </ac:spMkLst>
        </pc:spChg>
        <pc:spChg chg="add">
          <ac:chgData name="Liu, Yinghe" userId="f4bd6ae4-2cd5-458f-863b-7a0aafc02276" providerId="ADAL" clId="{33A280EA-D068-5146-A3CC-D6C8D5A3C3E5}" dt="2023-12-01T21:33:24.763" v="1130" actId="26606"/>
          <ac:spMkLst>
            <pc:docMk/>
            <pc:sldMk cId="2911388514" sldId="262"/>
            <ac:spMk id="17" creationId="{B2DD41CD-8F47-4F56-AD12-4E2FF7696987}"/>
          </ac:spMkLst>
        </pc:spChg>
        <pc:picChg chg="add mod">
          <ac:chgData name="Liu, Yinghe" userId="f4bd6ae4-2cd5-458f-863b-7a0aafc02276" providerId="ADAL" clId="{33A280EA-D068-5146-A3CC-D6C8D5A3C3E5}" dt="2023-12-01T21:33:24.763" v="1130" actId="26606"/>
          <ac:picMkLst>
            <pc:docMk/>
            <pc:sldMk cId="2911388514" sldId="262"/>
            <ac:picMk id="5" creationId="{092C61A3-FA5C-0701-9498-78EE3C07CA96}"/>
          </ac:picMkLst>
        </pc:picChg>
      </pc:sldChg>
      <pc:sldChg chg="addSp modSp mod setBg">
        <pc:chgData name="Liu, Yinghe" userId="f4bd6ae4-2cd5-458f-863b-7a0aafc02276" providerId="ADAL" clId="{33A280EA-D068-5146-A3CC-D6C8D5A3C3E5}" dt="2023-12-01T21:12:49.007" v="727" actId="26606"/>
        <pc:sldMkLst>
          <pc:docMk/>
          <pc:sldMk cId="3473473421" sldId="263"/>
        </pc:sldMkLst>
        <pc:spChg chg="mod">
          <ac:chgData name="Liu, Yinghe" userId="f4bd6ae4-2cd5-458f-863b-7a0aafc02276" providerId="ADAL" clId="{33A280EA-D068-5146-A3CC-D6C8D5A3C3E5}" dt="2023-12-01T21:12:49.007" v="727" actId="26606"/>
          <ac:spMkLst>
            <pc:docMk/>
            <pc:sldMk cId="3473473421" sldId="263"/>
            <ac:spMk id="2" creationId="{C9F533C5-4477-9407-897B-127FF794F807}"/>
          </ac:spMkLst>
        </pc:spChg>
        <pc:spChg chg="mod">
          <ac:chgData name="Liu, Yinghe" userId="f4bd6ae4-2cd5-458f-863b-7a0aafc02276" providerId="ADAL" clId="{33A280EA-D068-5146-A3CC-D6C8D5A3C3E5}" dt="2023-12-01T21:12:49.007" v="727" actId="26606"/>
          <ac:spMkLst>
            <pc:docMk/>
            <pc:sldMk cId="3473473421" sldId="263"/>
            <ac:spMk id="3" creationId="{CEE3B895-B549-C58A-A772-D40277BF6C94}"/>
          </ac:spMkLst>
        </pc:spChg>
        <pc:spChg chg="add">
          <ac:chgData name="Liu, Yinghe" userId="f4bd6ae4-2cd5-458f-863b-7a0aafc02276" providerId="ADAL" clId="{33A280EA-D068-5146-A3CC-D6C8D5A3C3E5}" dt="2023-12-01T21:12:49.007" v="727" actId="26606"/>
          <ac:spMkLst>
            <pc:docMk/>
            <pc:sldMk cId="3473473421" sldId="263"/>
            <ac:spMk id="8" creationId="{777A147A-9ED8-46B4-8660-1B3C2AA880B5}"/>
          </ac:spMkLst>
        </pc:spChg>
        <pc:spChg chg="add">
          <ac:chgData name="Liu, Yinghe" userId="f4bd6ae4-2cd5-458f-863b-7a0aafc02276" providerId="ADAL" clId="{33A280EA-D068-5146-A3CC-D6C8D5A3C3E5}" dt="2023-12-01T21:12:49.007" v="727" actId="26606"/>
          <ac:spMkLst>
            <pc:docMk/>
            <pc:sldMk cId="3473473421" sldId="263"/>
            <ac:spMk id="10" creationId="{5D6C15A0-C087-4593-8414-2B4EC1CDC3DE}"/>
          </ac:spMkLst>
        </pc:spChg>
      </pc:sldChg>
      <pc:sldChg chg="addSp delSp modSp mod setBg">
        <pc:chgData name="Liu, Yinghe" userId="f4bd6ae4-2cd5-458f-863b-7a0aafc02276" providerId="ADAL" clId="{33A280EA-D068-5146-A3CC-D6C8D5A3C3E5}" dt="2023-12-01T21:51:27.518" v="1133" actId="255"/>
        <pc:sldMkLst>
          <pc:docMk/>
          <pc:sldMk cId="235453635" sldId="264"/>
        </pc:sldMkLst>
        <pc:spChg chg="mod">
          <ac:chgData name="Liu, Yinghe" userId="f4bd6ae4-2cd5-458f-863b-7a0aafc02276" providerId="ADAL" clId="{33A280EA-D068-5146-A3CC-D6C8D5A3C3E5}" dt="2023-12-01T21:13:11.997" v="730" actId="26606"/>
          <ac:spMkLst>
            <pc:docMk/>
            <pc:sldMk cId="235453635" sldId="264"/>
            <ac:spMk id="2" creationId="{49ABA233-CDEF-7EAD-FA13-63B56C116A21}"/>
          </ac:spMkLst>
        </pc:spChg>
        <pc:spChg chg="mod">
          <ac:chgData name="Liu, Yinghe" userId="f4bd6ae4-2cd5-458f-863b-7a0aafc02276" providerId="ADAL" clId="{33A280EA-D068-5146-A3CC-D6C8D5A3C3E5}" dt="2023-12-01T21:51:27.518" v="1133" actId="255"/>
          <ac:spMkLst>
            <pc:docMk/>
            <pc:sldMk cId="235453635" sldId="264"/>
            <ac:spMk id="3" creationId="{3CFC3A36-23F0-285B-F3B2-F8B45F53CC78}"/>
          </ac:spMkLst>
        </pc:spChg>
        <pc:spChg chg="add mod">
          <ac:chgData name="Liu, Yinghe" userId="f4bd6ae4-2cd5-458f-863b-7a0aafc02276" providerId="ADAL" clId="{33A280EA-D068-5146-A3CC-D6C8D5A3C3E5}" dt="2023-12-01T21:51:27.518" v="1133" actId="255"/>
          <ac:spMkLst>
            <pc:docMk/>
            <pc:sldMk cId="235453635" sldId="264"/>
            <ac:spMk id="4" creationId="{5820A42A-C0C1-14A4-C2B1-1FBFCE1B5762}"/>
          </ac:spMkLst>
        </pc:spChg>
        <pc:spChg chg="add del">
          <ac:chgData name="Liu, Yinghe" userId="f4bd6ae4-2cd5-458f-863b-7a0aafc02276" providerId="ADAL" clId="{33A280EA-D068-5146-A3CC-D6C8D5A3C3E5}" dt="2023-12-01T21:13:11.966" v="729" actId="26606"/>
          <ac:spMkLst>
            <pc:docMk/>
            <pc:sldMk cId="235453635" sldId="264"/>
            <ac:spMk id="9" creationId="{4FFBEE45-F140-49D5-85EA-C78C24340B23}"/>
          </ac:spMkLst>
        </pc:spChg>
        <pc:spChg chg="add">
          <ac:chgData name="Liu, Yinghe" userId="f4bd6ae4-2cd5-458f-863b-7a0aafc02276" providerId="ADAL" clId="{33A280EA-D068-5146-A3CC-D6C8D5A3C3E5}" dt="2023-12-01T21:13:11.997" v="730" actId="26606"/>
          <ac:spMkLst>
            <pc:docMk/>
            <pc:sldMk cId="235453635" sldId="264"/>
            <ac:spMk id="10" creationId="{35DB3719-6FDC-4E5D-891D-FF40B7300F64}"/>
          </ac:spMkLst>
        </pc:spChg>
        <pc:spChg chg="add">
          <ac:chgData name="Liu, Yinghe" userId="f4bd6ae4-2cd5-458f-863b-7a0aafc02276" providerId="ADAL" clId="{33A280EA-D068-5146-A3CC-D6C8D5A3C3E5}" dt="2023-12-01T21:13:11.997" v="730" actId="26606"/>
          <ac:spMkLst>
            <pc:docMk/>
            <pc:sldMk cId="235453635" sldId="264"/>
            <ac:spMk id="12" creationId="{E0CBAC23-2E3F-4A90-BA59-F8299F6A5439}"/>
          </ac:spMkLst>
        </pc:spChg>
      </pc:sldChg>
      <pc:sldChg chg="addSp modSp mod setBg">
        <pc:chgData name="Liu, Yinghe" userId="f4bd6ae4-2cd5-458f-863b-7a0aafc02276" providerId="ADAL" clId="{33A280EA-D068-5146-A3CC-D6C8D5A3C3E5}" dt="2023-12-01T21:56:21.556" v="1161" actId="20577"/>
        <pc:sldMkLst>
          <pc:docMk/>
          <pc:sldMk cId="3569953719" sldId="265"/>
        </pc:sldMkLst>
        <pc:spChg chg="mod">
          <ac:chgData name="Liu, Yinghe" userId="f4bd6ae4-2cd5-458f-863b-7a0aafc02276" providerId="ADAL" clId="{33A280EA-D068-5146-A3CC-D6C8D5A3C3E5}" dt="2023-12-01T21:14:29.218" v="734" actId="26606"/>
          <ac:spMkLst>
            <pc:docMk/>
            <pc:sldMk cId="3569953719" sldId="265"/>
            <ac:spMk id="2" creationId="{EB8DC767-9DE9-B0EB-F76B-AF4FEB34E12C}"/>
          </ac:spMkLst>
        </pc:spChg>
        <pc:spChg chg="mod">
          <ac:chgData name="Liu, Yinghe" userId="f4bd6ae4-2cd5-458f-863b-7a0aafc02276" providerId="ADAL" clId="{33A280EA-D068-5146-A3CC-D6C8D5A3C3E5}" dt="2023-12-01T21:56:21.556" v="1161" actId="20577"/>
          <ac:spMkLst>
            <pc:docMk/>
            <pc:sldMk cId="3569953719" sldId="265"/>
            <ac:spMk id="6" creationId="{5C65FC43-460D-9DFC-B62F-54C282801EC9}"/>
          </ac:spMkLst>
        </pc:spChg>
        <pc:spChg chg="add">
          <ac:chgData name="Liu, Yinghe" userId="f4bd6ae4-2cd5-458f-863b-7a0aafc02276" providerId="ADAL" clId="{33A280EA-D068-5146-A3CC-D6C8D5A3C3E5}" dt="2023-12-01T21:14:29.218" v="734" actId="26606"/>
          <ac:spMkLst>
            <pc:docMk/>
            <pc:sldMk cId="3569953719" sldId="265"/>
            <ac:spMk id="11" creationId="{32AEEBC8-9D30-42EF-95F2-386C2653FBF0}"/>
          </ac:spMkLst>
        </pc:spChg>
        <pc:spChg chg="add">
          <ac:chgData name="Liu, Yinghe" userId="f4bd6ae4-2cd5-458f-863b-7a0aafc02276" providerId="ADAL" clId="{33A280EA-D068-5146-A3CC-D6C8D5A3C3E5}" dt="2023-12-01T21:14:29.218" v="734" actId="26606"/>
          <ac:spMkLst>
            <pc:docMk/>
            <pc:sldMk cId="3569953719" sldId="265"/>
            <ac:spMk id="13" creationId="{2E92FA66-67D7-4CB4-94D3-E643A9AD4757}"/>
          </ac:spMkLst>
        </pc:spChg>
        <pc:picChg chg="mod ord">
          <ac:chgData name="Liu, Yinghe" userId="f4bd6ae4-2cd5-458f-863b-7a0aafc02276" providerId="ADAL" clId="{33A280EA-D068-5146-A3CC-D6C8D5A3C3E5}" dt="2023-12-01T21:14:29.218" v="734" actId="26606"/>
          <ac:picMkLst>
            <pc:docMk/>
            <pc:sldMk cId="3569953719" sldId="265"/>
            <ac:picMk id="5" creationId="{738CA83B-3D41-90E8-7E96-F71201416898}"/>
          </ac:picMkLst>
        </pc:picChg>
      </pc:sldChg>
      <pc:sldChg chg="addSp delSp modSp mod setBg">
        <pc:chgData name="Liu, Yinghe" userId="f4bd6ae4-2cd5-458f-863b-7a0aafc02276" providerId="ADAL" clId="{33A280EA-D068-5146-A3CC-D6C8D5A3C3E5}" dt="2023-12-01T21:17:39.742" v="828" actId="313"/>
        <pc:sldMkLst>
          <pc:docMk/>
          <pc:sldMk cId="3446033284" sldId="266"/>
        </pc:sldMkLst>
        <pc:spChg chg="mod">
          <ac:chgData name="Liu, Yinghe" userId="f4bd6ae4-2cd5-458f-863b-7a0aafc02276" providerId="ADAL" clId="{33A280EA-D068-5146-A3CC-D6C8D5A3C3E5}" dt="2023-12-01T21:14:39.866" v="737" actId="26606"/>
          <ac:spMkLst>
            <pc:docMk/>
            <pc:sldMk cId="3446033284" sldId="266"/>
            <ac:spMk id="2" creationId="{A2514979-A8F3-B839-E2F3-E95737E2DAD8}"/>
          </ac:spMkLst>
        </pc:spChg>
        <pc:spChg chg="mod">
          <ac:chgData name="Liu, Yinghe" userId="f4bd6ae4-2cd5-458f-863b-7a0aafc02276" providerId="ADAL" clId="{33A280EA-D068-5146-A3CC-D6C8D5A3C3E5}" dt="2023-12-01T21:17:39.742" v="828" actId="313"/>
          <ac:spMkLst>
            <pc:docMk/>
            <pc:sldMk cId="3446033284" sldId="266"/>
            <ac:spMk id="3" creationId="{27B6719A-52B8-3868-FC2F-D054A34B57CE}"/>
          </ac:spMkLst>
        </pc:spChg>
        <pc:spChg chg="add del">
          <ac:chgData name="Liu, Yinghe" userId="f4bd6ae4-2cd5-458f-863b-7a0aafc02276" providerId="ADAL" clId="{33A280EA-D068-5146-A3CC-D6C8D5A3C3E5}" dt="2023-12-01T21:14:39.858" v="736" actId="26606"/>
          <ac:spMkLst>
            <pc:docMk/>
            <pc:sldMk cId="3446033284" sldId="266"/>
            <ac:spMk id="10" creationId="{C59AB4C8-9178-4F7A-8404-6890510B5917}"/>
          </ac:spMkLst>
        </pc:spChg>
        <pc:spChg chg="add del">
          <ac:chgData name="Liu, Yinghe" userId="f4bd6ae4-2cd5-458f-863b-7a0aafc02276" providerId="ADAL" clId="{33A280EA-D068-5146-A3CC-D6C8D5A3C3E5}" dt="2023-12-01T21:14:39.858" v="736" actId="26606"/>
          <ac:spMkLst>
            <pc:docMk/>
            <pc:sldMk cId="3446033284" sldId="266"/>
            <ac:spMk id="12" creationId="{4CFDFB37-4BC7-42C6-915D-A6609139BFE7}"/>
          </ac:spMkLst>
        </pc:spChg>
        <pc:spChg chg="add">
          <ac:chgData name="Liu, Yinghe" userId="f4bd6ae4-2cd5-458f-863b-7a0aafc02276" providerId="ADAL" clId="{33A280EA-D068-5146-A3CC-D6C8D5A3C3E5}" dt="2023-12-01T21:14:39.866" v="737" actId="26606"/>
          <ac:spMkLst>
            <pc:docMk/>
            <pc:sldMk cId="3446033284" sldId="266"/>
            <ac:spMk id="14" creationId="{32AEEBC8-9D30-42EF-95F2-386C2653FBF0}"/>
          </ac:spMkLst>
        </pc:spChg>
        <pc:spChg chg="add">
          <ac:chgData name="Liu, Yinghe" userId="f4bd6ae4-2cd5-458f-863b-7a0aafc02276" providerId="ADAL" clId="{33A280EA-D068-5146-A3CC-D6C8D5A3C3E5}" dt="2023-12-01T21:14:39.866" v="737" actId="26606"/>
          <ac:spMkLst>
            <pc:docMk/>
            <pc:sldMk cId="3446033284" sldId="266"/>
            <ac:spMk id="15" creationId="{2E92FA66-67D7-4CB4-94D3-E643A9AD4757}"/>
          </ac:spMkLst>
        </pc:spChg>
        <pc:picChg chg="add del">
          <ac:chgData name="Liu, Yinghe" userId="f4bd6ae4-2cd5-458f-863b-7a0aafc02276" providerId="ADAL" clId="{33A280EA-D068-5146-A3CC-D6C8D5A3C3E5}" dt="2023-12-01T19:53:23.095" v="96" actId="478"/>
          <ac:picMkLst>
            <pc:docMk/>
            <pc:sldMk cId="3446033284" sldId="266"/>
            <ac:picMk id="4" creationId="{AB0780B0-F7C0-A696-FB88-E0AA00E75584}"/>
          </ac:picMkLst>
        </pc:picChg>
        <pc:picChg chg="add mod">
          <ac:chgData name="Liu, Yinghe" userId="f4bd6ae4-2cd5-458f-863b-7a0aafc02276" providerId="ADAL" clId="{33A280EA-D068-5146-A3CC-D6C8D5A3C3E5}" dt="2023-12-01T21:14:39.866" v="737" actId="26606"/>
          <ac:picMkLst>
            <pc:docMk/>
            <pc:sldMk cId="3446033284" sldId="266"/>
            <ac:picMk id="5" creationId="{99A41D03-127E-C580-8814-3783D2F5A386}"/>
          </ac:picMkLst>
        </pc:picChg>
      </pc:sldChg>
      <pc:sldChg chg="addSp delSp modSp mod setBg modNotesTx">
        <pc:chgData name="Liu, Yinghe" userId="f4bd6ae4-2cd5-458f-863b-7a0aafc02276" providerId="ADAL" clId="{33A280EA-D068-5146-A3CC-D6C8D5A3C3E5}" dt="2023-12-01T21:15:38.746" v="739" actId="26606"/>
        <pc:sldMkLst>
          <pc:docMk/>
          <pc:sldMk cId="2435160847" sldId="267"/>
        </pc:sldMkLst>
        <pc:spChg chg="mod">
          <ac:chgData name="Liu, Yinghe" userId="f4bd6ae4-2cd5-458f-863b-7a0aafc02276" providerId="ADAL" clId="{33A280EA-D068-5146-A3CC-D6C8D5A3C3E5}" dt="2023-12-01T21:15:38.746" v="739" actId="26606"/>
          <ac:spMkLst>
            <pc:docMk/>
            <pc:sldMk cId="2435160847" sldId="267"/>
            <ac:spMk id="2" creationId="{A4D6E5B9-EE5B-694C-20AE-7B554A136E6C}"/>
          </ac:spMkLst>
        </pc:spChg>
        <pc:spChg chg="del">
          <ac:chgData name="Liu, Yinghe" userId="f4bd6ae4-2cd5-458f-863b-7a0aafc02276" providerId="ADAL" clId="{33A280EA-D068-5146-A3CC-D6C8D5A3C3E5}" dt="2023-12-01T19:56:37.663" v="234"/>
          <ac:spMkLst>
            <pc:docMk/>
            <pc:sldMk cId="2435160847" sldId="267"/>
            <ac:spMk id="3" creationId="{8D4B440A-2537-CEFE-1C87-25402C77AF3C}"/>
          </ac:spMkLst>
        </pc:spChg>
        <pc:spChg chg="add">
          <ac:chgData name="Liu, Yinghe" userId="f4bd6ae4-2cd5-458f-863b-7a0aafc02276" providerId="ADAL" clId="{33A280EA-D068-5146-A3CC-D6C8D5A3C3E5}" dt="2023-12-01T21:15:38.746" v="739" actId="26606"/>
          <ac:spMkLst>
            <pc:docMk/>
            <pc:sldMk cId="2435160847" sldId="267"/>
            <ac:spMk id="14" creationId="{D880886B-02ED-4317-9236-CB60C22CF7F3}"/>
          </ac:spMkLst>
        </pc:spChg>
        <pc:spChg chg="add">
          <ac:chgData name="Liu, Yinghe" userId="f4bd6ae4-2cd5-458f-863b-7a0aafc02276" providerId="ADAL" clId="{33A280EA-D068-5146-A3CC-D6C8D5A3C3E5}" dt="2023-12-01T21:15:38.746" v="739" actId="26606"/>
          <ac:spMkLst>
            <pc:docMk/>
            <pc:sldMk cId="2435160847" sldId="267"/>
            <ac:spMk id="16" creationId="{28C31856-6ABF-41FD-B683-B06E5FFF926B}"/>
          </ac:spMkLst>
        </pc:spChg>
        <pc:picChg chg="add mod ord">
          <ac:chgData name="Liu, Yinghe" userId="f4bd6ae4-2cd5-458f-863b-7a0aafc02276" providerId="ADAL" clId="{33A280EA-D068-5146-A3CC-D6C8D5A3C3E5}" dt="2023-12-01T21:15:38.746" v="739" actId="26606"/>
          <ac:picMkLst>
            <pc:docMk/>
            <pc:sldMk cId="2435160847" sldId="267"/>
            <ac:picMk id="5" creationId="{CC83572E-41C6-CB42-6D6B-A8CF27CF11BC}"/>
          </ac:picMkLst>
        </pc:picChg>
        <pc:picChg chg="add del mod">
          <ac:chgData name="Liu, Yinghe" userId="f4bd6ae4-2cd5-458f-863b-7a0aafc02276" providerId="ADAL" clId="{33A280EA-D068-5146-A3CC-D6C8D5A3C3E5}" dt="2023-12-01T20:07:46.775" v="628" actId="478"/>
          <ac:picMkLst>
            <pc:docMk/>
            <pc:sldMk cId="2435160847" sldId="267"/>
            <ac:picMk id="7" creationId="{E0CD5186-B39D-F4CE-6298-DE9DC9F0E613}"/>
          </ac:picMkLst>
        </pc:picChg>
        <pc:picChg chg="add mod">
          <ac:chgData name="Liu, Yinghe" userId="f4bd6ae4-2cd5-458f-863b-7a0aafc02276" providerId="ADAL" clId="{33A280EA-D068-5146-A3CC-D6C8D5A3C3E5}" dt="2023-12-01T21:15:38.746" v="739" actId="26606"/>
          <ac:picMkLst>
            <pc:docMk/>
            <pc:sldMk cId="2435160847" sldId="267"/>
            <ac:picMk id="9" creationId="{1A3B89A5-15C1-EED6-BF15-9628B2AEE889}"/>
          </ac:picMkLst>
        </pc:picChg>
      </pc:sldChg>
      <pc:sldChg chg="addSp modSp mod setBg">
        <pc:chgData name="Liu, Yinghe" userId="f4bd6ae4-2cd5-458f-863b-7a0aafc02276" providerId="ADAL" clId="{33A280EA-D068-5146-A3CC-D6C8D5A3C3E5}" dt="2023-12-01T21:16:09.019" v="740" actId="26606"/>
        <pc:sldMkLst>
          <pc:docMk/>
          <pc:sldMk cId="1348523017" sldId="268"/>
        </pc:sldMkLst>
        <pc:spChg chg="mod">
          <ac:chgData name="Liu, Yinghe" userId="f4bd6ae4-2cd5-458f-863b-7a0aafc02276" providerId="ADAL" clId="{33A280EA-D068-5146-A3CC-D6C8D5A3C3E5}" dt="2023-12-01T21:16:09.019" v="740" actId="26606"/>
          <ac:spMkLst>
            <pc:docMk/>
            <pc:sldMk cId="1348523017" sldId="268"/>
            <ac:spMk id="2" creationId="{AEDCB6A3-17FC-CC27-B9D8-A4C33FE35F67}"/>
          </ac:spMkLst>
        </pc:spChg>
        <pc:spChg chg="mod">
          <ac:chgData name="Liu, Yinghe" userId="f4bd6ae4-2cd5-458f-863b-7a0aafc02276" providerId="ADAL" clId="{33A280EA-D068-5146-A3CC-D6C8D5A3C3E5}" dt="2023-12-01T21:16:09.019" v="740" actId="26606"/>
          <ac:spMkLst>
            <pc:docMk/>
            <pc:sldMk cId="1348523017" sldId="268"/>
            <ac:spMk id="3" creationId="{B5D6A208-A272-DC95-D704-603186ACBE03}"/>
          </ac:spMkLst>
        </pc:spChg>
        <pc:spChg chg="add">
          <ac:chgData name="Liu, Yinghe" userId="f4bd6ae4-2cd5-458f-863b-7a0aafc02276" providerId="ADAL" clId="{33A280EA-D068-5146-A3CC-D6C8D5A3C3E5}" dt="2023-12-01T21:16:09.019" v="740" actId="26606"/>
          <ac:spMkLst>
            <pc:docMk/>
            <pc:sldMk cId="1348523017" sldId="268"/>
            <ac:spMk id="10" creationId="{2B97F24A-32CE-4C1C-A50D-3016B394DCFB}"/>
          </ac:spMkLst>
        </pc:spChg>
        <pc:spChg chg="add">
          <ac:chgData name="Liu, Yinghe" userId="f4bd6ae4-2cd5-458f-863b-7a0aafc02276" providerId="ADAL" clId="{33A280EA-D068-5146-A3CC-D6C8D5A3C3E5}" dt="2023-12-01T21:16:09.019" v="740" actId="26606"/>
          <ac:spMkLst>
            <pc:docMk/>
            <pc:sldMk cId="1348523017" sldId="268"/>
            <ac:spMk id="12" creationId="{CD8B4F24-440B-49E9-B85D-733523DC064B}"/>
          </ac:spMkLst>
        </pc:spChg>
        <pc:picChg chg="add mod">
          <ac:chgData name="Liu, Yinghe" userId="f4bd6ae4-2cd5-458f-863b-7a0aafc02276" providerId="ADAL" clId="{33A280EA-D068-5146-A3CC-D6C8D5A3C3E5}" dt="2023-12-01T21:16:09.019" v="740" actId="26606"/>
          <ac:picMkLst>
            <pc:docMk/>
            <pc:sldMk cId="1348523017" sldId="268"/>
            <ac:picMk id="5" creationId="{07C34B70-871F-A4D0-D482-15034BC7A6D7}"/>
          </ac:picMkLst>
        </pc:picChg>
      </pc:sldChg>
      <pc:sldChg chg="addSp delSp modSp mod setBg">
        <pc:chgData name="Liu, Yinghe" userId="f4bd6ae4-2cd5-458f-863b-7a0aafc02276" providerId="ADAL" clId="{33A280EA-D068-5146-A3CC-D6C8D5A3C3E5}" dt="2023-12-01T21:54:39.357" v="1151" actId="313"/>
        <pc:sldMkLst>
          <pc:docMk/>
          <pc:sldMk cId="2633663014" sldId="269"/>
        </pc:sldMkLst>
        <pc:spChg chg="mod">
          <ac:chgData name="Liu, Yinghe" userId="f4bd6ae4-2cd5-458f-863b-7a0aafc02276" providerId="ADAL" clId="{33A280EA-D068-5146-A3CC-D6C8D5A3C3E5}" dt="2023-12-01T21:54:39.357" v="1151" actId="313"/>
          <ac:spMkLst>
            <pc:docMk/>
            <pc:sldMk cId="2633663014" sldId="269"/>
            <ac:spMk id="2" creationId="{78D84175-F649-DEFE-9954-242EFE125BE1}"/>
          </ac:spMkLst>
        </pc:spChg>
        <pc:spChg chg="del">
          <ac:chgData name="Liu, Yinghe" userId="f4bd6ae4-2cd5-458f-863b-7a0aafc02276" providerId="ADAL" clId="{33A280EA-D068-5146-A3CC-D6C8D5A3C3E5}" dt="2023-12-01T19:51:58.968" v="90"/>
          <ac:spMkLst>
            <pc:docMk/>
            <pc:sldMk cId="2633663014" sldId="269"/>
            <ac:spMk id="3" creationId="{8BCB8C6A-2041-5ACD-2147-C51984392A4D}"/>
          </ac:spMkLst>
        </pc:spChg>
        <pc:spChg chg="add">
          <ac:chgData name="Liu, Yinghe" userId="f4bd6ae4-2cd5-458f-863b-7a0aafc02276" providerId="ADAL" clId="{33A280EA-D068-5146-A3CC-D6C8D5A3C3E5}" dt="2023-12-01T21:13:56.965" v="732" actId="26606"/>
          <ac:spMkLst>
            <pc:docMk/>
            <pc:sldMk cId="2633663014" sldId="269"/>
            <ac:spMk id="11" creationId="{DA21A4AC-5300-4176-B2FB-67830A380702}"/>
          </ac:spMkLst>
        </pc:spChg>
        <pc:spChg chg="add">
          <ac:chgData name="Liu, Yinghe" userId="f4bd6ae4-2cd5-458f-863b-7a0aafc02276" providerId="ADAL" clId="{33A280EA-D068-5146-A3CC-D6C8D5A3C3E5}" dt="2023-12-01T21:13:56.965" v="732" actId="26606"/>
          <ac:spMkLst>
            <pc:docMk/>
            <pc:sldMk cId="2633663014" sldId="269"/>
            <ac:spMk id="13" creationId="{5A09F8C8-3B6F-414C-866C-80565B61075D}"/>
          </ac:spMkLst>
        </pc:spChg>
        <pc:picChg chg="mod">
          <ac:chgData name="Liu, Yinghe" userId="f4bd6ae4-2cd5-458f-863b-7a0aafc02276" providerId="ADAL" clId="{33A280EA-D068-5146-A3CC-D6C8D5A3C3E5}" dt="2023-12-01T21:13:56.965" v="732" actId="26606"/>
          <ac:picMkLst>
            <pc:docMk/>
            <pc:sldMk cId="2633663014" sldId="269"/>
            <ac:picMk id="4" creationId="{C0CE6EB7-F4AB-5BDE-9E30-B040F8FA702A}"/>
          </ac:picMkLst>
        </pc:picChg>
        <pc:picChg chg="add mod ord">
          <ac:chgData name="Liu, Yinghe" userId="f4bd6ae4-2cd5-458f-863b-7a0aafc02276" providerId="ADAL" clId="{33A280EA-D068-5146-A3CC-D6C8D5A3C3E5}" dt="2023-12-01T21:13:56.965" v="732" actId="26606"/>
          <ac:picMkLst>
            <pc:docMk/>
            <pc:sldMk cId="2633663014" sldId="269"/>
            <ac:picMk id="6" creationId="{D9978D78-3E84-3B10-28DE-E5D8AB887680}"/>
          </ac:picMkLst>
        </pc:picChg>
      </pc:sldChg>
      <pc:sldChg chg="addSp delSp modSp mod setBg">
        <pc:chgData name="Liu, Yinghe" userId="f4bd6ae4-2cd5-458f-863b-7a0aafc02276" providerId="ADAL" clId="{33A280EA-D068-5146-A3CC-D6C8D5A3C3E5}" dt="2023-12-01T21:22:56.867" v="900"/>
        <pc:sldMkLst>
          <pc:docMk/>
          <pc:sldMk cId="1333711097" sldId="270"/>
        </pc:sldMkLst>
        <pc:spChg chg="add del mod">
          <ac:chgData name="Liu, Yinghe" userId="f4bd6ae4-2cd5-458f-863b-7a0aafc02276" providerId="ADAL" clId="{33A280EA-D068-5146-A3CC-D6C8D5A3C3E5}" dt="2023-12-01T21:22:50.588" v="899"/>
          <ac:spMkLst>
            <pc:docMk/>
            <pc:sldMk cId="1333711097" sldId="270"/>
            <ac:spMk id="2" creationId="{183C95F8-A5A4-6484-7A7B-2500C1D09C4F}"/>
          </ac:spMkLst>
        </pc:spChg>
        <pc:spChg chg="del mod">
          <ac:chgData name="Liu, Yinghe" userId="f4bd6ae4-2cd5-458f-863b-7a0aafc02276" providerId="ADAL" clId="{33A280EA-D068-5146-A3CC-D6C8D5A3C3E5}" dt="2023-12-01T21:11:37.355" v="715" actId="478"/>
          <ac:spMkLst>
            <pc:docMk/>
            <pc:sldMk cId="1333711097" sldId="270"/>
            <ac:spMk id="2" creationId="{58B84868-C7AC-4F1A-2B5C-F84ECE93F3C5}"/>
          </ac:spMkLst>
        </pc:spChg>
        <pc:spChg chg="add mod">
          <ac:chgData name="Liu, Yinghe" userId="f4bd6ae4-2cd5-458f-863b-7a0aafc02276" providerId="ADAL" clId="{33A280EA-D068-5146-A3CC-D6C8D5A3C3E5}" dt="2023-12-01T21:22:56.867" v="900"/>
          <ac:spMkLst>
            <pc:docMk/>
            <pc:sldMk cId="1333711097" sldId="270"/>
            <ac:spMk id="3" creationId="{C0726E51-68CE-9486-6942-9EA225DE861E}"/>
          </ac:spMkLst>
        </pc:spChg>
        <pc:spChg chg="mod">
          <ac:chgData name="Liu, Yinghe" userId="f4bd6ae4-2cd5-458f-863b-7a0aafc02276" providerId="ADAL" clId="{33A280EA-D068-5146-A3CC-D6C8D5A3C3E5}" dt="2023-12-01T21:22:45.988" v="896" actId="26606"/>
          <ac:spMkLst>
            <pc:docMk/>
            <pc:sldMk cId="1333711097" sldId="270"/>
            <ac:spMk id="8" creationId="{BA8846F0-43A7-09BB-868B-34A91FED177C}"/>
          </ac:spMkLst>
        </pc:spChg>
        <pc:spChg chg="add del">
          <ac:chgData name="Liu, Yinghe" userId="f4bd6ae4-2cd5-458f-863b-7a0aafc02276" providerId="ADAL" clId="{33A280EA-D068-5146-A3CC-D6C8D5A3C3E5}" dt="2023-12-01T21:11:46.597" v="717" actId="26606"/>
          <ac:spMkLst>
            <pc:docMk/>
            <pc:sldMk cId="1333711097" sldId="270"/>
            <ac:spMk id="13" creationId="{560AFAAC-EA6C-45A9-9E03-C9C9F0193B4F}"/>
          </ac:spMkLst>
        </pc:spChg>
        <pc:spChg chg="add del">
          <ac:chgData name="Liu, Yinghe" userId="f4bd6ae4-2cd5-458f-863b-7a0aafc02276" providerId="ADAL" clId="{33A280EA-D068-5146-A3CC-D6C8D5A3C3E5}" dt="2023-12-01T21:11:46.597" v="717" actId="26606"/>
          <ac:spMkLst>
            <pc:docMk/>
            <pc:sldMk cId="1333711097" sldId="270"/>
            <ac:spMk id="15" creationId="{83549E37-C86B-4401-90BD-D8BF83859F14}"/>
          </ac:spMkLst>
        </pc:spChg>
        <pc:spChg chg="add del">
          <ac:chgData name="Liu, Yinghe" userId="f4bd6ae4-2cd5-458f-863b-7a0aafc02276" providerId="ADAL" clId="{33A280EA-D068-5146-A3CC-D6C8D5A3C3E5}" dt="2023-12-01T21:11:46.597" v="717" actId="26606"/>
          <ac:spMkLst>
            <pc:docMk/>
            <pc:sldMk cId="1333711097" sldId="270"/>
            <ac:spMk id="17" creationId="{8A17784E-76D8-4521-A77D-0D2EBB923004}"/>
          </ac:spMkLst>
        </pc:spChg>
        <pc:spChg chg="add del">
          <ac:chgData name="Liu, Yinghe" userId="f4bd6ae4-2cd5-458f-863b-7a0aafc02276" providerId="ADAL" clId="{33A280EA-D068-5146-A3CC-D6C8D5A3C3E5}" dt="2023-12-01T21:11:46.597" v="717" actId="26606"/>
          <ac:spMkLst>
            <pc:docMk/>
            <pc:sldMk cId="1333711097" sldId="270"/>
            <ac:spMk id="19" creationId="{C0036C6B-F09C-4EAB-AE02-8D056EE74856}"/>
          </ac:spMkLst>
        </pc:spChg>
        <pc:spChg chg="add del">
          <ac:chgData name="Liu, Yinghe" userId="f4bd6ae4-2cd5-458f-863b-7a0aafc02276" providerId="ADAL" clId="{33A280EA-D068-5146-A3CC-D6C8D5A3C3E5}" dt="2023-12-01T21:11:46.597" v="717" actId="26606"/>
          <ac:spMkLst>
            <pc:docMk/>
            <pc:sldMk cId="1333711097" sldId="270"/>
            <ac:spMk id="21" creationId="{FC8D5885-2804-4D3C-BE31-902E4D3279B0}"/>
          </ac:spMkLst>
        </pc:spChg>
        <pc:spChg chg="add del">
          <ac:chgData name="Liu, Yinghe" userId="f4bd6ae4-2cd5-458f-863b-7a0aafc02276" providerId="ADAL" clId="{33A280EA-D068-5146-A3CC-D6C8D5A3C3E5}" dt="2023-12-01T21:11:49.809" v="719" actId="26606"/>
          <ac:spMkLst>
            <pc:docMk/>
            <pc:sldMk cId="1333711097" sldId="270"/>
            <ac:spMk id="23" creationId="{04812C46-200A-4DEB-A05E-3ED6C68C2387}"/>
          </ac:spMkLst>
        </pc:spChg>
        <pc:spChg chg="add del">
          <ac:chgData name="Liu, Yinghe" userId="f4bd6ae4-2cd5-458f-863b-7a0aafc02276" providerId="ADAL" clId="{33A280EA-D068-5146-A3CC-D6C8D5A3C3E5}" dt="2023-12-01T21:11:49.809" v="719" actId="26606"/>
          <ac:spMkLst>
            <pc:docMk/>
            <pc:sldMk cId="1333711097" sldId="270"/>
            <ac:spMk id="24" creationId="{D1EA859B-E555-4109-94F3-6700E046E008}"/>
          </ac:spMkLst>
        </pc:spChg>
        <pc:spChg chg="add del">
          <ac:chgData name="Liu, Yinghe" userId="f4bd6ae4-2cd5-458f-863b-7a0aafc02276" providerId="ADAL" clId="{33A280EA-D068-5146-A3CC-D6C8D5A3C3E5}" dt="2023-12-01T21:11:55.731" v="723" actId="26606"/>
          <ac:spMkLst>
            <pc:docMk/>
            <pc:sldMk cId="1333711097" sldId="270"/>
            <ac:spMk id="28" creationId="{743AA782-23D1-4521-8CAD-47662984AA08}"/>
          </ac:spMkLst>
        </pc:spChg>
        <pc:spChg chg="add del">
          <ac:chgData name="Liu, Yinghe" userId="f4bd6ae4-2cd5-458f-863b-7a0aafc02276" providerId="ADAL" clId="{33A280EA-D068-5146-A3CC-D6C8D5A3C3E5}" dt="2023-12-01T21:11:55.731" v="723" actId="26606"/>
          <ac:spMkLst>
            <pc:docMk/>
            <pc:sldMk cId="1333711097" sldId="270"/>
            <ac:spMk id="29" creationId="{650D18FE-0824-4A46-B22C-A86B52E5780A}"/>
          </ac:spMkLst>
        </pc:spChg>
        <pc:spChg chg="add del">
          <ac:chgData name="Liu, Yinghe" userId="f4bd6ae4-2cd5-458f-863b-7a0aafc02276" providerId="ADAL" clId="{33A280EA-D068-5146-A3CC-D6C8D5A3C3E5}" dt="2023-12-01T21:12:11.472" v="725" actId="26606"/>
          <ac:spMkLst>
            <pc:docMk/>
            <pc:sldMk cId="1333711097" sldId="270"/>
            <ac:spMk id="31" creationId="{743AA782-23D1-4521-8CAD-47662984AA08}"/>
          </ac:spMkLst>
        </pc:spChg>
        <pc:spChg chg="add del">
          <ac:chgData name="Liu, Yinghe" userId="f4bd6ae4-2cd5-458f-863b-7a0aafc02276" providerId="ADAL" clId="{33A280EA-D068-5146-A3CC-D6C8D5A3C3E5}" dt="2023-12-01T21:12:11.472" v="725" actId="26606"/>
          <ac:spMkLst>
            <pc:docMk/>
            <pc:sldMk cId="1333711097" sldId="270"/>
            <ac:spMk id="32" creationId="{71877DBC-BB60-40F0-AC93-2ACDBAAE60CE}"/>
          </ac:spMkLst>
        </pc:spChg>
        <pc:spChg chg="add del">
          <ac:chgData name="Liu, Yinghe" userId="f4bd6ae4-2cd5-458f-863b-7a0aafc02276" providerId="ADAL" clId="{33A280EA-D068-5146-A3CC-D6C8D5A3C3E5}" dt="2023-12-01T21:22:45.988" v="896" actId="26606"/>
          <ac:spMkLst>
            <pc:docMk/>
            <pc:sldMk cId="1333711097" sldId="270"/>
            <ac:spMk id="34" creationId="{04812C46-200A-4DEB-A05E-3ED6C68C2387}"/>
          </ac:spMkLst>
        </pc:spChg>
        <pc:spChg chg="add del">
          <ac:chgData name="Liu, Yinghe" userId="f4bd6ae4-2cd5-458f-863b-7a0aafc02276" providerId="ADAL" clId="{33A280EA-D068-5146-A3CC-D6C8D5A3C3E5}" dt="2023-12-01T21:22:45.988" v="896" actId="26606"/>
          <ac:spMkLst>
            <pc:docMk/>
            <pc:sldMk cId="1333711097" sldId="270"/>
            <ac:spMk id="35" creationId="{D1EA859B-E555-4109-94F3-6700E046E008}"/>
          </ac:spMkLst>
        </pc:spChg>
        <pc:spChg chg="add">
          <ac:chgData name="Liu, Yinghe" userId="f4bd6ae4-2cd5-458f-863b-7a0aafc02276" providerId="ADAL" clId="{33A280EA-D068-5146-A3CC-D6C8D5A3C3E5}" dt="2023-12-01T21:22:45.988" v="896" actId="26606"/>
          <ac:spMkLst>
            <pc:docMk/>
            <pc:sldMk cId="1333711097" sldId="270"/>
            <ac:spMk id="40" creationId="{2B97F24A-32CE-4C1C-A50D-3016B394DCFB}"/>
          </ac:spMkLst>
        </pc:spChg>
        <pc:spChg chg="add">
          <ac:chgData name="Liu, Yinghe" userId="f4bd6ae4-2cd5-458f-863b-7a0aafc02276" providerId="ADAL" clId="{33A280EA-D068-5146-A3CC-D6C8D5A3C3E5}" dt="2023-12-01T21:22:45.988" v="896" actId="26606"/>
          <ac:spMkLst>
            <pc:docMk/>
            <pc:sldMk cId="1333711097" sldId="270"/>
            <ac:spMk id="42" creationId="{CD8B4F24-440B-49E9-B85D-733523DC064B}"/>
          </ac:spMkLst>
        </pc:spChg>
        <pc:picChg chg="mod ord">
          <ac:chgData name="Liu, Yinghe" userId="f4bd6ae4-2cd5-458f-863b-7a0aafc02276" providerId="ADAL" clId="{33A280EA-D068-5146-A3CC-D6C8D5A3C3E5}" dt="2023-12-01T21:22:45.988" v="896" actId="26606"/>
          <ac:picMkLst>
            <pc:docMk/>
            <pc:sldMk cId="1333711097" sldId="270"/>
            <ac:picMk id="7" creationId="{3350E8A8-DDFC-65DF-EF6D-83458176537B}"/>
          </ac:picMkLst>
        </pc:picChg>
        <pc:cxnChg chg="add del">
          <ac:chgData name="Liu, Yinghe" userId="f4bd6ae4-2cd5-458f-863b-7a0aafc02276" providerId="ADAL" clId="{33A280EA-D068-5146-A3CC-D6C8D5A3C3E5}" dt="2023-12-01T21:11:54.889" v="721" actId="26606"/>
          <ac:cxnSpMkLst>
            <pc:docMk/>
            <pc:sldMk cId="1333711097" sldId="270"/>
            <ac:cxnSpMk id="26" creationId="{249EDD1B-F94D-B4E6-ACAA-566B9A26FDE3}"/>
          </ac:cxnSpMkLst>
        </pc:cxnChg>
      </pc:sldChg>
      <pc:sldChg chg="addSp delSp modSp new mod ord setBg">
        <pc:chgData name="Liu, Yinghe" userId="f4bd6ae4-2cd5-458f-863b-7a0aafc02276" providerId="ADAL" clId="{33A280EA-D068-5146-A3CC-D6C8D5A3C3E5}" dt="2023-12-01T21:43:12.804" v="1131" actId="26606"/>
        <pc:sldMkLst>
          <pc:docMk/>
          <pc:sldMk cId="2072345328" sldId="271"/>
        </pc:sldMkLst>
        <pc:spChg chg="mod">
          <ac:chgData name="Liu, Yinghe" userId="f4bd6ae4-2cd5-458f-863b-7a0aafc02276" providerId="ADAL" clId="{33A280EA-D068-5146-A3CC-D6C8D5A3C3E5}" dt="2023-12-01T21:43:12.804" v="1131" actId="26606"/>
          <ac:spMkLst>
            <pc:docMk/>
            <pc:sldMk cId="2072345328" sldId="271"/>
            <ac:spMk id="2" creationId="{AC3B3F68-21FF-F67D-DDBF-752703759BE6}"/>
          </ac:spMkLst>
        </pc:spChg>
        <pc:spChg chg="del">
          <ac:chgData name="Liu, Yinghe" userId="f4bd6ae4-2cd5-458f-863b-7a0aafc02276" providerId="ADAL" clId="{33A280EA-D068-5146-A3CC-D6C8D5A3C3E5}" dt="2023-12-01T19:55:04.461" v="145"/>
          <ac:spMkLst>
            <pc:docMk/>
            <pc:sldMk cId="2072345328" sldId="271"/>
            <ac:spMk id="3" creationId="{3117BBD2-49FF-77CD-B933-A6E60113F67C}"/>
          </ac:spMkLst>
        </pc:spChg>
        <pc:spChg chg="add mod">
          <ac:chgData name="Liu, Yinghe" userId="f4bd6ae4-2cd5-458f-863b-7a0aafc02276" providerId="ADAL" clId="{33A280EA-D068-5146-A3CC-D6C8D5A3C3E5}" dt="2023-12-01T21:43:12.804" v="1131" actId="26606"/>
          <ac:spMkLst>
            <pc:docMk/>
            <pc:sldMk cId="2072345328" sldId="271"/>
            <ac:spMk id="9" creationId="{E1E53D79-C976-4BAB-99CB-6F8BE8C7AC33}"/>
          </ac:spMkLst>
        </pc:spChg>
        <pc:spChg chg="add del">
          <ac:chgData name="Liu, Yinghe" userId="f4bd6ae4-2cd5-458f-863b-7a0aafc02276" providerId="ADAL" clId="{33A280EA-D068-5146-A3CC-D6C8D5A3C3E5}" dt="2023-12-01T21:43:12.804" v="1131" actId="26606"/>
          <ac:spMkLst>
            <pc:docMk/>
            <pc:sldMk cId="2072345328" sldId="271"/>
            <ac:spMk id="12" creationId="{F13C74B1-5B17-4795-BED0-7140497B445A}"/>
          </ac:spMkLst>
        </pc:spChg>
        <pc:spChg chg="add del">
          <ac:chgData name="Liu, Yinghe" userId="f4bd6ae4-2cd5-458f-863b-7a0aafc02276" providerId="ADAL" clId="{33A280EA-D068-5146-A3CC-D6C8D5A3C3E5}" dt="2023-12-01T21:43:12.804" v="1131" actId="26606"/>
          <ac:spMkLst>
            <pc:docMk/>
            <pc:sldMk cId="2072345328" sldId="271"/>
            <ac:spMk id="14" creationId="{D4974D33-8DC5-464E-8C6D-BE58F0669C17}"/>
          </ac:spMkLst>
        </pc:spChg>
        <pc:spChg chg="add">
          <ac:chgData name="Liu, Yinghe" userId="f4bd6ae4-2cd5-458f-863b-7a0aafc02276" providerId="ADAL" clId="{33A280EA-D068-5146-A3CC-D6C8D5A3C3E5}" dt="2023-12-01T21:43:12.804" v="1131" actId="26606"/>
          <ac:spMkLst>
            <pc:docMk/>
            <pc:sldMk cId="2072345328" sldId="271"/>
            <ac:spMk id="19" creationId="{2B97F24A-32CE-4C1C-A50D-3016B394DCFB}"/>
          </ac:spMkLst>
        </pc:spChg>
        <pc:spChg chg="add">
          <ac:chgData name="Liu, Yinghe" userId="f4bd6ae4-2cd5-458f-863b-7a0aafc02276" providerId="ADAL" clId="{33A280EA-D068-5146-A3CC-D6C8D5A3C3E5}" dt="2023-12-01T21:43:12.804" v="1131" actId="26606"/>
          <ac:spMkLst>
            <pc:docMk/>
            <pc:sldMk cId="2072345328" sldId="271"/>
            <ac:spMk id="21" creationId="{CD8B4F24-440B-49E9-B85D-733523DC064B}"/>
          </ac:spMkLst>
        </pc:spChg>
        <pc:picChg chg="add mod">
          <ac:chgData name="Liu, Yinghe" userId="f4bd6ae4-2cd5-458f-863b-7a0aafc02276" providerId="ADAL" clId="{33A280EA-D068-5146-A3CC-D6C8D5A3C3E5}" dt="2023-12-01T21:43:12.804" v="1131" actId="26606"/>
          <ac:picMkLst>
            <pc:docMk/>
            <pc:sldMk cId="2072345328" sldId="271"/>
            <ac:picMk id="5" creationId="{CD80CD3C-8946-D5A2-8E6B-5285F049129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05552-16B6-C448-B391-6F6BCE45C390}" type="datetimeFigureOut">
              <a:rPr lang="en-US" smtClean="0"/>
              <a:t>12/12/23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D0769-7010-BC4E-97D2-0483B8F20F47}" type="slidenum">
              <a:rPr lang="en-US" smtClean="0"/>
              <a:t>‹#›</a:t>
            </a:fld>
            <a:endParaRPr lang="en-US"/>
          </a:p>
        </p:txBody>
      </p:sp>
    </p:spTree>
    <p:extLst>
      <p:ext uri="{BB962C8B-B14F-4D97-AF65-F5344CB8AC3E}">
        <p14:creationId xmlns:p14="http://schemas.microsoft.com/office/powerpoint/2010/main" val="194105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D0769-7010-BC4E-97D2-0483B8F20F47}" type="slidenum">
              <a:rPr lang="en-US" smtClean="0"/>
              <a:t>2</a:t>
            </a:fld>
            <a:endParaRPr lang="en-US"/>
          </a:p>
        </p:txBody>
      </p:sp>
    </p:spTree>
    <p:extLst>
      <p:ext uri="{BB962C8B-B14F-4D97-AF65-F5344CB8AC3E}">
        <p14:creationId xmlns:p14="http://schemas.microsoft.com/office/powerpoint/2010/main" val="364297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333333"/>
                </a:solidFill>
                <a:effectLst/>
                <a:latin typeface="Open Sans" panose="020B0606030504020204" pitchFamily="34" charset="0"/>
              </a:rPr>
              <a:t>The activity of the glands is controlled by the sympathetic branch of the autonomic nervous system, and when the glands are activated, the skin moisturizes and is accompanied by electrical signals. In the most widely measured method of EDA, the experimental measurements are made by applying two electrodes to the subject's skin and applying a weak electric current at a constant voltage, and estimating the skin conductivity based on the numerical change in the current, or known as skin conductance level (SCL). </a:t>
            </a:r>
            <a:endParaRPr lang="en-US" dirty="0"/>
          </a:p>
        </p:txBody>
      </p:sp>
      <p:sp>
        <p:nvSpPr>
          <p:cNvPr id="4" name="Slide Number Placeholder 3"/>
          <p:cNvSpPr>
            <a:spLocks noGrp="1"/>
          </p:cNvSpPr>
          <p:nvPr>
            <p:ph type="sldNum" sz="quarter" idx="5"/>
          </p:nvPr>
        </p:nvSpPr>
        <p:spPr/>
        <p:txBody>
          <a:bodyPr/>
          <a:lstStyle/>
          <a:p>
            <a:fld id="{A83D0769-7010-BC4E-97D2-0483B8F20F47}" type="slidenum">
              <a:rPr lang="en-US" smtClean="0"/>
              <a:t>3</a:t>
            </a:fld>
            <a:endParaRPr lang="en-US"/>
          </a:p>
        </p:txBody>
      </p:sp>
    </p:spTree>
    <p:extLst>
      <p:ext uri="{BB962C8B-B14F-4D97-AF65-F5344CB8AC3E}">
        <p14:creationId xmlns:p14="http://schemas.microsoft.com/office/powerpoint/2010/main" val="317822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dirty="0"/>
              <a:t>E</a:t>
            </a:r>
            <a:r>
              <a:rPr lang="en-US" b="0" i="0" u="none" strike="noStrike" dirty="0">
                <a:solidFill>
                  <a:srgbClr val="374151"/>
                </a:solidFill>
                <a:effectLst/>
                <a:latin typeface="Söhne"/>
              </a:rPr>
              <a:t>motion Research: EDA is often used to study emotional responses and arousal levels. Researchers may use EDA data to investigate how individuals react to emotional stimuli, such as images, videos, or emotional experiences.</a:t>
            </a:r>
          </a:p>
          <a:p>
            <a:pPr algn="l">
              <a:buFont typeface="+mj-lt"/>
              <a:buAutoNum type="arabicPeriod"/>
            </a:pPr>
            <a:r>
              <a:rPr lang="en-US" b="0" i="0" u="none" strike="noStrike" dirty="0">
                <a:solidFill>
                  <a:srgbClr val="374151"/>
                </a:solidFill>
                <a:effectLst/>
                <a:latin typeface="Söhne"/>
              </a:rPr>
              <a:t>Stress and Anxiety Studies: EDA can be a valuable tool for assessing stress and anxiety levels in individuals. It has been used in studies to understand the physiological responses to stressors and anxiety-inducing situations.</a:t>
            </a:r>
          </a:p>
          <a:p>
            <a:pPr algn="l">
              <a:buFont typeface="+mj-lt"/>
              <a:buAutoNum type="arabicPeriod"/>
            </a:pPr>
            <a:r>
              <a:rPr lang="en-US" b="0" i="0" u="none" strike="noStrike" dirty="0">
                <a:solidFill>
                  <a:srgbClr val="374151"/>
                </a:solidFill>
                <a:effectLst/>
                <a:latin typeface="Söhne"/>
              </a:rPr>
              <a:t>Psychophysiological Research: EDA is commonly employed in psychophysiological research to measure autonomic nervous system activity. Researchers may examine how EDA correlates with other physiological measures like heart rate and respiration in response to various stimuli.</a:t>
            </a:r>
          </a:p>
          <a:p>
            <a:pPr algn="l">
              <a:buFont typeface="+mj-lt"/>
              <a:buAutoNum type="arabicPeriod"/>
            </a:pPr>
            <a:r>
              <a:rPr lang="en-US" b="0" i="0" u="none" strike="noStrike" dirty="0">
                <a:solidFill>
                  <a:srgbClr val="374151"/>
                </a:solidFill>
                <a:effectLst/>
                <a:latin typeface="Söhne"/>
              </a:rPr>
              <a:t>Biofeedback and Stress Management: EDA biofeedback is used in therapeutic settings to help individuals learn to control their physiological responses, particularly for stress management and relaxation techniques.</a:t>
            </a:r>
          </a:p>
          <a:p>
            <a:pPr algn="l">
              <a:buFont typeface="+mj-lt"/>
              <a:buAutoNum type="arabicPeriod"/>
            </a:pPr>
            <a:r>
              <a:rPr lang="en-US" b="0" i="0" u="none" strike="noStrike" dirty="0">
                <a:solidFill>
                  <a:srgbClr val="374151"/>
                </a:solidFill>
                <a:effectLst/>
                <a:latin typeface="Söhne"/>
              </a:rPr>
              <a:t>Human-Computer Interaction (HCI): EDA data can be used to improve the design of user interfaces and interactions in HCI research. It helps assess user engagement, frustration, or cognitive load during tasks.</a:t>
            </a:r>
          </a:p>
          <a:p>
            <a:pPr algn="l">
              <a:buFont typeface="+mj-lt"/>
              <a:buAutoNum type="arabicPeriod"/>
            </a:pPr>
            <a:r>
              <a:rPr lang="en-US" b="0" i="0" u="none" strike="noStrike" dirty="0">
                <a:solidFill>
                  <a:srgbClr val="374151"/>
                </a:solidFill>
                <a:effectLst/>
                <a:latin typeface="Söhne"/>
              </a:rPr>
              <a:t>Decision-Making and Cognitive Load: EDA can be used to study decision-making processes and cognitive load. Researchers can analyze how EDA patterns change when individuals make choices or engage in cognitive tasks.</a:t>
            </a:r>
          </a:p>
          <a:p>
            <a:pPr algn="l">
              <a:buFont typeface="+mj-lt"/>
              <a:buAutoNum type="arabicPeriod"/>
            </a:pPr>
            <a:r>
              <a:rPr lang="en-US" b="0" i="0" u="none" strike="noStrike" dirty="0">
                <a:solidFill>
                  <a:srgbClr val="374151"/>
                </a:solidFill>
                <a:effectLst/>
                <a:latin typeface="Söhne"/>
              </a:rPr>
              <a:t>Affective Computing: In the field of affective computing, EDA data is used to develop technology that can recognize and respond to human emotions. This has applications in areas like virtual reality and human-robot interaction.</a:t>
            </a:r>
          </a:p>
          <a:p>
            <a:pPr algn="l">
              <a:buFont typeface="+mj-lt"/>
              <a:buAutoNum type="arabicPeriod"/>
            </a:pPr>
            <a:r>
              <a:rPr lang="en-US" b="0" i="0" u="none" strike="noStrike" dirty="0">
                <a:solidFill>
                  <a:srgbClr val="374151"/>
                </a:solidFill>
                <a:effectLst/>
                <a:latin typeface="Söhne"/>
              </a:rPr>
              <a:t>Clinical Psychology: EDA is sometimes used in clinical psychology and psychiatry to assess physiological responses in individuals with conditions such as anxiety disorders, post-traumatic stress disorder (PTSD), and phobias.</a:t>
            </a:r>
          </a:p>
          <a:p>
            <a:pPr algn="l">
              <a:buFont typeface="+mj-lt"/>
              <a:buAutoNum type="arabicPeriod"/>
            </a:pPr>
            <a:r>
              <a:rPr lang="en-US" b="0" i="0" u="none" strike="noStrike" dirty="0">
                <a:solidFill>
                  <a:srgbClr val="374151"/>
                </a:solidFill>
                <a:effectLst/>
                <a:latin typeface="Söhne"/>
              </a:rPr>
              <a:t>Social Psychology: EDA can be employed in social psychology studies to investigate how social interactions and social stimuli elicit physiological responses, such as changes in skin conductance during social interactions or exposure to social cues.</a:t>
            </a:r>
          </a:p>
          <a:p>
            <a:pPr algn="l">
              <a:buFont typeface="+mj-lt"/>
              <a:buAutoNum type="arabicPeriod"/>
            </a:pPr>
            <a:r>
              <a:rPr lang="en-US" b="0" i="0" u="none" strike="noStrike" dirty="0">
                <a:solidFill>
                  <a:srgbClr val="374151"/>
                </a:solidFill>
                <a:effectLst/>
                <a:latin typeface="Söhne"/>
              </a:rPr>
              <a:t>Marketing and Consumer Behavior: EDA is used in marketing research to assess consumer reactions to advertisements, products, and branding. It helps companies understand emotional responses to marketing stimuli.</a:t>
            </a:r>
          </a:p>
          <a:p>
            <a:pPr algn="l">
              <a:buFont typeface="+mj-lt"/>
              <a:buAutoNum type="arabicPeriod"/>
            </a:pPr>
            <a:r>
              <a:rPr lang="en-US" b="0" i="0" u="none" strike="noStrike" dirty="0">
                <a:solidFill>
                  <a:srgbClr val="374151"/>
                </a:solidFill>
                <a:effectLst/>
                <a:latin typeface="Söhne"/>
              </a:rPr>
              <a:t>Neuropsychology: EDA data may be used in neuropsychological research to examine how brain injuries or disorders impact autonomic nervous system functioning and emotional responses.</a:t>
            </a:r>
          </a:p>
          <a:p>
            <a:endParaRPr lang="en-US" dirty="0"/>
          </a:p>
        </p:txBody>
      </p:sp>
      <p:sp>
        <p:nvSpPr>
          <p:cNvPr id="4" name="Slide Number Placeholder 3"/>
          <p:cNvSpPr>
            <a:spLocks noGrp="1"/>
          </p:cNvSpPr>
          <p:nvPr>
            <p:ph type="sldNum" sz="quarter" idx="5"/>
          </p:nvPr>
        </p:nvSpPr>
        <p:spPr/>
        <p:txBody>
          <a:bodyPr/>
          <a:lstStyle/>
          <a:p>
            <a:fld id="{A83D0769-7010-BC4E-97D2-0483B8F20F47}" type="slidenum">
              <a:rPr lang="en-US" smtClean="0"/>
              <a:t>4</a:t>
            </a:fld>
            <a:endParaRPr lang="en-US"/>
          </a:p>
        </p:txBody>
      </p:sp>
    </p:spTree>
    <p:extLst>
      <p:ext uri="{BB962C8B-B14F-4D97-AF65-F5344CB8AC3E}">
        <p14:creationId xmlns:p14="http://schemas.microsoft.com/office/powerpoint/2010/main" val="3655678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22222"/>
                </a:solidFill>
                <a:effectLst/>
                <a:latin typeface="Arial" panose="020B0604020202020204" pitchFamily="34" charset="0"/>
              </a:rPr>
              <a:t>Posada-Quintero, H. F., &amp; Chon, K. H. (2020). Innovations in electrodermal activity data collection and signal processing: A systematic review. </a:t>
            </a:r>
            <a:r>
              <a:rPr lang="en-US" b="0" i="1" u="none" strike="noStrike" dirty="0">
                <a:solidFill>
                  <a:srgbClr val="222222"/>
                </a:solidFill>
                <a:effectLst/>
                <a:latin typeface="Arial" panose="020B0604020202020204" pitchFamily="34" charset="0"/>
              </a:rPr>
              <a:t>Sensors</a:t>
            </a:r>
            <a:r>
              <a:rPr lang="en-US" b="0" i="0" u="none" strike="noStrike" dirty="0">
                <a:solidFill>
                  <a:srgbClr val="222222"/>
                </a:solidFill>
                <a:effectLst/>
                <a:latin typeface="Arial" panose="020B0604020202020204" pitchFamily="34" charset="0"/>
              </a:rPr>
              <a:t>, </a:t>
            </a:r>
            <a:r>
              <a:rPr lang="en-US" b="0" i="1" u="none" strike="noStrike" dirty="0">
                <a:solidFill>
                  <a:srgbClr val="222222"/>
                </a:solidFill>
                <a:effectLst/>
                <a:latin typeface="Arial" panose="020B0604020202020204" pitchFamily="34" charset="0"/>
              </a:rPr>
              <a:t>20</a:t>
            </a:r>
            <a:r>
              <a:rPr lang="en-US" b="0" i="0" u="none" strike="noStrike" dirty="0">
                <a:solidFill>
                  <a:srgbClr val="222222"/>
                </a:solidFill>
                <a:effectLst/>
                <a:latin typeface="Arial" panose="020B0604020202020204" pitchFamily="34" charset="0"/>
              </a:rPr>
              <a:t>(2), 479.</a:t>
            </a:r>
            <a:endParaRPr lang="en-US" dirty="0"/>
          </a:p>
        </p:txBody>
      </p:sp>
      <p:sp>
        <p:nvSpPr>
          <p:cNvPr id="4" name="Slide Number Placeholder 3"/>
          <p:cNvSpPr>
            <a:spLocks noGrp="1"/>
          </p:cNvSpPr>
          <p:nvPr>
            <p:ph type="sldNum" sz="quarter" idx="5"/>
          </p:nvPr>
        </p:nvSpPr>
        <p:spPr/>
        <p:txBody>
          <a:bodyPr/>
          <a:lstStyle/>
          <a:p>
            <a:fld id="{A83D0769-7010-BC4E-97D2-0483B8F20F47}" type="slidenum">
              <a:rPr lang="en-US" smtClean="0"/>
              <a:t>8</a:t>
            </a:fld>
            <a:endParaRPr lang="en-US"/>
          </a:p>
        </p:txBody>
      </p:sp>
    </p:spTree>
    <p:extLst>
      <p:ext uri="{BB962C8B-B14F-4D97-AF65-F5344CB8AC3E}">
        <p14:creationId xmlns:p14="http://schemas.microsoft.com/office/powerpoint/2010/main" val="1844680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3D0769-7010-BC4E-97D2-0483B8F20F47}" type="slidenum">
              <a:rPr lang="en-US" smtClean="0"/>
              <a:t>9</a:t>
            </a:fld>
            <a:endParaRPr lang="en-US"/>
          </a:p>
        </p:txBody>
      </p:sp>
    </p:spTree>
    <p:extLst>
      <p:ext uri="{BB962C8B-B14F-4D97-AF65-F5344CB8AC3E}">
        <p14:creationId xmlns:p14="http://schemas.microsoft.com/office/powerpoint/2010/main" val="3733336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Screenshots from Manual.</a:t>
            </a:r>
          </a:p>
          <a:p>
            <a:endParaRPr lang="en-US" dirty="0"/>
          </a:p>
        </p:txBody>
      </p:sp>
      <p:sp>
        <p:nvSpPr>
          <p:cNvPr id="4" name="Slide Number Placeholder 3"/>
          <p:cNvSpPr>
            <a:spLocks noGrp="1"/>
          </p:cNvSpPr>
          <p:nvPr>
            <p:ph type="sldNum" sz="quarter" idx="5"/>
          </p:nvPr>
        </p:nvSpPr>
        <p:spPr/>
        <p:txBody>
          <a:bodyPr/>
          <a:lstStyle/>
          <a:p>
            <a:fld id="{A83D0769-7010-BC4E-97D2-0483B8F20F47}" type="slidenum">
              <a:rPr lang="en-US" smtClean="0"/>
              <a:t>15</a:t>
            </a:fld>
            <a:endParaRPr lang="en-US"/>
          </a:p>
        </p:txBody>
      </p:sp>
    </p:spTree>
    <p:extLst>
      <p:ext uri="{BB962C8B-B14F-4D97-AF65-F5344CB8AC3E}">
        <p14:creationId xmlns:p14="http://schemas.microsoft.com/office/powerpoint/2010/main" val="64332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8827-D7C2-9306-01F9-6FEAB4723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611AA3-3BF8-AAC4-D157-36B3E9659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F3A876-3F5A-E7F4-FF10-3E2FCB5A9B60}"/>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5" name="Footer Placeholder 4">
            <a:extLst>
              <a:ext uri="{FF2B5EF4-FFF2-40B4-BE49-F238E27FC236}">
                <a16:creationId xmlns:a16="http://schemas.microsoft.com/office/drawing/2014/main" id="{6BF7D5E7-0E25-43C9-24D7-7282EC50E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07B8B-9039-5C06-9D74-7D7DC776E36C}"/>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164854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9095-728D-0388-1CBA-85B35B32CB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34DB17-8207-C551-C771-B9B0953F3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54663A-FC84-1EFA-6FF4-503408EA52FD}"/>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5" name="Footer Placeholder 4">
            <a:extLst>
              <a:ext uri="{FF2B5EF4-FFF2-40B4-BE49-F238E27FC236}">
                <a16:creationId xmlns:a16="http://schemas.microsoft.com/office/drawing/2014/main" id="{6DEAE7DB-DC8B-E17C-18A6-68A08CD88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AAD63-00AC-07D9-7491-C0DA3CFF546F}"/>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3698749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80E5E2-207B-AB18-A5DD-D92FE8380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AB73E-60BC-61F3-0182-7C52CE577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77203-A7BE-B77F-79B3-1AB3F5D577B7}"/>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5" name="Footer Placeholder 4">
            <a:extLst>
              <a:ext uri="{FF2B5EF4-FFF2-40B4-BE49-F238E27FC236}">
                <a16:creationId xmlns:a16="http://schemas.microsoft.com/office/drawing/2014/main" id="{832368AE-C906-1CF1-8FE5-F41B6F36E0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8B05F-1C5C-FAFD-38D3-6C87EC3076FA}"/>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31115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E3A-AEBC-CCDF-AF17-80BFF390B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26DBF-F03F-356C-59DD-060DF03210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41010-09DE-D69B-0A58-63BF0CC883E6}"/>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5" name="Footer Placeholder 4">
            <a:extLst>
              <a:ext uri="{FF2B5EF4-FFF2-40B4-BE49-F238E27FC236}">
                <a16:creationId xmlns:a16="http://schemas.microsoft.com/office/drawing/2014/main" id="{8AA4A524-5BAD-1300-CB12-D92B2280EB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D2E10-AC28-DCA5-316C-C26FF3DF7310}"/>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279155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66CD-2FD0-831A-7EA0-83085A318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77527B-8271-8964-E21A-C8BE170C8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07C81B-FAC2-179F-8642-54607DDD158E}"/>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5" name="Footer Placeholder 4">
            <a:extLst>
              <a:ext uri="{FF2B5EF4-FFF2-40B4-BE49-F238E27FC236}">
                <a16:creationId xmlns:a16="http://schemas.microsoft.com/office/drawing/2014/main" id="{B651DA8A-DFC1-423F-C9BC-94E594A11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D65C1-8B35-8D69-4E4A-BC55F3A6F2B8}"/>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273205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E85-9708-E690-8D7F-E06079C91C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DD656-2FD9-C63B-947E-65850FF312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017E48-7842-41CD-5B7F-69402E239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7D733-D6DC-C751-B9B8-390F2436E0E1}"/>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6" name="Footer Placeholder 5">
            <a:extLst>
              <a:ext uri="{FF2B5EF4-FFF2-40B4-BE49-F238E27FC236}">
                <a16:creationId xmlns:a16="http://schemas.microsoft.com/office/drawing/2014/main" id="{411F4CD2-4A65-D366-74E4-95719EE38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1E58F-F20C-D0BC-7DD4-8A0C895A6F3C}"/>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6187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D456-12E7-494B-AAC3-C66FFD55B7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5A8499-0386-75A2-370B-02A1A5713F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E074BB-5969-DB32-495B-86C79FA4A0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989DCA-613C-4B8A-DCA1-2A2F8D15DE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DCD9AD-2ABB-64DB-F3C6-A2EACD9D7D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481A7-60B1-6B23-0511-99F905DDB4BA}"/>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8" name="Footer Placeholder 7">
            <a:extLst>
              <a:ext uri="{FF2B5EF4-FFF2-40B4-BE49-F238E27FC236}">
                <a16:creationId xmlns:a16="http://schemas.microsoft.com/office/drawing/2014/main" id="{143D75F2-9C56-96DE-773B-20B9746A0D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292C2C-1617-6CE7-496B-D7CB54EA1766}"/>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22297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DCC0-6691-A89E-B3EF-8DBE29A4E5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B2396D-4E9E-7099-06ED-FA479B5F9DE1}"/>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4" name="Footer Placeholder 3">
            <a:extLst>
              <a:ext uri="{FF2B5EF4-FFF2-40B4-BE49-F238E27FC236}">
                <a16:creationId xmlns:a16="http://schemas.microsoft.com/office/drawing/2014/main" id="{A8EF9BC2-B392-647A-65CE-B9FACF7EE3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DFEFEF-1A1A-379C-FE82-22984DBA135C}"/>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15259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2C92FC-2957-5339-8A38-7AA32A9C223B}"/>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3" name="Footer Placeholder 2">
            <a:extLst>
              <a:ext uri="{FF2B5EF4-FFF2-40B4-BE49-F238E27FC236}">
                <a16:creationId xmlns:a16="http://schemas.microsoft.com/office/drawing/2014/main" id="{725D1F7A-FB58-584F-724E-5E25D1658B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D11C74-93D6-1424-05F1-EF9F1FE679CC}"/>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868971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B737-568A-129D-67B9-51633F23E5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AC176D-6B3E-7996-E7E0-D5A6711637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406D97-1C6E-73C3-64DF-C1AB8D8013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80B29-8F8E-DD2A-55AC-13C3A3FE0023}"/>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6" name="Footer Placeholder 5">
            <a:extLst>
              <a:ext uri="{FF2B5EF4-FFF2-40B4-BE49-F238E27FC236}">
                <a16:creationId xmlns:a16="http://schemas.microsoft.com/office/drawing/2014/main" id="{6E2FAEED-59F9-027A-A5F0-3B752E614B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93C779-C8DD-AB08-F53D-9E707EA3F0B2}"/>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237816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8C5F-719D-3ADC-DEFE-2BC10C98E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F5EB35-1E86-14C9-E543-7AA03FE8F4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0802AA-6893-0ED1-9B4D-768E16738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48E18-1199-2837-978A-93284D6CFB41}"/>
              </a:ext>
            </a:extLst>
          </p:cNvPr>
          <p:cNvSpPr>
            <a:spLocks noGrp="1"/>
          </p:cNvSpPr>
          <p:nvPr>
            <p:ph type="dt" sz="half" idx="10"/>
          </p:nvPr>
        </p:nvSpPr>
        <p:spPr/>
        <p:txBody>
          <a:bodyPr/>
          <a:lstStyle/>
          <a:p>
            <a:fld id="{CB1DB192-E54A-B047-963B-8EF8F75A3B37}" type="datetimeFigureOut">
              <a:rPr lang="en-US" smtClean="0"/>
              <a:t>12/12/23</a:t>
            </a:fld>
            <a:endParaRPr lang="en-US"/>
          </a:p>
        </p:txBody>
      </p:sp>
      <p:sp>
        <p:nvSpPr>
          <p:cNvPr id="6" name="Footer Placeholder 5">
            <a:extLst>
              <a:ext uri="{FF2B5EF4-FFF2-40B4-BE49-F238E27FC236}">
                <a16:creationId xmlns:a16="http://schemas.microsoft.com/office/drawing/2014/main" id="{AA047429-768A-F28C-5987-897D5E11A1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0A912-06CF-8EB5-3563-9606F2610847}"/>
              </a:ext>
            </a:extLst>
          </p:cNvPr>
          <p:cNvSpPr>
            <a:spLocks noGrp="1"/>
          </p:cNvSpPr>
          <p:nvPr>
            <p:ph type="sldNum" sz="quarter" idx="12"/>
          </p:nvPr>
        </p:nvSpPr>
        <p:spPr/>
        <p:txBody>
          <a:bodyPr/>
          <a:lstStyle/>
          <a:p>
            <a:fld id="{466B6E43-8477-CD43-A0A0-63F26A1632CF}" type="slidenum">
              <a:rPr lang="en-US" smtClean="0"/>
              <a:t>‹#›</a:t>
            </a:fld>
            <a:endParaRPr lang="en-US"/>
          </a:p>
        </p:txBody>
      </p:sp>
    </p:spTree>
    <p:extLst>
      <p:ext uri="{BB962C8B-B14F-4D97-AF65-F5344CB8AC3E}">
        <p14:creationId xmlns:p14="http://schemas.microsoft.com/office/powerpoint/2010/main" val="414036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81293-8A6D-43FA-2F4D-EC0B79725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494F95-22D6-3BCB-2912-A30627A35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87FF1-96E5-7A39-94BF-A1E441B77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DB192-E54A-B047-963B-8EF8F75A3B37}" type="datetimeFigureOut">
              <a:rPr lang="en-US" smtClean="0"/>
              <a:t>12/12/23</a:t>
            </a:fld>
            <a:endParaRPr lang="en-US"/>
          </a:p>
        </p:txBody>
      </p:sp>
      <p:sp>
        <p:nvSpPr>
          <p:cNvPr id="5" name="Footer Placeholder 4">
            <a:extLst>
              <a:ext uri="{FF2B5EF4-FFF2-40B4-BE49-F238E27FC236}">
                <a16:creationId xmlns:a16="http://schemas.microsoft.com/office/drawing/2014/main" id="{6057D04C-AD47-034A-1552-CBD949843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A42EF2-C40A-C6F4-4247-CF1F4E1CF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B6E43-8477-CD43-A0A0-63F26A1632CF}" type="slidenum">
              <a:rPr lang="en-US" smtClean="0"/>
              <a:t>‹#›</a:t>
            </a:fld>
            <a:endParaRPr lang="en-US"/>
          </a:p>
        </p:txBody>
      </p:sp>
    </p:spTree>
    <p:extLst>
      <p:ext uri="{BB962C8B-B14F-4D97-AF65-F5344CB8AC3E}">
        <p14:creationId xmlns:p14="http://schemas.microsoft.com/office/powerpoint/2010/main" val="20206349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2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Freeform: Shape 2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A0DE7B-DD72-0CC6-F7FA-C45E9BACE11F}"/>
              </a:ext>
            </a:extLst>
          </p:cNvPr>
          <p:cNvSpPr>
            <a:spLocks noGrp="1"/>
          </p:cNvSpPr>
          <p:nvPr>
            <p:ph type="ctrTitle"/>
          </p:nvPr>
        </p:nvSpPr>
        <p:spPr>
          <a:xfrm>
            <a:off x="1524003" y="1999615"/>
            <a:ext cx="9144000" cy="2764028"/>
          </a:xfrm>
        </p:spPr>
        <p:txBody>
          <a:bodyPr anchor="ctr">
            <a:normAutofit/>
          </a:bodyPr>
          <a:lstStyle/>
          <a:p>
            <a:r>
              <a:rPr lang="en-US" sz="6100" dirty="0"/>
              <a:t>Address Challenges in Reproducing Electrodermal Activity (EDA) Data.</a:t>
            </a:r>
          </a:p>
        </p:txBody>
      </p:sp>
      <p:sp>
        <p:nvSpPr>
          <p:cNvPr id="3" name="Subtitle 2">
            <a:extLst>
              <a:ext uri="{FF2B5EF4-FFF2-40B4-BE49-F238E27FC236}">
                <a16:creationId xmlns:a16="http://schemas.microsoft.com/office/drawing/2014/main" id="{47487F58-0974-34D8-D53F-F311EB09ACFE}"/>
              </a:ext>
            </a:extLst>
          </p:cNvPr>
          <p:cNvSpPr>
            <a:spLocks noGrp="1"/>
          </p:cNvSpPr>
          <p:nvPr>
            <p:ph type="subTitle" idx="1"/>
          </p:nvPr>
        </p:nvSpPr>
        <p:spPr>
          <a:xfrm>
            <a:off x="1966912" y="5645150"/>
            <a:ext cx="8258176" cy="631825"/>
          </a:xfrm>
        </p:spPr>
        <p:txBody>
          <a:bodyPr anchor="ctr">
            <a:normAutofit/>
          </a:bodyPr>
          <a:lstStyle/>
          <a:p>
            <a:r>
              <a:rPr lang="en-US" sz="1500" b="1" i="0" u="none" strike="noStrike">
                <a:effectLst/>
                <a:latin typeface="Open Sans" panose="020B0606030504020204" pitchFamily="34" charset="0"/>
              </a:rPr>
              <a:t>FA23 PSYCH 490.009 Final Project Presentation</a:t>
            </a:r>
          </a:p>
          <a:p>
            <a:r>
              <a:rPr lang="en-US" sz="1500" b="1">
                <a:latin typeface="Open Sans" panose="020B0606030504020204" pitchFamily="34" charset="0"/>
              </a:rPr>
              <a:t>Yinghe Liu</a:t>
            </a:r>
            <a:endParaRPr lang="en-US" sz="1500"/>
          </a:p>
        </p:txBody>
      </p:sp>
      <p:sp>
        <p:nvSpPr>
          <p:cNvPr id="29" name="Rectangle 2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097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BA233-CDEF-7EAD-FA13-63B56C116A21}"/>
              </a:ext>
            </a:extLst>
          </p:cNvPr>
          <p:cNvSpPr>
            <a:spLocks noGrp="1"/>
          </p:cNvSpPr>
          <p:nvPr>
            <p:ph type="title"/>
          </p:nvPr>
        </p:nvSpPr>
        <p:spPr>
          <a:xfrm>
            <a:off x="838200" y="365125"/>
            <a:ext cx="10515600" cy="1325563"/>
          </a:xfrm>
        </p:spPr>
        <p:txBody>
          <a:bodyPr>
            <a:normAutofit/>
          </a:bodyPr>
          <a:lstStyle/>
          <a:p>
            <a:r>
              <a:rPr lang="en-US" sz="5000"/>
              <a:t>Laboratory Settings VS. Natural Settings </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FC3A36-23F0-285B-F3B2-F8B45F53CC78}"/>
              </a:ext>
            </a:extLst>
          </p:cNvPr>
          <p:cNvSpPr>
            <a:spLocks/>
          </p:cNvSpPr>
          <p:nvPr/>
        </p:nvSpPr>
        <p:spPr>
          <a:xfrm>
            <a:off x="838200" y="2714895"/>
            <a:ext cx="4984178" cy="2503558"/>
          </a:xfrm>
          <a:prstGeom prst="rect">
            <a:avLst/>
          </a:prstGeom>
        </p:spPr>
        <p:txBody>
          <a:bodyPr numCol="1"/>
          <a:lstStyle/>
          <a:p>
            <a:pPr marL="489204" lvl="1" defTabSz="978408">
              <a:spcAft>
                <a:spcPts val="600"/>
              </a:spcAft>
            </a:pPr>
            <a:r>
              <a:rPr lang="en-US" sz="2200" kern="1200" dirty="0">
                <a:solidFill>
                  <a:schemeClr val="tx1"/>
                </a:solidFill>
                <a:latin typeface="Calibri" panose="020F0502020204030204" pitchFamily="34" charset="0"/>
                <a:cs typeface="Calibri" panose="020F0502020204030204" pitchFamily="34" charset="0"/>
              </a:rPr>
              <a:t>Controlled: </a:t>
            </a:r>
          </a:p>
          <a:p>
            <a:pPr marL="978408" lvl="2" defTabSz="978408">
              <a:spcAft>
                <a:spcPts val="600"/>
              </a:spcAft>
            </a:pPr>
            <a:r>
              <a:rPr lang="en-US" sz="2200" kern="1200" dirty="0">
                <a:solidFill>
                  <a:schemeClr val="tx1"/>
                </a:solidFill>
                <a:latin typeface="Calibri" panose="020F0502020204030204" pitchFamily="34" charset="0"/>
                <a:cs typeface="Calibri" panose="020F0502020204030204" pitchFamily="34" charset="0"/>
              </a:rPr>
              <a:t>Technique</a:t>
            </a:r>
          </a:p>
          <a:p>
            <a:pPr marL="978408" lvl="2" defTabSz="978408">
              <a:spcAft>
                <a:spcPts val="600"/>
              </a:spcAft>
            </a:pPr>
            <a:r>
              <a:rPr lang="en-US" sz="2200" kern="1200" dirty="0">
                <a:solidFill>
                  <a:schemeClr val="tx1"/>
                </a:solidFill>
                <a:latin typeface="Calibri" panose="020F0502020204030204" pitchFamily="34" charset="0"/>
                <a:cs typeface="Calibri" panose="020F0502020204030204" pitchFamily="34" charset="0"/>
              </a:rPr>
              <a:t>Environment</a:t>
            </a:r>
          </a:p>
          <a:p>
            <a:pPr marL="978408" lvl="2" defTabSz="978408">
              <a:spcAft>
                <a:spcPts val="600"/>
              </a:spcAft>
            </a:pPr>
            <a:r>
              <a:rPr lang="en-US" sz="2200" kern="1200" dirty="0">
                <a:solidFill>
                  <a:schemeClr val="tx1"/>
                </a:solidFill>
                <a:latin typeface="Calibri" panose="020F0502020204030204" pitchFamily="34" charset="0"/>
                <a:cs typeface="Calibri" panose="020F0502020204030204" pitchFamily="34" charset="0"/>
              </a:rPr>
              <a:t>Water content of skin</a:t>
            </a:r>
          </a:p>
          <a:p>
            <a:pPr marL="978408" lvl="2" defTabSz="978408">
              <a:spcAft>
                <a:spcPts val="600"/>
              </a:spcAft>
            </a:pPr>
            <a:r>
              <a:rPr lang="en-US" sz="2200" kern="1200" dirty="0">
                <a:solidFill>
                  <a:schemeClr val="tx1"/>
                </a:solidFill>
                <a:latin typeface="Calibri" panose="020F0502020204030204" pitchFamily="34" charset="0"/>
                <a:cs typeface="Calibri" panose="020F0502020204030204" pitchFamily="34" charset="0"/>
              </a:rPr>
              <a:t>Drugs</a:t>
            </a:r>
          </a:p>
          <a:p>
            <a:pPr marL="978408" lvl="2" defTabSz="978408">
              <a:spcAft>
                <a:spcPts val="600"/>
              </a:spcAft>
            </a:pPr>
            <a:r>
              <a:rPr lang="en-US" sz="2200" kern="1200" dirty="0">
                <a:solidFill>
                  <a:schemeClr val="tx1"/>
                </a:solidFill>
                <a:latin typeface="Calibri" panose="020F0502020204030204" pitchFamily="34" charset="0"/>
                <a:cs typeface="Calibri" panose="020F0502020204030204" pitchFamily="34" charset="0"/>
              </a:rPr>
              <a:t>Exercise Status</a:t>
            </a:r>
            <a:endParaRPr lang="en-US"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820A42A-C0C1-14A4-C2B1-1FBFCE1B5762}"/>
              </a:ext>
            </a:extLst>
          </p:cNvPr>
          <p:cNvSpPr txBox="1"/>
          <p:nvPr/>
        </p:nvSpPr>
        <p:spPr>
          <a:xfrm>
            <a:off x="5966562" y="2714894"/>
            <a:ext cx="5387238" cy="3493777"/>
          </a:xfrm>
          <a:prstGeom prst="rect">
            <a:avLst/>
          </a:prstGeom>
          <a:noFill/>
        </p:spPr>
        <p:txBody>
          <a:bodyPr wrap="square" numCol="1" rtlCol="0">
            <a:spAutoFit/>
          </a:bodyPr>
          <a:lstStyle/>
          <a:p>
            <a:pPr marL="489204" lvl="1" defTabSz="978408">
              <a:lnSpc>
                <a:spcPct val="90000"/>
              </a:lnSpc>
              <a:spcBef>
                <a:spcPts val="535"/>
              </a:spcBef>
              <a:defRPr/>
            </a:pPr>
            <a:r>
              <a:rPr lang="en-US" sz="2200" kern="1200" dirty="0">
                <a:solidFill>
                  <a:prstClr val="black"/>
                </a:solidFill>
                <a:latin typeface="Calibri" panose="020F0502020204030204" pitchFamily="34" charset="0"/>
                <a:cs typeface="Calibri" panose="020F0502020204030204" pitchFamily="34" charset="0"/>
              </a:rPr>
              <a:t>Uncontrolled: </a:t>
            </a:r>
          </a:p>
          <a:p>
            <a:pPr marL="1223010" lvl="2" indent="-244602" defTabSz="978408">
              <a:lnSpc>
                <a:spcPct val="90000"/>
              </a:lnSpc>
              <a:spcBef>
                <a:spcPts val="535"/>
              </a:spcBef>
              <a:buFont typeface="Arial" panose="020B0604020202020204" pitchFamily="34" charset="0"/>
              <a:buChar char="•"/>
              <a:defRPr/>
            </a:pPr>
            <a:r>
              <a:rPr lang="en-US" sz="2200" kern="1200" dirty="0">
                <a:solidFill>
                  <a:prstClr val="black"/>
                </a:solidFill>
                <a:latin typeface="Calibri" panose="020F0502020204030204" pitchFamily="34" charset="0"/>
                <a:cs typeface="Calibri" panose="020F0502020204030204" pitchFamily="34" charset="0"/>
              </a:rPr>
              <a:t>Respiration</a:t>
            </a:r>
          </a:p>
          <a:p>
            <a:pPr marL="1223010" lvl="2" indent="-244602" defTabSz="978408">
              <a:lnSpc>
                <a:spcPct val="90000"/>
              </a:lnSpc>
              <a:spcBef>
                <a:spcPts val="535"/>
              </a:spcBef>
              <a:buFont typeface="Arial" panose="020B0604020202020204" pitchFamily="34" charset="0"/>
              <a:buChar char="•"/>
              <a:defRPr/>
            </a:pPr>
            <a:r>
              <a:rPr lang="en-US" sz="2200" kern="1200" dirty="0">
                <a:solidFill>
                  <a:prstClr val="black"/>
                </a:solidFill>
                <a:latin typeface="Calibri" panose="020F0502020204030204" pitchFamily="34" charset="0"/>
                <a:cs typeface="Calibri" panose="020F0502020204030204" pitchFamily="34" charset="0"/>
              </a:rPr>
              <a:t>Connection</a:t>
            </a:r>
          </a:p>
          <a:p>
            <a:pPr marL="1223010" lvl="2" indent="-244602" defTabSz="978408">
              <a:lnSpc>
                <a:spcPct val="90000"/>
              </a:lnSpc>
              <a:spcBef>
                <a:spcPts val="535"/>
              </a:spcBef>
              <a:buFont typeface="Arial" panose="020B0604020202020204" pitchFamily="34" charset="0"/>
              <a:buChar char="•"/>
              <a:defRPr/>
            </a:pPr>
            <a:r>
              <a:rPr lang="en-US" sz="2200" kern="1200" dirty="0">
                <a:solidFill>
                  <a:prstClr val="black"/>
                </a:solidFill>
                <a:latin typeface="Calibri" panose="020F0502020204030204" pitchFamily="34" charset="0"/>
                <a:cs typeface="Calibri" panose="020F0502020204030204" pitchFamily="34" charset="0"/>
              </a:rPr>
              <a:t>Miscellaneous</a:t>
            </a:r>
          </a:p>
          <a:p>
            <a:pPr marL="1223010" lvl="2" indent="-244602" defTabSz="978408">
              <a:lnSpc>
                <a:spcPct val="90000"/>
              </a:lnSpc>
              <a:spcBef>
                <a:spcPts val="535"/>
              </a:spcBef>
              <a:buFont typeface="Arial" panose="020B0604020202020204" pitchFamily="34" charset="0"/>
              <a:buChar char="•"/>
              <a:defRPr/>
            </a:pPr>
            <a:r>
              <a:rPr lang="en-US" sz="2200" kern="1200" dirty="0">
                <a:solidFill>
                  <a:prstClr val="black"/>
                </a:solidFill>
                <a:latin typeface="Calibri" panose="020F0502020204030204" pitchFamily="34" charset="0"/>
                <a:cs typeface="Calibri" panose="020F0502020204030204" pitchFamily="34" charset="0"/>
              </a:rPr>
              <a:t>Deleting falsely marked troughs/peaks (usually at beginning of segments)</a:t>
            </a:r>
          </a:p>
          <a:p>
            <a:pPr marL="1223010" lvl="2" indent="-244602" defTabSz="978408">
              <a:lnSpc>
                <a:spcPct val="90000"/>
              </a:lnSpc>
              <a:spcBef>
                <a:spcPts val="535"/>
              </a:spcBef>
              <a:buFont typeface="Arial" panose="020B0604020202020204" pitchFamily="34" charset="0"/>
              <a:buChar char="•"/>
              <a:defRPr/>
            </a:pPr>
            <a:r>
              <a:rPr lang="en-US" sz="2200" kern="1200" dirty="0">
                <a:solidFill>
                  <a:srgbClr val="000000"/>
                </a:solidFill>
                <a:latin typeface="Calibri" panose="020F0502020204030204" pitchFamily="34" charset="0"/>
                <a:cs typeface="Calibri" panose="020F0502020204030204" pitchFamily="34" charset="0"/>
              </a:rPr>
              <a:t>Participant (significantly) pressing electrode</a:t>
            </a:r>
            <a:endParaRPr lang="en-US" sz="2200" kern="1200" dirty="0">
              <a:solidFill>
                <a:prstClr val="black"/>
              </a:solidFill>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45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21A4AC-5300-4176-B2FB-67830A380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84175-F649-DEFE-9954-242EFE125BE1}"/>
              </a:ext>
            </a:extLst>
          </p:cNvPr>
          <p:cNvSpPr>
            <a:spLocks noGrp="1"/>
          </p:cNvSpPr>
          <p:nvPr>
            <p:ph type="title"/>
          </p:nvPr>
        </p:nvSpPr>
        <p:spPr>
          <a:xfrm>
            <a:off x="640080" y="304800"/>
            <a:ext cx="10908792" cy="1442339"/>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Artifacts: Pressing on Sensor</a:t>
            </a:r>
          </a:p>
        </p:txBody>
      </p:sp>
      <p:sp>
        <p:nvSpPr>
          <p:cNvPr id="13" name="sketch line">
            <a:extLst>
              <a:ext uri="{FF2B5EF4-FFF2-40B4-BE49-F238E27FC236}">
                <a16:creationId xmlns:a16="http://schemas.microsoft.com/office/drawing/2014/main" id="{5A09F8C8-3B6F-414C-866C-80565B610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CE6EB7-F4AB-5BDE-9E30-B040F8FA702A}"/>
              </a:ext>
            </a:extLst>
          </p:cNvPr>
          <p:cNvPicPr>
            <a:picLocks noChangeAspect="1"/>
          </p:cNvPicPr>
          <p:nvPr/>
        </p:nvPicPr>
        <p:blipFill rotWithShape="1">
          <a:blip r:embed="rId2"/>
          <a:srcRect t="7873" b="11385"/>
          <a:stretch/>
        </p:blipFill>
        <p:spPr>
          <a:xfrm>
            <a:off x="20" y="2665139"/>
            <a:ext cx="6181981" cy="4192863"/>
          </a:xfrm>
          <a:custGeom>
            <a:avLst/>
            <a:gdLst/>
            <a:ahLst/>
            <a:cxnLst/>
            <a:rect l="l" t="t" r="r" b="b"/>
            <a:pathLst>
              <a:path w="6005375" h="4192863">
                <a:moveTo>
                  <a:pt x="5424937" y="874"/>
                </a:moveTo>
                <a:cubicBezTo>
                  <a:pt x="5470440" y="-1251"/>
                  <a:pt x="5516123" y="499"/>
                  <a:pt x="5561495" y="6147"/>
                </a:cubicBezTo>
                <a:cubicBezTo>
                  <a:pt x="5636334" y="13389"/>
                  <a:pt x="5711424" y="18471"/>
                  <a:pt x="5786261" y="26095"/>
                </a:cubicBezTo>
                <a:cubicBezTo>
                  <a:pt x="5819550" y="29525"/>
                  <a:pt x="5853222" y="16820"/>
                  <a:pt x="5886002" y="28509"/>
                </a:cubicBezTo>
                <a:cubicBezTo>
                  <a:pt x="5922214" y="41469"/>
                  <a:pt x="5958870" y="47282"/>
                  <a:pt x="5995622" y="48044"/>
                </a:cubicBezTo>
                <a:lnTo>
                  <a:pt x="5998366" y="47926"/>
                </a:lnTo>
                <a:lnTo>
                  <a:pt x="5995171" y="398504"/>
                </a:lnTo>
                <a:cubicBezTo>
                  <a:pt x="5993433" y="528663"/>
                  <a:pt x="5993035" y="658806"/>
                  <a:pt x="5999656" y="788917"/>
                </a:cubicBezTo>
                <a:cubicBezTo>
                  <a:pt x="6009855" y="990282"/>
                  <a:pt x="6003364" y="1191519"/>
                  <a:pt x="5999656" y="1392757"/>
                </a:cubicBezTo>
                <a:cubicBezTo>
                  <a:pt x="5992506" y="1778706"/>
                  <a:pt x="6003364" y="2164146"/>
                  <a:pt x="5998730" y="2549586"/>
                </a:cubicBezTo>
                <a:cubicBezTo>
                  <a:pt x="5996744" y="2720440"/>
                  <a:pt x="5998994" y="2891040"/>
                  <a:pt x="6003364" y="3061895"/>
                </a:cubicBezTo>
                <a:cubicBezTo>
                  <a:pt x="6009720" y="3305846"/>
                  <a:pt x="5999922" y="3549924"/>
                  <a:pt x="5989196" y="3793749"/>
                </a:cubicBezTo>
                <a:cubicBezTo>
                  <a:pt x="5985594" y="3860794"/>
                  <a:pt x="5984646" y="3927918"/>
                  <a:pt x="5986348" y="3994981"/>
                </a:cubicBezTo>
                <a:lnTo>
                  <a:pt x="5999199" y="4192863"/>
                </a:lnTo>
                <a:lnTo>
                  <a:pt x="0" y="4192863"/>
                </a:lnTo>
                <a:lnTo>
                  <a:pt x="0" y="26225"/>
                </a:lnTo>
                <a:lnTo>
                  <a:pt x="10965" y="23935"/>
                </a:lnTo>
                <a:cubicBezTo>
                  <a:pt x="27502" y="19081"/>
                  <a:pt x="44569" y="16260"/>
                  <a:pt x="61788" y="15549"/>
                </a:cubicBezTo>
                <a:cubicBezTo>
                  <a:pt x="194437" y="-1096"/>
                  <a:pt x="327213" y="3351"/>
                  <a:pt x="460497" y="8815"/>
                </a:cubicBezTo>
                <a:cubicBezTo>
                  <a:pt x="692632" y="18217"/>
                  <a:pt x="925021" y="29144"/>
                  <a:pt x="1157537" y="25841"/>
                </a:cubicBezTo>
                <a:cubicBezTo>
                  <a:pt x="1393484" y="22410"/>
                  <a:pt x="1628922" y="29653"/>
                  <a:pt x="1864615" y="39182"/>
                </a:cubicBezTo>
                <a:cubicBezTo>
                  <a:pt x="1967913" y="43121"/>
                  <a:pt x="2071847" y="47059"/>
                  <a:pt x="2173493" y="17709"/>
                </a:cubicBezTo>
                <a:cubicBezTo>
                  <a:pt x="2196465" y="12334"/>
                  <a:pt x="2220416" y="12855"/>
                  <a:pt x="2243121" y="19234"/>
                </a:cubicBezTo>
                <a:cubicBezTo>
                  <a:pt x="2357219" y="45789"/>
                  <a:pt x="2471952" y="53666"/>
                  <a:pt x="2587321" y="27492"/>
                </a:cubicBezTo>
                <a:cubicBezTo>
                  <a:pt x="2719944" y="-1223"/>
                  <a:pt x="2856455" y="-7360"/>
                  <a:pt x="2991111" y="9323"/>
                </a:cubicBezTo>
                <a:cubicBezTo>
                  <a:pt x="3114231" y="23045"/>
                  <a:pt x="3237985" y="37911"/>
                  <a:pt x="3361358" y="26857"/>
                </a:cubicBezTo>
                <a:cubicBezTo>
                  <a:pt x="3556266" y="9323"/>
                  <a:pt x="3750918" y="24570"/>
                  <a:pt x="3945825" y="29271"/>
                </a:cubicBezTo>
                <a:cubicBezTo>
                  <a:pt x="4010625" y="30796"/>
                  <a:pt x="4075806" y="44137"/>
                  <a:pt x="4140224" y="32193"/>
                </a:cubicBezTo>
                <a:cubicBezTo>
                  <a:pt x="4241744" y="13389"/>
                  <a:pt x="4342120" y="20631"/>
                  <a:pt x="4443766" y="31177"/>
                </a:cubicBezTo>
                <a:cubicBezTo>
                  <a:pt x="4638419" y="51507"/>
                  <a:pt x="4832945" y="61290"/>
                  <a:pt x="5026708" y="23172"/>
                </a:cubicBezTo>
                <a:cubicBezTo>
                  <a:pt x="5086807" y="11229"/>
                  <a:pt x="5146524" y="4368"/>
                  <a:pt x="5207640" y="20377"/>
                </a:cubicBezTo>
                <a:cubicBezTo>
                  <a:pt x="5234626" y="26539"/>
                  <a:pt x="5262719" y="26019"/>
                  <a:pt x="5289465" y="18853"/>
                </a:cubicBezTo>
                <a:cubicBezTo>
                  <a:pt x="5334113" y="9000"/>
                  <a:pt x="5379435" y="2999"/>
                  <a:pt x="5424937" y="874"/>
                </a:cubicBezTo>
                <a:close/>
              </a:path>
            </a:pathLst>
          </a:custGeom>
        </p:spPr>
      </p:pic>
      <p:pic>
        <p:nvPicPr>
          <p:cNvPr id="6" name="Content Placeholder 5" descr="A graph of a graph with colored lines&#10;&#10;Description automatically generated">
            <a:extLst>
              <a:ext uri="{FF2B5EF4-FFF2-40B4-BE49-F238E27FC236}">
                <a16:creationId xmlns:a16="http://schemas.microsoft.com/office/drawing/2014/main" id="{D9978D78-3E84-3B10-28DE-E5D8AB887680}"/>
              </a:ext>
            </a:extLst>
          </p:cNvPr>
          <p:cNvPicPr>
            <a:picLocks noGrp="1" noChangeAspect="1"/>
          </p:cNvPicPr>
          <p:nvPr>
            <p:ph idx="1"/>
          </p:nvPr>
        </p:nvPicPr>
        <p:blipFill rotWithShape="1">
          <a:blip r:embed="rId3"/>
          <a:srcRect l="19076" r="10590" b="-2"/>
          <a:stretch/>
        </p:blipFill>
        <p:spPr>
          <a:xfrm>
            <a:off x="6096001" y="2654313"/>
            <a:ext cx="6096002" cy="4203687"/>
          </a:xfrm>
          <a:custGeom>
            <a:avLst/>
            <a:gdLst/>
            <a:ahLst/>
            <a:cxnLst/>
            <a:rect l="l" t="t" r="r" b="b"/>
            <a:pathLst>
              <a:path w="6006951" h="4203687">
                <a:moveTo>
                  <a:pt x="1041516" y="879"/>
                </a:moveTo>
                <a:cubicBezTo>
                  <a:pt x="1141687" y="5084"/>
                  <a:pt x="1240768" y="23261"/>
                  <a:pt x="1340635" y="31075"/>
                </a:cubicBezTo>
                <a:cubicBezTo>
                  <a:pt x="1435675" y="38571"/>
                  <a:pt x="1530714" y="49499"/>
                  <a:pt x="1626262" y="34506"/>
                </a:cubicBezTo>
                <a:cubicBezTo>
                  <a:pt x="1719980" y="21762"/>
                  <a:pt x="1814765" y="18776"/>
                  <a:pt x="1909093" y="25612"/>
                </a:cubicBezTo>
                <a:cubicBezTo>
                  <a:pt x="2013408" y="30821"/>
                  <a:pt x="2117468" y="48101"/>
                  <a:pt x="2222418" y="33616"/>
                </a:cubicBezTo>
                <a:cubicBezTo>
                  <a:pt x="2235644" y="32269"/>
                  <a:pt x="2248998" y="34010"/>
                  <a:pt x="2261425" y="38699"/>
                </a:cubicBezTo>
                <a:cubicBezTo>
                  <a:pt x="2302223" y="52255"/>
                  <a:pt x="2346173" y="53094"/>
                  <a:pt x="2387466" y="41113"/>
                </a:cubicBezTo>
                <a:cubicBezTo>
                  <a:pt x="2439687" y="27213"/>
                  <a:pt x="2494525" y="26297"/>
                  <a:pt x="2547178" y="38445"/>
                </a:cubicBezTo>
                <a:cubicBezTo>
                  <a:pt x="2625446" y="55470"/>
                  <a:pt x="2703968" y="72242"/>
                  <a:pt x="2785412" y="58266"/>
                </a:cubicBezTo>
                <a:cubicBezTo>
                  <a:pt x="2832805" y="50261"/>
                  <a:pt x="2876767" y="30821"/>
                  <a:pt x="2923524" y="21673"/>
                </a:cubicBezTo>
                <a:cubicBezTo>
                  <a:pt x="3058205" y="-4628"/>
                  <a:pt x="3194158" y="3249"/>
                  <a:pt x="3330110" y="12143"/>
                </a:cubicBezTo>
                <a:cubicBezTo>
                  <a:pt x="3462886" y="20910"/>
                  <a:pt x="3595026" y="38952"/>
                  <a:pt x="3728564" y="36284"/>
                </a:cubicBezTo>
                <a:cubicBezTo>
                  <a:pt x="3756999" y="36500"/>
                  <a:pt x="3785372" y="38876"/>
                  <a:pt x="3813438" y="43400"/>
                </a:cubicBezTo>
                <a:cubicBezTo>
                  <a:pt x="3917626" y="57122"/>
                  <a:pt x="4022322" y="70082"/>
                  <a:pt x="4125366" y="42383"/>
                </a:cubicBezTo>
                <a:cubicBezTo>
                  <a:pt x="4217750" y="17340"/>
                  <a:pt x="4314149" y="10695"/>
                  <a:pt x="4409087" y="22816"/>
                </a:cubicBezTo>
                <a:cubicBezTo>
                  <a:pt x="4534099" y="39194"/>
                  <a:pt x="4660458" y="42777"/>
                  <a:pt x="4786195" y="33489"/>
                </a:cubicBezTo>
                <a:cubicBezTo>
                  <a:pt x="4825659" y="29563"/>
                  <a:pt x="4865339" y="28153"/>
                  <a:pt x="4904994" y="29296"/>
                </a:cubicBezTo>
                <a:cubicBezTo>
                  <a:pt x="5194178" y="42510"/>
                  <a:pt x="5484252" y="25103"/>
                  <a:pt x="5772928" y="55851"/>
                </a:cubicBezTo>
                <a:cubicBezTo>
                  <a:pt x="5818560" y="61232"/>
                  <a:pt x="5864504" y="61626"/>
                  <a:pt x="5909961" y="57111"/>
                </a:cubicBezTo>
                <a:lnTo>
                  <a:pt x="6006951" y="36719"/>
                </a:lnTo>
                <a:lnTo>
                  <a:pt x="6006951" y="4203687"/>
                </a:lnTo>
                <a:lnTo>
                  <a:pt x="11720" y="4203687"/>
                </a:lnTo>
                <a:lnTo>
                  <a:pt x="11786" y="4203489"/>
                </a:lnTo>
                <a:cubicBezTo>
                  <a:pt x="27809" y="3962716"/>
                  <a:pt x="39197" y="3721434"/>
                  <a:pt x="15626" y="3481297"/>
                </a:cubicBezTo>
                <a:cubicBezTo>
                  <a:pt x="-847" y="3334800"/>
                  <a:pt x="-4304" y="3187234"/>
                  <a:pt x="5296" y="3040178"/>
                </a:cubicBezTo>
                <a:cubicBezTo>
                  <a:pt x="11786" y="2956021"/>
                  <a:pt x="18539" y="2871864"/>
                  <a:pt x="22776" y="2787582"/>
                </a:cubicBezTo>
                <a:cubicBezTo>
                  <a:pt x="28180" y="2667690"/>
                  <a:pt x="25173" y="2547584"/>
                  <a:pt x="13771" y="2428074"/>
                </a:cubicBezTo>
                <a:cubicBezTo>
                  <a:pt x="4237" y="2336939"/>
                  <a:pt x="3177" y="2245180"/>
                  <a:pt x="10593" y="2153867"/>
                </a:cubicBezTo>
                <a:cubicBezTo>
                  <a:pt x="25690" y="1998396"/>
                  <a:pt x="9931" y="1842923"/>
                  <a:pt x="5032" y="1687576"/>
                </a:cubicBezTo>
                <a:cubicBezTo>
                  <a:pt x="-3577" y="1401802"/>
                  <a:pt x="20393" y="1116155"/>
                  <a:pt x="9666" y="830380"/>
                </a:cubicBezTo>
                <a:cubicBezTo>
                  <a:pt x="3841" y="689018"/>
                  <a:pt x="16420" y="547783"/>
                  <a:pt x="9666" y="406421"/>
                </a:cubicBezTo>
                <a:cubicBezTo>
                  <a:pt x="4105" y="305866"/>
                  <a:pt x="397" y="205310"/>
                  <a:pt x="4105" y="104628"/>
                </a:cubicBezTo>
                <a:lnTo>
                  <a:pt x="8821" y="33297"/>
                </a:lnTo>
                <a:lnTo>
                  <a:pt x="35743" y="28771"/>
                </a:lnTo>
                <a:cubicBezTo>
                  <a:pt x="151314" y="14091"/>
                  <a:pt x="268377" y="13376"/>
                  <a:pt x="384397" y="26755"/>
                </a:cubicBezTo>
                <a:cubicBezTo>
                  <a:pt x="448561" y="35141"/>
                  <a:pt x="512980" y="47847"/>
                  <a:pt x="578287" y="35141"/>
                </a:cubicBezTo>
                <a:cubicBezTo>
                  <a:pt x="584437" y="34048"/>
                  <a:pt x="590625" y="36818"/>
                  <a:pt x="593916" y="42129"/>
                </a:cubicBezTo>
                <a:cubicBezTo>
                  <a:pt x="626188" y="81517"/>
                  <a:pt x="668117" y="80246"/>
                  <a:pt x="710936" y="67541"/>
                </a:cubicBezTo>
                <a:cubicBezTo>
                  <a:pt x="739041" y="58837"/>
                  <a:pt x="766587" y="48406"/>
                  <a:pt x="793396" y="36284"/>
                </a:cubicBezTo>
                <a:cubicBezTo>
                  <a:pt x="840332" y="16819"/>
                  <a:pt x="890189" y="5308"/>
                  <a:pt x="940911" y="2233"/>
                </a:cubicBezTo>
                <a:cubicBezTo>
                  <a:pt x="974613" y="-372"/>
                  <a:pt x="1008125" y="-522"/>
                  <a:pt x="1041516" y="879"/>
                </a:cubicBezTo>
                <a:close/>
              </a:path>
            </a:pathLst>
          </a:custGeom>
        </p:spPr>
      </p:pic>
    </p:spTree>
    <p:extLst>
      <p:ext uri="{BB962C8B-B14F-4D97-AF65-F5344CB8AC3E}">
        <p14:creationId xmlns:p14="http://schemas.microsoft.com/office/powerpoint/2010/main" val="263366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B3F68-21FF-F67D-DDBF-752703759BE6}"/>
              </a:ext>
            </a:extLst>
          </p:cNvPr>
          <p:cNvSpPr>
            <a:spLocks noGrp="1"/>
          </p:cNvSpPr>
          <p:nvPr>
            <p:ph type="title"/>
          </p:nvPr>
        </p:nvSpPr>
        <p:spPr>
          <a:xfrm>
            <a:off x="630936" y="639520"/>
            <a:ext cx="3429000" cy="1719072"/>
          </a:xfrm>
        </p:spPr>
        <p:txBody>
          <a:bodyPr anchor="b">
            <a:normAutofit/>
          </a:bodyPr>
          <a:lstStyle/>
          <a:p>
            <a:r>
              <a:rPr lang="en-US" sz="5400"/>
              <a:t>Artifacts: Respiration </a:t>
            </a:r>
          </a:p>
        </p:txBody>
      </p:sp>
      <p:sp>
        <p:nvSpPr>
          <p:cNvPr id="2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1E53D79-C976-4BAB-99CB-6F8BE8C7AC33}"/>
              </a:ext>
            </a:extLst>
          </p:cNvPr>
          <p:cNvSpPr>
            <a:spLocks noGrp="1"/>
          </p:cNvSpPr>
          <p:nvPr>
            <p:ph idx="1"/>
          </p:nvPr>
        </p:nvSpPr>
        <p:spPr>
          <a:xfrm>
            <a:off x="630936" y="2807208"/>
            <a:ext cx="3429000" cy="3410712"/>
          </a:xfrm>
        </p:spPr>
        <p:txBody>
          <a:bodyPr anchor="t">
            <a:normAutofit/>
          </a:bodyPr>
          <a:lstStyle/>
          <a:p>
            <a:r>
              <a:rPr lang="en-US" sz="2200" dirty="0"/>
              <a:t>Increasing SNS activity.</a:t>
            </a:r>
          </a:p>
          <a:p>
            <a:r>
              <a:rPr lang="en-US" sz="2200" dirty="0"/>
              <a:t>Stretch on Skin </a:t>
            </a:r>
          </a:p>
        </p:txBody>
      </p:sp>
      <p:pic>
        <p:nvPicPr>
          <p:cNvPr id="5" name="Content Placeholder 4" descr="A screenshot of a computer&#10;&#10;Description automatically generated">
            <a:extLst>
              <a:ext uri="{FF2B5EF4-FFF2-40B4-BE49-F238E27FC236}">
                <a16:creationId xmlns:a16="http://schemas.microsoft.com/office/drawing/2014/main" id="{CD80CD3C-8946-D5A2-8E6B-5285F049129D}"/>
              </a:ext>
            </a:extLst>
          </p:cNvPr>
          <p:cNvPicPr>
            <a:picLocks noChangeAspect="1"/>
          </p:cNvPicPr>
          <p:nvPr/>
        </p:nvPicPr>
        <p:blipFill rotWithShape="1">
          <a:blip r:embed="rId2"/>
          <a:srcRect l="2204" r="2" b="2"/>
          <a:stretch/>
        </p:blipFill>
        <p:spPr>
          <a:xfrm>
            <a:off x="5308769" y="640080"/>
            <a:ext cx="5594774" cy="5577840"/>
          </a:xfrm>
          <a:prstGeom prst="rect">
            <a:avLst/>
          </a:prstGeom>
        </p:spPr>
      </p:pic>
    </p:spTree>
    <p:extLst>
      <p:ext uri="{BB962C8B-B14F-4D97-AF65-F5344CB8AC3E}">
        <p14:creationId xmlns:p14="http://schemas.microsoft.com/office/powerpoint/2010/main" val="207234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DC767-9DE9-B0EB-F76B-AF4FEB34E12C}"/>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Cognitive Bias (1)</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65FC43-460D-9DFC-B62F-54C282801EC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What is the Average Respiration Rate?</a:t>
            </a:r>
          </a:p>
          <a:p>
            <a:pPr marL="342900" indent="-228600">
              <a:lnSpc>
                <a:spcPct val="90000"/>
              </a:lnSpc>
              <a:spcAft>
                <a:spcPts val="600"/>
              </a:spcAft>
              <a:buFont typeface="Arial" panose="020B0604020202020204" pitchFamily="34" charset="0"/>
              <a:buChar char="•"/>
            </a:pPr>
            <a:r>
              <a:rPr lang="en-US" sz="2000" dirty="0"/>
              <a:t>A. 0.05 </a:t>
            </a:r>
            <a:r>
              <a:rPr lang="en-US" sz="2000" dirty="0" err="1"/>
              <a:t>uS</a:t>
            </a:r>
            <a:r>
              <a:rPr lang="en-US" sz="2000" dirty="0"/>
              <a:t>.</a:t>
            </a:r>
          </a:p>
          <a:p>
            <a:pPr marL="342900" indent="-228600">
              <a:lnSpc>
                <a:spcPct val="90000"/>
              </a:lnSpc>
              <a:spcAft>
                <a:spcPts val="600"/>
              </a:spcAft>
              <a:buFont typeface="Arial" panose="020B0604020202020204" pitchFamily="34" charset="0"/>
              <a:buChar char="•"/>
            </a:pPr>
            <a:r>
              <a:rPr lang="en-US" sz="2000" dirty="0"/>
              <a:t>B. 0.1 </a:t>
            </a:r>
            <a:r>
              <a:rPr lang="en-US" sz="2000" dirty="0" err="1"/>
              <a:t>uS</a:t>
            </a:r>
            <a:r>
              <a:rPr lang="en-US" sz="2000" dirty="0"/>
              <a:t>.</a:t>
            </a:r>
          </a:p>
          <a:p>
            <a:pPr marL="342900" indent="-228600">
              <a:lnSpc>
                <a:spcPct val="90000"/>
              </a:lnSpc>
              <a:spcAft>
                <a:spcPts val="600"/>
              </a:spcAft>
              <a:buFont typeface="Arial" panose="020B0604020202020204" pitchFamily="34" charset="0"/>
              <a:buChar char="•"/>
            </a:pPr>
            <a:r>
              <a:rPr lang="en-US" sz="2000" dirty="0"/>
              <a:t>C. Other</a:t>
            </a:r>
          </a:p>
        </p:txBody>
      </p:sp>
      <p:pic>
        <p:nvPicPr>
          <p:cNvPr id="5" name="Content Placeholder 4" descr="A screen shot of a computer screen&#10;&#10;Description automatically generated">
            <a:extLst>
              <a:ext uri="{FF2B5EF4-FFF2-40B4-BE49-F238E27FC236}">
                <a16:creationId xmlns:a16="http://schemas.microsoft.com/office/drawing/2014/main" id="{738CA83B-3D41-90E8-7E96-F71201416898}"/>
              </a:ext>
            </a:extLst>
          </p:cNvPr>
          <p:cNvPicPr>
            <a:picLocks noGrp="1" noChangeAspect="1"/>
          </p:cNvPicPr>
          <p:nvPr>
            <p:ph idx="1"/>
          </p:nvPr>
        </p:nvPicPr>
        <p:blipFill>
          <a:blip r:embed="rId2"/>
          <a:stretch>
            <a:fillRect/>
          </a:stretch>
        </p:blipFill>
        <p:spPr>
          <a:xfrm>
            <a:off x="630936" y="2714807"/>
            <a:ext cx="10917936" cy="3111610"/>
          </a:xfrm>
          <a:prstGeom prst="rect">
            <a:avLst/>
          </a:prstGeom>
        </p:spPr>
      </p:pic>
    </p:spTree>
    <p:extLst>
      <p:ext uri="{BB962C8B-B14F-4D97-AF65-F5344CB8AC3E}">
        <p14:creationId xmlns:p14="http://schemas.microsoft.com/office/powerpoint/2010/main" val="356995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14979-A8F3-B839-E2F3-E95737E2DAD8}"/>
              </a:ext>
            </a:extLst>
          </p:cNvPr>
          <p:cNvSpPr>
            <a:spLocks noGrp="1"/>
          </p:cNvSpPr>
          <p:nvPr>
            <p:ph type="title"/>
          </p:nvPr>
        </p:nvSpPr>
        <p:spPr>
          <a:xfrm>
            <a:off x="630936" y="502920"/>
            <a:ext cx="3419856" cy="1463040"/>
          </a:xfrm>
        </p:spPr>
        <p:txBody>
          <a:bodyPr anchor="ctr">
            <a:normAutofit/>
          </a:bodyPr>
          <a:lstStyle/>
          <a:p>
            <a:r>
              <a:rPr lang="en-US" sz="4800"/>
              <a:t>Cognitive Bias (2)</a:t>
            </a:r>
          </a:p>
        </p:txBody>
      </p:sp>
      <p:sp>
        <p:nvSpPr>
          <p:cNvPr id="1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B6719A-52B8-3868-FC2F-D054A34B57CE}"/>
              </a:ext>
            </a:extLst>
          </p:cNvPr>
          <p:cNvSpPr>
            <a:spLocks noGrp="1"/>
          </p:cNvSpPr>
          <p:nvPr>
            <p:ph idx="1"/>
          </p:nvPr>
        </p:nvSpPr>
        <p:spPr>
          <a:xfrm>
            <a:off x="4654295" y="502920"/>
            <a:ext cx="6894576" cy="1463040"/>
          </a:xfrm>
        </p:spPr>
        <p:txBody>
          <a:bodyPr anchor="ctr">
            <a:normAutofit/>
          </a:bodyPr>
          <a:lstStyle/>
          <a:p>
            <a:pPr marL="0" indent="0">
              <a:buNone/>
            </a:pPr>
            <a:r>
              <a:rPr lang="en-US" sz="2200" dirty="0"/>
              <a:t>What is the Average Respiration Rate?</a:t>
            </a:r>
          </a:p>
          <a:p>
            <a:pPr marL="0" indent="0">
              <a:buNone/>
            </a:pPr>
            <a:r>
              <a:rPr lang="en-US" sz="2200" dirty="0"/>
              <a:t>-Sometimes it is difficult to reach an agreement.</a:t>
            </a:r>
          </a:p>
          <a:p>
            <a:pPr marL="0" indent="0">
              <a:buNone/>
            </a:pPr>
            <a:r>
              <a:rPr lang="en-US" sz="2200" dirty="0"/>
              <a:t> </a:t>
            </a:r>
          </a:p>
        </p:txBody>
      </p:sp>
      <p:pic>
        <p:nvPicPr>
          <p:cNvPr id="5" name="Picture 4">
            <a:extLst>
              <a:ext uri="{FF2B5EF4-FFF2-40B4-BE49-F238E27FC236}">
                <a16:creationId xmlns:a16="http://schemas.microsoft.com/office/drawing/2014/main" id="{99A41D03-127E-C580-8814-3783D2F5A386}"/>
              </a:ext>
            </a:extLst>
          </p:cNvPr>
          <p:cNvPicPr>
            <a:picLocks noChangeAspect="1"/>
          </p:cNvPicPr>
          <p:nvPr/>
        </p:nvPicPr>
        <p:blipFill>
          <a:blip r:embed="rId2"/>
          <a:stretch>
            <a:fillRect/>
          </a:stretch>
        </p:blipFill>
        <p:spPr>
          <a:xfrm>
            <a:off x="1832537" y="2290936"/>
            <a:ext cx="8514733" cy="3959352"/>
          </a:xfrm>
          <a:prstGeom prst="rect">
            <a:avLst/>
          </a:prstGeom>
        </p:spPr>
      </p:pic>
    </p:spTree>
    <p:extLst>
      <p:ext uri="{BB962C8B-B14F-4D97-AF65-F5344CB8AC3E}">
        <p14:creationId xmlns:p14="http://schemas.microsoft.com/office/powerpoint/2010/main" val="344603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6E5B9-EE5B-694C-20AE-7B554A136E6C}"/>
              </a:ext>
            </a:extLst>
          </p:cNvPr>
          <p:cNvSpPr>
            <a:spLocks noGrp="1"/>
          </p:cNvSpPr>
          <p:nvPr>
            <p:ph type="title"/>
          </p:nvPr>
        </p:nvSpPr>
        <p:spPr>
          <a:xfrm>
            <a:off x="640080" y="4419600"/>
            <a:ext cx="10908792" cy="1203960"/>
          </a:xfrm>
        </p:spPr>
        <p:txBody>
          <a:bodyPr vert="horz" lIns="91440" tIns="45720" rIns="91440" bIns="45720" rtlCol="0" anchor="ctr">
            <a:normAutofit/>
          </a:bodyPr>
          <a:lstStyle/>
          <a:p>
            <a:pPr algn="ctr"/>
            <a:r>
              <a:rPr lang="en-US" sz="6600" kern="1200">
                <a:solidFill>
                  <a:schemeClr val="tx1"/>
                </a:solidFill>
                <a:latin typeface="+mj-lt"/>
                <a:ea typeface="+mj-ea"/>
                <a:cs typeface="+mj-cs"/>
              </a:rPr>
              <a:t>Effort Towards Open Science </a:t>
            </a:r>
          </a:p>
        </p:txBody>
      </p:sp>
      <p:pic>
        <p:nvPicPr>
          <p:cNvPr id="9" name="Picture 8" descr="A screenshot of a spreadsheet&#10;&#10;Description automatically generated">
            <a:extLst>
              <a:ext uri="{FF2B5EF4-FFF2-40B4-BE49-F238E27FC236}">
                <a16:creationId xmlns:a16="http://schemas.microsoft.com/office/drawing/2014/main" id="{1A3B89A5-15C1-EED6-BF15-9628B2AEE889}"/>
              </a:ext>
            </a:extLst>
          </p:cNvPr>
          <p:cNvPicPr>
            <a:picLocks noChangeAspect="1"/>
          </p:cNvPicPr>
          <p:nvPr/>
        </p:nvPicPr>
        <p:blipFill rotWithShape="1">
          <a:blip r:embed="rId3"/>
          <a:srcRect l="25081" r="17515" b="-1"/>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5" name="Content Placeholder 4" descr="A screenshot of a computer&#10;&#10;Description automatically generated">
            <a:extLst>
              <a:ext uri="{FF2B5EF4-FFF2-40B4-BE49-F238E27FC236}">
                <a16:creationId xmlns:a16="http://schemas.microsoft.com/office/drawing/2014/main" id="{CC83572E-41C6-CB42-6D6B-A8CF27CF11BC}"/>
              </a:ext>
            </a:extLst>
          </p:cNvPr>
          <p:cNvPicPr>
            <a:picLocks noGrp="1" noChangeAspect="1"/>
          </p:cNvPicPr>
          <p:nvPr>
            <p:ph idx="1"/>
          </p:nvPr>
        </p:nvPicPr>
        <p:blipFill rotWithShape="1">
          <a:blip r:embed="rId4"/>
          <a:srcRect t="3022" r="-3" b="13757"/>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16"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516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B6A3-17FC-CC27-B9D8-A4C33FE35F67}"/>
              </a:ext>
            </a:extLst>
          </p:cNvPr>
          <p:cNvSpPr>
            <a:spLocks noGrp="1"/>
          </p:cNvSpPr>
          <p:nvPr>
            <p:ph type="title"/>
          </p:nvPr>
        </p:nvSpPr>
        <p:spPr>
          <a:xfrm>
            <a:off x="630936" y="639520"/>
            <a:ext cx="3429000" cy="1719072"/>
          </a:xfrm>
        </p:spPr>
        <p:txBody>
          <a:bodyPr anchor="b">
            <a:normAutofit/>
          </a:bodyPr>
          <a:lstStyle/>
          <a:p>
            <a:r>
              <a:rPr lang="en-US" sz="4600"/>
              <a:t>Many-Analyst Approach </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D6A208-A272-DC95-D704-603186ACBE03}"/>
              </a:ext>
            </a:extLst>
          </p:cNvPr>
          <p:cNvSpPr>
            <a:spLocks noGrp="1"/>
          </p:cNvSpPr>
          <p:nvPr>
            <p:ph idx="1"/>
          </p:nvPr>
        </p:nvSpPr>
        <p:spPr>
          <a:xfrm>
            <a:off x="630936" y="2807208"/>
            <a:ext cx="3429000" cy="3410712"/>
          </a:xfrm>
        </p:spPr>
        <p:txBody>
          <a:bodyPr anchor="t">
            <a:normAutofit/>
          </a:bodyPr>
          <a:lstStyle/>
          <a:p>
            <a:pPr marL="0" indent="0">
              <a:buNone/>
            </a:pPr>
            <a:r>
              <a:rPr lang="en-US" sz="1700" dirty="0"/>
              <a:t>Multiple Independent Analyses that leads to </a:t>
            </a:r>
          </a:p>
          <a:p>
            <a:pPr marL="514350" indent="-514350">
              <a:buAutoNum type="arabicPeriod"/>
            </a:pPr>
            <a:r>
              <a:rPr lang="en-US" sz="1700" dirty="0"/>
              <a:t>Diverse </a:t>
            </a:r>
            <a:r>
              <a:rPr lang="en-US" sz="1700" dirty="0" err="1"/>
              <a:t>Perspetives</a:t>
            </a:r>
            <a:endParaRPr lang="en-US" sz="1700" dirty="0"/>
          </a:p>
          <a:p>
            <a:pPr marL="514350" indent="-514350">
              <a:buAutoNum type="arabicPeriod"/>
            </a:pPr>
            <a:r>
              <a:rPr lang="en-US" sz="1700" dirty="0"/>
              <a:t>Reducing Bias</a:t>
            </a:r>
          </a:p>
          <a:p>
            <a:pPr marL="514350" indent="-514350">
              <a:buFont typeface="Arial" panose="020B0604020202020204" pitchFamily="34" charset="0"/>
              <a:buAutoNum type="arabicPeriod"/>
            </a:pPr>
            <a:r>
              <a:rPr lang="en-US" sz="1700" dirty="0"/>
              <a:t>Collaboration and Transparency</a:t>
            </a:r>
          </a:p>
          <a:p>
            <a:pPr marL="0" indent="0">
              <a:buNone/>
            </a:pPr>
            <a:r>
              <a:rPr lang="en-US" sz="1700" dirty="0"/>
              <a:t>Same Raw data, but interpreted by different manuals and editors</a:t>
            </a:r>
          </a:p>
          <a:p>
            <a:pPr marL="0" indent="0">
              <a:buNone/>
            </a:pPr>
            <a:r>
              <a:rPr lang="en-US" sz="1700" dirty="0"/>
              <a:t>Preliminary result in our practice: 15 of 45 files are double-edited </a:t>
            </a:r>
          </a:p>
          <a:p>
            <a:pPr marL="0" indent="0">
              <a:buNone/>
            </a:pPr>
            <a:endParaRPr lang="en-US" sz="1700" dirty="0"/>
          </a:p>
          <a:p>
            <a:pPr marL="0" indent="0">
              <a:buNone/>
            </a:pPr>
            <a:endParaRPr lang="en-US" sz="1700" dirty="0"/>
          </a:p>
          <a:p>
            <a:pPr marL="514350" indent="-514350">
              <a:buFont typeface="Arial" panose="020B0604020202020204" pitchFamily="34" charset="0"/>
              <a:buAutoNum type="arabicPeriod"/>
            </a:pPr>
            <a:endParaRPr lang="en-US" sz="1700" dirty="0"/>
          </a:p>
        </p:txBody>
      </p:sp>
      <p:pic>
        <p:nvPicPr>
          <p:cNvPr id="5" name="Picture 4" descr="A graph of blue bars with red line&#10;&#10;Description automatically generated">
            <a:extLst>
              <a:ext uri="{FF2B5EF4-FFF2-40B4-BE49-F238E27FC236}">
                <a16:creationId xmlns:a16="http://schemas.microsoft.com/office/drawing/2014/main" id="{07C34B70-871F-A4D0-D482-15034BC7A6D7}"/>
              </a:ext>
            </a:extLst>
          </p:cNvPr>
          <p:cNvPicPr>
            <a:picLocks noChangeAspect="1"/>
          </p:cNvPicPr>
          <p:nvPr/>
        </p:nvPicPr>
        <p:blipFill>
          <a:blip r:embed="rId2"/>
          <a:stretch>
            <a:fillRect/>
          </a:stretch>
        </p:blipFill>
        <p:spPr>
          <a:xfrm>
            <a:off x="4654296" y="1444181"/>
            <a:ext cx="6903720" cy="3969638"/>
          </a:xfrm>
          <a:prstGeom prst="rect">
            <a:avLst/>
          </a:prstGeom>
        </p:spPr>
      </p:pic>
    </p:spTree>
    <p:extLst>
      <p:ext uri="{BB962C8B-B14F-4D97-AF65-F5344CB8AC3E}">
        <p14:creationId xmlns:p14="http://schemas.microsoft.com/office/powerpoint/2010/main" val="134852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FA0C9-46F5-2F88-0341-68195CCC0885}"/>
              </a:ext>
            </a:extLst>
          </p:cNvPr>
          <p:cNvSpPr>
            <a:spLocks noGrp="1"/>
          </p:cNvSpPr>
          <p:nvPr>
            <p:ph type="title"/>
          </p:nvPr>
        </p:nvSpPr>
        <p:spPr>
          <a:xfrm>
            <a:off x="838200" y="365125"/>
            <a:ext cx="10515600" cy="1325563"/>
          </a:xfrm>
        </p:spPr>
        <p:txBody>
          <a:bodyPr>
            <a:normAutofit/>
          </a:bodyPr>
          <a:lstStyle/>
          <a:p>
            <a:r>
              <a:rPr lang="en-US" sz="5400"/>
              <a:t>What is EDA?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E7F078-7D9C-1957-F1C8-7F7C3B19C24F}"/>
              </a:ext>
            </a:extLst>
          </p:cNvPr>
          <p:cNvSpPr>
            <a:spLocks noGrp="1"/>
          </p:cNvSpPr>
          <p:nvPr>
            <p:ph idx="1"/>
          </p:nvPr>
        </p:nvSpPr>
        <p:spPr>
          <a:xfrm>
            <a:off x="838200" y="1929384"/>
            <a:ext cx="10515600" cy="4251960"/>
          </a:xfrm>
        </p:spPr>
        <p:txBody>
          <a:bodyPr>
            <a:normAutofit/>
          </a:bodyPr>
          <a:lstStyle/>
          <a:p>
            <a:pPr marL="0" indent="0">
              <a:buNone/>
            </a:pPr>
            <a:r>
              <a:rPr lang="en-US" sz="2200" dirty="0"/>
              <a:t>Electrodermal activity (EDA) refers to small changes in electrical activity of the skin, usually occurring 1–3s following the onset of a stimulus (Scarpa &amp; Raine, 1997). </a:t>
            </a:r>
          </a:p>
          <a:p>
            <a:pPr marL="0" indent="0">
              <a:buNone/>
            </a:pPr>
            <a:r>
              <a:rPr lang="en-US" sz="2200" dirty="0"/>
              <a:t>- Early in 19</a:t>
            </a:r>
            <a:r>
              <a:rPr lang="en-US" sz="2200" baseline="30000" dirty="0"/>
              <a:t>th</a:t>
            </a:r>
            <a:r>
              <a:rPr lang="en-US" sz="2200" dirty="0"/>
              <a:t> century</a:t>
            </a:r>
          </a:p>
          <a:p>
            <a:pPr marL="0" indent="0">
              <a:buNone/>
            </a:pPr>
            <a:r>
              <a:rPr lang="en-US" sz="2200" dirty="0"/>
              <a:t>- Past names: galvanic skin response (GSR), electrodermal response (EDR), psychogalvanic reflex (PGR), skin conductance response (SCR), sympathetic skin response (SSR) and skin conductance level (SCL). response (SCR), sympathetic skin response (SSR) and skin conductance level (SCL). </a:t>
            </a:r>
          </a:p>
        </p:txBody>
      </p:sp>
    </p:spTree>
    <p:extLst>
      <p:ext uri="{BB962C8B-B14F-4D97-AF65-F5344CB8AC3E}">
        <p14:creationId xmlns:p14="http://schemas.microsoft.com/office/powerpoint/2010/main" val="97526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6D443-F3CE-DC72-889E-4301572F5A05}"/>
              </a:ext>
            </a:extLst>
          </p:cNvPr>
          <p:cNvSpPr>
            <a:spLocks noGrp="1"/>
          </p:cNvSpPr>
          <p:nvPr>
            <p:ph type="title"/>
          </p:nvPr>
        </p:nvSpPr>
        <p:spPr>
          <a:xfrm>
            <a:off x="572493" y="238539"/>
            <a:ext cx="11018520" cy="1434415"/>
          </a:xfrm>
        </p:spPr>
        <p:txBody>
          <a:bodyPr anchor="b">
            <a:normAutofit/>
          </a:bodyPr>
          <a:lstStyle/>
          <a:p>
            <a:r>
              <a:rPr lang="en-US" sz="5400"/>
              <a:t>Mechanisms of EDA</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92323E-8080-AC1C-7FE1-8B4CEBBA32EC}"/>
              </a:ext>
            </a:extLst>
          </p:cNvPr>
          <p:cNvSpPr>
            <a:spLocks noGrp="1"/>
          </p:cNvSpPr>
          <p:nvPr>
            <p:ph idx="1"/>
          </p:nvPr>
        </p:nvSpPr>
        <p:spPr>
          <a:xfrm>
            <a:off x="572493" y="2071316"/>
            <a:ext cx="6713552" cy="4119172"/>
          </a:xfrm>
        </p:spPr>
        <p:txBody>
          <a:bodyPr anchor="t">
            <a:normAutofit/>
          </a:bodyPr>
          <a:lstStyle/>
          <a:p>
            <a:r>
              <a:rPr lang="en-US" sz="2200" dirty="0"/>
              <a:t>Input, Information Process, Output as Model </a:t>
            </a:r>
          </a:p>
          <a:p>
            <a:pPr lvl="1"/>
            <a:r>
              <a:rPr lang="en-US" sz="2200" dirty="0"/>
              <a:t>Stimulation -&gt; CNS -&gt; PNS (Autonomic) -&gt; Sweat Gland -&gt; Electrical Conductance </a:t>
            </a:r>
          </a:p>
          <a:p>
            <a:r>
              <a:rPr lang="en-US" sz="2200" dirty="0"/>
              <a:t>The Sympathetic Nervous System (SNS)</a:t>
            </a:r>
          </a:p>
          <a:p>
            <a:pPr lvl="1"/>
            <a:r>
              <a:rPr lang="en-US" sz="2200" dirty="0">
                <a:latin typeface="Calibri" panose="020F0502020204030204" pitchFamily="34" charset="0"/>
                <a:cs typeface="Calibri" panose="020F0502020204030204" pitchFamily="34" charset="0"/>
              </a:rPr>
              <a:t>Mobilize Body Resources </a:t>
            </a:r>
            <a:r>
              <a:rPr lang="en-US" sz="2200" b="0" i="0" u="none" strike="noStrike" dirty="0">
                <a:effectLst/>
                <a:latin typeface="Calibri" panose="020F0502020204030204" pitchFamily="34" charset="0"/>
                <a:cs typeface="Calibri" panose="020F0502020204030204" pitchFamily="34" charset="0"/>
              </a:rPr>
              <a:t>to respond to stressful or challenging situations.</a:t>
            </a:r>
            <a:endParaRPr lang="en-US" sz="2200" dirty="0">
              <a:latin typeface="Calibri" panose="020F0502020204030204" pitchFamily="34" charset="0"/>
              <a:cs typeface="Calibri" panose="020F0502020204030204" pitchFamily="34" charset="0"/>
            </a:endParaRPr>
          </a:p>
          <a:p>
            <a:r>
              <a:rPr lang="en-US" sz="2200" dirty="0"/>
              <a:t>Usually Coupled with Other Techniques </a:t>
            </a:r>
          </a:p>
          <a:p>
            <a:pPr lvl="1"/>
            <a:r>
              <a:rPr lang="en-US" sz="2200" dirty="0"/>
              <a:t>Breathe</a:t>
            </a:r>
          </a:p>
          <a:p>
            <a:pPr lvl="1"/>
            <a:r>
              <a:rPr lang="en-US" sz="2200" dirty="0"/>
              <a:t>Heart Rate Variability (HRV)</a:t>
            </a:r>
          </a:p>
        </p:txBody>
      </p:sp>
      <p:pic>
        <p:nvPicPr>
          <p:cNvPr id="5" name="Picture 4" descr="A hand with electrodes on it&#10;&#10;Description automatically generated">
            <a:extLst>
              <a:ext uri="{FF2B5EF4-FFF2-40B4-BE49-F238E27FC236}">
                <a16:creationId xmlns:a16="http://schemas.microsoft.com/office/drawing/2014/main" id="{092C61A3-FA5C-0701-9498-78EE3C07CA96}"/>
              </a:ext>
            </a:extLst>
          </p:cNvPr>
          <p:cNvPicPr>
            <a:picLocks noChangeAspect="1"/>
          </p:cNvPicPr>
          <p:nvPr/>
        </p:nvPicPr>
        <p:blipFill rotWithShape="1">
          <a:blip r:embed="rId3"/>
          <a:srcRect t="4012" r="1" b="17251"/>
          <a:stretch/>
        </p:blipFill>
        <p:spPr>
          <a:xfrm>
            <a:off x="7675658" y="2093976"/>
            <a:ext cx="3941064" cy="4096512"/>
          </a:xfrm>
          <a:prstGeom prst="rect">
            <a:avLst/>
          </a:prstGeom>
        </p:spPr>
      </p:pic>
    </p:spTree>
    <p:extLst>
      <p:ext uri="{BB962C8B-B14F-4D97-AF65-F5344CB8AC3E}">
        <p14:creationId xmlns:p14="http://schemas.microsoft.com/office/powerpoint/2010/main" val="291138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482EC0-94DC-741F-DCCE-4E8AC87B1145}"/>
              </a:ext>
            </a:extLst>
          </p:cNvPr>
          <p:cNvSpPr>
            <a:spLocks noGrp="1"/>
          </p:cNvSpPr>
          <p:nvPr>
            <p:ph type="title"/>
          </p:nvPr>
        </p:nvSpPr>
        <p:spPr>
          <a:xfrm>
            <a:off x="838200" y="365125"/>
            <a:ext cx="10515600" cy="1325563"/>
          </a:xfrm>
        </p:spPr>
        <p:txBody>
          <a:bodyPr>
            <a:normAutofit/>
          </a:bodyPr>
          <a:lstStyle/>
          <a:p>
            <a:r>
              <a:rPr lang="en-US" sz="5400"/>
              <a:t>Who use EDA?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90BE82-5574-DFF7-DE1F-6656DBE7F877}"/>
              </a:ext>
            </a:extLst>
          </p:cNvPr>
          <p:cNvSpPr>
            <a:spLocks noGrp="1"/>
          </p:cNvSpPr>
          <p:nvPr>
            <p:ph idx="1"/>
          </p:nvPr>
        </p:nvSpPr>
        <p:spPr>
          <a:xfrm>
            <a:off x="838200" y="1929384"/>
            <a:ext cx="10515600" cy="4251960"/>
          </a:xfrm>
        </p:spPr>
        <p:txBody>
          <a:bodyPr>
            <a:normAutofit/>
          </a:bodyPr>
          <a:lstStyle/>
          <a:p>
            <a:r>
              <a:rPr lang="en-US" sz="2200" dirty="0"/>
              <a:t>Emotion Research</a:t>
            </a:r>
          </a:p>
          <a:p>
            <a:r>
              <a:rPr lang="en-US" sz="2200" dirty="0"/>
              <a:t>Stress and Anxiety Studies</a:t>
            </a:r>
          </a:p>
          <a:p>
            <a:r>
              <a:rPr lang="en-US" sz="2200" dirty="0"/>
              <a:t>Affective computing and interactions (My case)</a:t>
            </a:r>
          </a:p>
          <a:p>
            <a:r>
              <a:rPr lang="en-US" sz="2200" dirty="0"/>
              <a:t>Pain Perception</a:t>
            </a:r>
          </a:p>
          <a:p>
            <a:r>
              <a:rPr lang="en-US" sz="2200" dirty="0"/>
              <a:t>Biofeedback in PNS </a:t>
            </a:r>
          </a:p>
          <a:p>
            <a:r>
              <a:rPr lang="en-US" sz="2200" dirty="0"/>
              <a:t>Marketing and Consumer Behavior </a:t>
            </a:r>
          </a:p>
          <a:p>
            <a:r>
              <a:rPr lang="en-US" sz="2200" dirty="0"/>
              <a:t>Clinically: Anxiety-related Disorder/ Traumatic experience </a:t>
            </a:r>
          </a:p>
          <a:p>
            <a:endParaRPr lang="en-US" sz="2200" dirty="0"/>
          </a:p>
          <a:p>
            <a:endParaRPr lang="en-US" sz="2200" dirty="0"/>
          </a:p>
        </p:txBody>
      </p:sp>
    </p:spTree>
    <p:extLst>
      <p:ext uri="{BB962C8B-B14F-4D97-AF65-F5344CB8AC3E}">
        <p14:creationId xmlns:p14="http://schemas.microsoft.com/office/powerpoint/2010/main" val="2928798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53A1-465A-4883-8927-A397BEC93751}"/>
              </a:ext>
            </a:extLst>
          </p:cNvPr>
          <p:cNvSpPr>
            <a:spLocks noGrp="1"/>
          </p:cNvSpPr>
          <p:nvPr>
            <p:ph type="title"/>
          </p:nvPr>
        </p:nvSpPr>
        <p:spPr>
          <a:xfrm>
            <a:off x="838200" y="365125"/>
            <a:ext cx="10515600" cy="1325563"/>
          </a:xfrm>
        </p:spPr>
        <p:txBody>
          <a:bodyPr>
            <a:normAutofit/>
          </a:bodyPr>
          <a:lstStyle/>
          <a:p>
            <a:r>
              <a:rPr lang="en-US" sz="5400"/>
              <a:t>Paradigms Example of EDA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2468F6-0732-DDCC-FADC-B6D920705547}"/>
              </a:ext>
            </a:extLst>
          </p:cNvPr>
          <p:cNvSpPr>
            <a:spLocks noGrp="1"/>
          </p:cNvSpPr>
          <p:nvPr>
            <p:ph idx="1"/>
          </p:nvPr>
        </p:nvSpPr>
        <p:spPr>
          <a:xfrm>
            <a:off x="838200" y="1929384"/>
            <a:ext cx="10515600" cy="4251960"/>
          </a:xfrm>
        </p:spPr>
        <p:txBody>
          <a:bodyPr>
            <a:normAutofit/>
          </a:bodyPr>
          <a:lstStyle/>
          <a:p>
            <a:r>
              <a:rPr lang="en-US" sz="2200" dirty="0"/>
              <a:t>Trier Social Stress Test (TSST)</a:t>
            </a:r>
          </a:p>
          <a:p>
            <a:r>
              <a:rPr lang="en-US" sz="2200" dirty="0"/>
              <a:t>Iowa Gambling Task (IGT)</a:t>
            </a:r>
          </a:p>
          <a:p>
            <a:r>
              <a:rPr lang="en-US" sz="2200" dirty="0"/>
              <a:t>Lie Detector Tests (Polygraph Examinations) *</a:t>
            </a:r>
          </a:p>
          <a:p>
            <a:r>
              <a:rPr lang="en-US" sz="2200" dirty="0"/>
              <a:t>Human-Computer </a:t>
            </a:r>
            <a:r>
              <a:rPr lang="en-US" sz="2200" dirty="0" err="1"/>
              <a:t>Inyteraction</a:t>
            </a:r>
            <a:endParaRPr lang="en-US" sz="2200" dirty="0"/>
          </a:p>
          <a:p>
            <a:r>
              <a:rPr lang="en-US" sz="2200" dirty="0"/>
              <a:t>Sleep Arousal Assessment  </a:t>
            </a:r>
          </a:p>
          <a:p>
            <a:r>
              <a:rPr lang="en-US" sz="2200" dirty="0"/>
              <a:t>Exposure Therapy </a:t>
            </a:r>
          </a:p>
        </p:txBody>
      </p:sp>
    </p:spTree>
    <p:extLst>
      <p:ext uri="{BB962C8B-B14F-4D97-AF65-F5344CB8AC3E}">
        <p14:creationId xmlns:p14="http://schemas.microsoft.com/office/powerpoint/2010/main" val="3323829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4A151-D639-D86C-AF4D-660A3A9D884B}"/>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Practical Examples (TSST) </a:t>
            </a: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B4B79408-2AF4-5C7B-4854-430F607E0DBF}"/>
              </a:ext>
            </a:extLst>
          </p:cNvPr>
          <p:cNvPicPr>
            <a:picLocks noGrp="1" noChangeAspect="1"/>
          </p:cNvPicPr>
          <p:nvPr>
            <p:ph idx="1"/>
          </p:nvPr>
        </p:nvPicPr>
        <p:blipFill>
          <a:blip r:embed="rId2"/>
          <a:stretch>
            <a:fillRect/>
          </a:stretch>
        </p:blipFill>
        <p:spPr>
          <a:xfrm>
            <a:off x="5006232" y="640080"/>
            <a:ext cx="6511673" cy="5551200"/>
          </a:xfrm>
          <a:prstGeom prst="rect">
            <a:avLst/>
          </a:prstGeom>
        </p:spPr>
      </p:pic>
    </p:spTree>
    <p:extLst>
      <p:ext uri="{BB962C8B-B14F-4D97-AF65-F5344CB8AC3E}">
        <p14:creationId xmlns:p14="http://schemas.microsoft.com/office/powerpoint/2010/main" val="225840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8A9B5D-B44F-DB4C-7DE9-070C835C5713}"/>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dirty="0">
                <a:solidFill>
                  <a:schemeClr val="tx1"/>
                </a:solidFill>
                <a:latin typeface="+mj-lt"/>
                <a:ea typeface="+mj-ea"/>
                <a:cs typeface="+mj-cs"/>
              </a:rPr>
              <a:t>Basic Property of EDA</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1CE0048-83CC-3686-E87C-E4656E8816A8}"/>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Skin Conductance Response (SCR)</a:t>
            </a:r>
          </a:p>
          <a:p>
            <a:pPr indent="-228600">
              <a:lnSpc>
                <a:spcPct val="90000"/>
              </a:lnSpc>
              <a:spcAft>
                <a:spcPts val="600"/>
              </a:spcAft>
              <a:buFont typeface="Arial" panose="020B0604020202020204" pitchFamily="34" charset="0"/>
              <a:buChar char="•"/>
            </a:pPr>
            <a:r>
              <a:rPr lang="en-US" sz="2200" dirty="0"/>
              <a:t>Latency </a:t>
            </a:r>
          </a:p>
          <a:p>
            <a:pPr indent="-228600">
              <a:lnSpc>
                <a:spcPct val="90000"/>
              </a:lnSpc>
              <a:spcAft>
                <a:spcPts val="600"/>
              </a:spcAft>
              <a:buFont typeface="Arial" panose="020B0604020202020204" pitchFamily="34" charset="0"/>
              <a:buChar char="•"/>
            </a:pPr>
            <a:r>
              <a:rPr lang="en-US" sz="2200" dirty="0"/>
              <a:t>Amplitude</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dirty="0"/>
              <a:t>Draw from </a:t>
            </a:r>
            <a:r>
              <a:rPr lang="en-US" sz="2200" dirty="0">
                <a:effectLst/>
              </a:rPr>
              <a:t>Usha Desai, Akshaya D. Shetty (2021).</a:t>
            </a:r>
            <a:endParaRPr lang="en-US" sz="2200" dirty="0"/>
          </a:p>
        </p:txBody>
      </p:sp>
      <p:pic>
        <p:nvPicPr>
          <p:cNvPr id="5" name="Content Placeholder 4" descr="A diagram of a normal life cycle&#10;&#10;Description automatically generated">
            <a:extLst>
              <a:ext uri="{FF2B5EF4-FFF2-40B4-BE49-F238E27FC236}">
                <a16:creationId xmlns:a16="http://schemas.microsoft.com/office/drawing/2014/main" id="{EE0D364D-4E9E-84D0-9A3A-DC66565A9611}"/>
              </a:ext>
            </a:extLst>
          </p:cNvPr>
          <p:cNvPicPr>
            <a:picLocks noGrp="1" noChangeAspect="1"/>
          </p:cNvPicPr>
          <p:nvPr>
            <p:ph idx="1"/>
          </p:nvPr>
        </p:nvPicPr>
        <p:blipFill>
          <a:blip r:embed="rId2"/>
          <a:stretch>
            <a:fillRect/>
          </a:stretch>
        </p:blipFill>
        <p:spPr>
          <a:xfrm>
            <a:off x="4654296" y="1746218"/>
            <a:ext cx="6903720" cy="3365563"/>
          </a:xfrm>
          <a:prstGeom prst="rect">
            <a:avLst/>
          </a:prstGeom>
        </p:spPr>
      </p:pic>
    </p:spTree>
    <p:extLst>
      <p:ext uri="{BB962C8B-B14F-4D97-AF65-F5344CB8AC3E}">
        <p14:creationId xmlns:p14="http://schemas.microsoft.com/office/powerpoint/2010/main" val="264496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A8846F0-43A7-09BB-868B-34A91FED177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Tonic: Non-Specific Skin Conductance Response. </a:t>
            </a:r>
          </a:p>
          <a:p>
            <a:pPr indent="-228600">
              <a:lnSpc>
                <a:spcPct val="90000"/>
              </a:lnSpc>
              <a:spcAft>
                <a:spcPts val="600"/>
              </a:spcAft>
              <a:buFont typeface="Arial" panose="020B0604020202020204" pitchFamily="34" charset="0"/>
              <a:buChar char="•"/>
            </a:pPr>
            <a:r>
              <a:rPr lang="en-US" sz="2200"/>
              <a:t>Phasic: Event-related Skin Conductance Response. </a:t>
            </a:r>
          </a:p>
          <a:p>
            <a:pPr indent="-228600">
              <a:lnSpc>
                <a:spcPct val="90000"/>
              </a:lnSpc>
              <a:spcAft>
                <a:spcPts val="600"/>
              </a:spcAft>
              <a:buFont typeface="Arial" panose="020B0604020202020204" pitchFamily="34" charset="0"/>
              <a:buChar char="•"/>
            </a:pPr>
            <a:r>
              <a:rPr lang="en-US" sz="2200"/>
              <a:t>Draw from Posada-Quintero, H. F., &amp; Chon, K. H. (2020). </a:t>
            </a:r>
          </a:p>
        </p:txBody>
      </p:sp>
      <p:pic>
        <p:nvPicPr>
          <p:cNvPr id="7" name="Content Placeholder 6" descr="A graph showing the phasic component&#10;&#10;Description automatically generated with medium confidence">
            <a:extLst>
              <a:ext uri="{FF2B5EF4-FFF2-40B4-BE49-F238E27FC236}">
                <a16:creationId xmlns:a16="http://schemas.microsoft.com/office/drawing/2014/main" id="{3350E8A8-DDFC-65DF-EF6D-83458176537B}"/>
              </a:ext>
            </a:extLst>
          </p:cNvPr>
          <p:cNvPicPr>
            <a:picLocks noGrp="1" noChangeAspect="1"/>
          </p:cNvPicPr>
          <p:nvPr>
            <p:ph idx="1"/>
          </p:nvPr>
        </p:nvPicPr>
        <p:blipFill rotWithShape="1">
          <a:blip r:embed="rId3"/>
          <a:srcRect l="8704" r="1" b="1"/>
          <a:stretch/>
        </p:blipFill>
        <p:spPr bwMode="auto">
          <a:xfrm>
            <a:off x="4654296" y="980830"/>
            <a:ext cx="6903720" cy="489634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C0726E51-68CE-9486-6942-9EA225DE861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dirty="0">
                <a:solidFill>
                  <a:schemeClr val="tx1"/>
                </a:solidFill>
                <a:latin typeface="+mj-lt"/>
                <a:ea typeface="+mj-ea"/>
                <a:cs typeface="+mj-cs"/>
              </a:rPr>
              <a:t>Basic Property of EDA</a:t>
            </a:r>
          </a:p>
        </p:txBody>
      </p:sp>
    </p:spTree>
    <p:extLst>
      <p:ext uri="{BB962C8B-B14F-4D97-AF65-F5344CB8AC3E}">
        <p14:creationId xmlns:p14="http://schemas.microsoft.com/office/powerpoint/2010/main" val="133371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533C5-4477-9407-897B-127FF794F807}"/>
              </a:ext>
            </a:extLst>
          </p:cNvPr>
          <p:cNvSpPr>
            <a:spLocks noGrp="1"/>
          </p:cNvSpPr>
          <p:nvPr>
            <p:ph type="title"/>
          </p:nvPr>
        </p:nvSpPr>
        <p:spPr>
          <a:xfrm>
            <a:off x="841248" y="548640"/>
            <a:ext cx="3600860" cy="5431536"/>
          </a:xfrm>
        </p:spPr>
        <p:txBody>
          <a:bodyPr>
            <a:normAutofit/>
          </a:bodyPr>
          <a:lstStyle/>
          <a:p>
            <a:r>
              <a:rPr lang="en-US" sz="5400"/>
              <a:t>Common Influencing factors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E3B895-B549-C58A-A772-D40277BF6C94}"/>
              </a:ext>
            </a:extLst>
          </p:cNvPr>
          <p:cNvSpPr>
            <a:spLocks noGrp="1"/>
          </p:cNvSpPr>
          <p:nvPr>
            <p:ph idx="1"/>
          </p:nvPr>
        </p:nvSpPr>
        <p:spPr>
          <a:xfrm>
            <a:off x="5126418" y="552091"/>
            <a:ext cx="6224335" cy="5431536"/>
          </a:xfrm>
        </p:spPr>
        <p:txBody>
          <a:bodyPr anchor="ctr">
            <a:normAutofit/>
          </a:bodyPr>
          <a:lstStyle/>
          <a:p>
            <a:r>
              <a:rPr lang="en-US" sz="2200"/>
              <a:t>Technique: </a:t>
            </a:r>
          </a:p>
          <a:p>
            <a:pPr lvl="1"/>
            <a:r>
              <a:rPr lang="en-US" sz="2200"/>
              <a:t>Electrode wear</a:t>
            </a:r>
          </a:p>
          <a:p>
            <a:pPr lvl="1"/>
            <a:r>
              <a:rPr lang="en-US" sz="2200"/>
              <a:t>Electrode material (flexible or rigid, contains gel or not)</a:t>
            </a:r>
          </a:p>
          <a:p>
            <a:pPr lvl="1"/>
            <a:r>
              <a:rPr lang="en-US" sz="2200"/>
              <a:t>Electrode size </a:t>
            </a:r>
          </a:p>
          <a:p>
            <a:pPr lvl="1"/>
            <a:r>
              <a:rPr lang="en-US" sz="2200"/>
              <a:t>Type of current (DC or AC) </a:t>
            </a:r>
          </a:p>
          <a:p>
            <a:pPr lvl="1"/>
            <a:r>
              <a:rPr lang="en-US" sz="2200"/>
              <a:t>Measured loci (number of sweat glands) </a:t>
            </a:r>
          </a:p>
          <a:p>
            <a:r>
              <a:rPr lang="en-US" sz="2200"/>
              <a:t>Environment: </a:t>
            </a:r>
          </a:p>
          <a:p>
            <a:pPr lvl="1"/>
            <a:r>
              <a:rPr lang="en-US" sz="2200"/>
              <a:t>Air temperature, humidity </a:t>
            </a:r>
          </a:p>
          <a:p>
            <a:r>
              <a:rPr lang="en-US" sz="2200"/>
              <a:t>Other </a:t>
            </a:r>
          </a:p>
          <a:p>
            <a:pPr lvl="1"/>
            <a:r>
              <a:rPr lang="en-US" sz="2200"/>
              <a:t>Drugs, exercise, respiration, age, water content of skin. </a:t>
            </a:r>
          </a:p>
          <a:p>
            <a:pPr lvl="1"/>
            <a:endParaRPr lang="en-US" sz="2200"/>
          </a:p>
          <a:p>
            <a:pPr lvl="1"/>
            <a:endParaRPr lang="en-US" sz="2200"/>
          </a:p>
          <a:p>
            <a:pPr lvl="1"/>
            <a:endParaRPr lang="en-US" sz="2200"/>
          </a:p>
        </p:txBody>
      </p:sp>
    </p:spTree>
    <p:extLst>
      <p:ext uri="{BB962C8B-B14F-4D97-AF65-F5344CB8AC3E}">
        <p14:creationId xmlns:p14="http://schemas.microsoft.com/office/powerpoint/2010/main" val="3473473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Template/>
  <TotalTime>1100</TotalTime>
  <Words>1025</Words>
  <Application>Microsoft Macintosh PowerPoint</Application>
  <PresentationFormat>Widescreen</PresentationFormat>
  <Paragraphs>108</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Söhne</vt:lpstr>
      <vt:lpstr>Arial</vt:lpstr>
      <vt:lpstr>Calibri</vt:lpstr>
      <vt:lpstr>Calibri Light</vt:lpstr>
      <vt:lpstr>Open Sans</vt:lpstr>
      <vt:lpstr>Office Theme</vt:lpstr>
      <vt:lpstr>Address Challenges in Reproducing Electrodermal Activity (EDA) Data.</vt:lpstr>
      <vt:lpstr>What is EDA?</vt:lpstr>
      <vt:lpstr>Mechanisms of EDA</vt:lpstr>
      <vt:lpstr>Who use EDA?</vt:lpstr>
      <vt:lpstr>Paradigms Example of EDA </vt:lpstr>
      <vt:lpstr>Practical Examples (TSST) </vt:lpstr>
      <vt:lpstr>Basic Property of EDA</vt:lpstr>
      <vt:lpstr>Basic Property of EDA</vt:lpstr>
      <vt:lpstr>Common Influencing factors   </vt:lpstr>
      <vt:lpstr>Laboratory Settings VS. Natural Settings </vt:lpstr>
      <vt:lpstr>Artifacts: Pressing on Sensor</vt:lpstr>
      <vt:lpstr>Artifacts: Respiration </vt:lpstr>
      <vt:lpstr>Cognitive Bias (1)</vt:lpstr>
      <vt:lpstr>Cognitive Bias (2)</vt:lpstr>
      <vt:lpstr>Effort Towards Open Science </vt:lpstr>
      <vt:lpstr>Many-Analyst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 Challenges in Reproducing Electrodermal Ectivity Data.</dc:title>
  <dc:creator>Liu, Yinghe</dc:creator>
  <cp:lastModifiedBy>Liu, Yinghe</cp:lastModifiedBy>
  <cp:revision>1</cp:revision>
  <dcterms:created xsi:type="dcterms:W3CDTF">2023-12-01T18:16:26Z</dcterms:created>
  <dcterms:modified xsi:type="dcterms:W3CDTF">2023-12-13T17:40:46Z</dcterms:modified>
</cp:coreProperties>
</file>