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1ACC3-8830-4024-8167-52669756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9BFB4-A5F4-4129-A8B2-33856F19E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9E3E5-77D8-4CC7-A4D7-C53A026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48D80-C76B-4C33-B7C1-47FF1085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E4F88-5A57-47A9-9A89-9F089DCF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3E32-FBB5-41E9-8FB4-6232777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2FF28-EB24-4A19-AC20-427F3EEE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E9ADE-1EB7-47E2-A923-A7751B9D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778D-F3E0-44B6-81C7-9040CA4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CAB47-8362-4D1C-9ED7-6388652E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6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02AE9-E85D-47C5-9D62-80F7F91A2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C1FC5-F475-430F-9B22-8E5E7D1C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1991B-3AEC-4C09-81D3-03766E87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32DFB-06E6-4A2C-A282-5E9C795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5EEF2-70E8-4992-BCC9-FEE0FD08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09D57-CC48-4B87-97BE-E5E8C20B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F866D-A8FA-4699-90E0-6E302F7F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B5D3D-3A76-4611-848C-F8BACC6E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51FF6-DCDB-43D8-94CF-D142C168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DC2B4-D611-4421-8E2B-896F9894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0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A4CC-AC54-47DF-BBBA-4077D2C7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E9E23-FB87-4C21-AD2B-5C2F7813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41043-4897-4F13-8C3F-D0D5C4C4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7DB10-330B-4917-ACF2-14160C6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BFB6-666A-47BE-B9CD-8A35C961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0471-853C-4A68-A40A-ECD3ECF4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2F7BC-225D-4A17-B360-22538A33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E0222-9CDA-4A4F-B816-95560DC3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AEC73-A8A4-4C4A-AAB7-D6637128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2514A-4695-48EB-A42B-F2FD050A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77463-838F-43B1-B752-3976B835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9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907C9-C0CE-4628-80D0-59B03ECF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7B8F1-24FC-4AF4-8372-D64B95E2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FAD7E-2C85-40F7-AFA9-E8C67D8B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73E374-43E2-4CF0-BF74-4D0D79DC2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73435-6387-4ED7-A3A6-A4E1DA97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99A58-3651-4C10-B437-C688A428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A767A-4130-48BF-BD4C-89F37D2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71382-4F0D-401D-BF88-369CC60B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F5D19-D39A-4507-90DC-B7DAA3FE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8E268-6CFD-4221-99BF-48255DE9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ADB66-5D1C-4605-9D04-693FC521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1E1DD-9E00-420F-8612-6D7DE48A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A78D0-F639-474C-A6DF-CDAA05A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C3836C-A646-4B33-B779-F1C25F2E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7E322-F21D-4CD9-B537-CD35A356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E9D7-D89C-482A-BE48-DDAFF25E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BC6D7-CD3F-4FDC-9A44-3144D274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DFFAD-27AA-48AC-998C-E1793D78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D25E3-6E5B-43D7-9AC5-57DA4D5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A1D9-D4D8-4E5D-94AB-7F80AC1E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CF3D4-CB8C-41AE-9A04-E57FA301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2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E069-5815-46CE-B0D5-A6AA9FA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49C74-8653-4616-B6F8-90BD0BF98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9EB42-D1F9-4DAA-9D2E-8B1B6793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042B0-F1DA-4FE9-A6F5-34ADC88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FCC90-4145-4104-96D8-C590392E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B556B-7289-4CAD-85BF-432CBC39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2CAF33-DE15-4F59-AE68-A7EC57BA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CAF6-92B7-4F0F-B4C4-2F558ACC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003A2-64BB-4595-A76F-C4A10D040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F0D5-CC63-4387-85E6-4EA4144C3F6C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02D82-D2F5-428F-B628-8A2B5F05E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48150-ACAB-4DEA-8539-CE9968F22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CF4F-AA03-4143-9756-25872D964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7B01-136E-4AB3-9789-93A2AB3C0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8BA31-AA62-421B-975F-85728601A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宋英旭</a:t>
            </a:r>
          </a:p>
        </p:txBody>
      </p:sp>
    </p:spTree>
    <p:extLst>
      <p:ext uri="{BB962C8B-B14F-4D97-AF65-F5344CB8AC3E}">
        <p14:creationId xmlns:p14="http://schemas.microsoft.com/office/powerpoint/2010/main" val="10835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79680-5EDD-4613-8EDA-7CCE0DCC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r>
              <a:rPr lang="zh-CN" altLang="en-US" dirty="0"/>
              <a:t>定位到脚本所在位置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FC64E9-5DB5-45EB-8AA3-823530D4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111" y="1825625"/>
            <a:ext cx="844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BD72-3FFA-4550-AB7E-99B494E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选择</a:t>
            </a:r>
            <a:r>
              <a:rPr lang="en-US" altLang="zh-CN" dirty="0"/>
              <a:t>merge.py</a:t>
            </a:r>
            <a:r>
              <a:rPr lang="zh-CN" altLang="en-US" dirty="0"/>
              <a:t>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D6F3EF-B2B1-4B3B-A882-5ADA34B5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282" y="1825625"/>
            <a:ext cx="3517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15458-A2B1-4806-9F5F-E95E598A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2C492-FCAF-4038-A8BE-08E56771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merge.py</a:t>
            </a:r>
            <a:r>
              <a:rPr lang="zh-CN" altLang="en-US" dirty="0"/>
              <a:t>文件路径必须指定正确</a:t>
            </a:r>
            <a:endParaRPr lang="en-US" altLang="zh-CN" dirty="0"/>
          </a:p>
          <a:p>
            <a:r>
              <a:rPr lang="zh-CN" altLang="en-US" dirty="0"/>
              <a:t>输出路径不能有同名</a:t>
            </a:r>
            <a:r>
              <a:rPr lang="en-US" altLang="zh-CN" dirty="0" err="1"/>
              <a:t>shp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使用方法</vt:lpstr>
      <vt:lpstr>Catalog定位到脚本所在位置</vt:lpstr>
      <vt:lpstr>右键-属性-选择merge.py文件</vt:lpstr>
      <vt:lpstr>注意：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使用方法</dc:title>
  <dc:creator>yxsong</dc:creator>
  <cp:lastModifiedBy>yxsong</cp:lastModifiedBy>
  <cp:revision>1</cp:revision>
  <dcterms:created xsi:type="dcterms:W3CDTF">2019-01-06T09:18:32Z</dcterms:created>
  <dcterms:modified xsi:type="dcterms:W3CDTF">2019-01-06T09:25:03Z</dcterms:modified>
</cp:coreProperties>
</file>