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Override2.xml" ContentType="application/vnd.openxmlformats-officedocument.themeOverrid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Override3.xml" ContentType="application/vnd.openxmlformats-officedocument.themeOverrid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theme/themeOverride4.xml" ContentType="application/vnd.openxmlformats-officedocument.themeOverrid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4" r:id="rId1"/>
    <p:sldMasterId id="2147483652" r:id="rId2"/>
    <p:sldMasterId id="2147484120" r:id="rId3"/>
    <p:sldMasterId id="2147485140" r:id="rId4"/>
    <p:sldMasterId id="2147485152" r:id="rId5"/>
  </p:sldMasterIdLst>
  <p:notesMasterIdLst>
    <p:notesMasterId r:id="rId18"/>
  </p:notesMasterIdLst>
  <p:handoutMasterIdLst>
    <p:handoutMasterId r:id="rId19"/>
  </p:handoutMasterIdLst>
  <p:sldIdLst>
    <p:sldId id="892" r:id="rId6"/>
    <p:sldId id="893" r:id="rId7"/>
    <p:sldId id="895" r:id="rId8"/>
    <p:sldId id="896" r:id="rId9"/>
    <p:sldId id="897" r:id="rId10"/>
    <p:sldId id="898" r:id="rId11"/>
    <p:sldId id="899" r:id="rId12"/>
    <p:sldId id="900" r:id="rId13"/>
    <p:sldId id="903" r:id="rId14"/>
    <p:sldId id="901" r:id="rId15"/>
    <p:sldId id="902" r:id="rId16"/>
    <p:sldId id="904" r:id="rId17"/>
  </p:sldIdLst>
  <p:sldSz cx="10693400" cy="7561263"/>
  <p:notesSz cx="9944100" cy="6805613"/>
  <p:custDataLst>
    <p:tags r:id="rId20"/>
  </p:custDataLst>
  <p:defaultTextStyle>
    <a:defPPr>
      <a:defRPr lang="en-GB"/>
    </a:defPPr>
    <a:lvl1pPr algn="ctr" rtl="0" eaLnBrk="0" fontAlgn="base" hangingPunct="0">
      <a:spcBef>
        <a:spcPct val="50000"/>
      </a:spcBef>
      <a:spcAft>
        <a:spcPct val="0"/>
      </a:spcAft>
      <a:defRPr sz="1200" b="1" kern="1200">
        <a:solidFill>
          <a:schemeClr val="tx2"/>
        </a:solidFill>
        <a:latin typeface="Gill Sans" pitchFamily="2" charset="0"/>
        <a:ea typeface="MS PGothic" pitchFamily="34" charset="-128"/>
        <a:cs typeface="+mn-cs"/>
      </a:defRPr>
    </a:lvl1pPr>
    <a:lvl2pPr marL="457200" algn="ctr" rtl="0" eaLnBrk="0" fontAlgn="base" hangingPunct="0">
      <a:spcBef>
        <a:spcPct val="50000"/>
      </a:spcBef>
      <a:spcAft>
        <a:spcPct val="0"/>
      </a:spcAft>
      <a:defRPr sz="1200" b="1" kern="1200">
        <a:solidFill>
          <a:schemeClr val="tx2"/>
        </a:solidFill>
        <a:latin typeface="Gill Sans" pitchFamily="2" charset="0"/>
        <a:ea typeface="MS PGothic" pitchFamily="34" charset="-128"/>
        <a:cs typeface="+mn-cs"/>
      </a:defRPr>
    </a:lvl2pPr>
    <a:lvl3pPr marL="914400" algn="ctr" rtl="0" eaLnBrk="0" fontAlgn="base" hangingPunct="0">
      <a:spcBef>
        <a:spcPct val="50000"/>
      </a:spcBef>
      <a:spcAft>
        <a:spcPct val="0"/>
      </a:spcAft>
      <a:defRPr sz="1200" b="1" kern="1200">
        <a:solidFill>
          <a:schemeClr val="tx2"/>
        </a:solidFill>
        <a:latin typeface="Gill Sans" pitchFamily="2" charset="0"/>
        <a:ea typeface="MS PGothic" pitchFamily="34" charset="-128"/>
        <a:cs typeface="+mn-cs"/>
      </a:defRPr>
    </a:lvl3pPr>
    <a:lvl4pPr marL="1371600" algn="ctr" rtl="0" eaLnBrk="0" fontAlgn="base" hangingPunct="0">
      <a:spcBef>
        <a:spcPct val="50000"/>
      </a:spcBef>
      <a:spcAft>
        <a:spcPct val="0"/>
      </a:spcAft>
      <a:defRPr sz="1200" b="1" kern="1200">
        <a:solidFill>
          <a:schemeClr val="tx2"/>
        </a:solidFill>
        <a:latin typeface="Gill Sans" pitchFamily="2" charset="0"/>
        <a:ea typeface="MS PGothic" pitchFamily="34" charset="-128"/>
        <a:cs typeface="+mn-cs"/>
      </a:defRPr>
    </a:lvl4pPr>
    <a:lvl5pPr marL="1828800" algn="ctr" rtl="0" eaLnBrk="0" fontAlgn="base" hangingPunct="0">
      <a:spcBef>
        <a:spcPct val="50000"/>
      </a:spcBef>
      <a:spcAft>
        <a:spcPct val="0"/>
      </a:spcAft>
      <a:defRPr sz="1200" b="1" kern="1200">
        <a:solidFill>
          <a:schemeClr val="tx2"/>
        </a:solidFill>
        <a:latin typeface="Gill Sans" pitchFamily="2" charset="0"/>
        <a:ea typeface="MS PGothic" pitchFamily="34" charset="-128"/>
        <a:cs typeface="+mn-cs"/>
      </a:defRPr>
    </a:lvl5pPr>
    <a:lvl6pPr marL="2286000" algn="l" defTabSz="914400" rtl="0" eaLnBrk="1" latinLnBrk="0" hangingPunct="1">
      <a:defRPr sz="1200" b="1" kern="1200">
        <a:solidFill>
          <a:schemeClr val="tx2"/>
        </a:solidFill>
        <a:latin typeface="Gill Sans" pitchFamily="2" charset="0"/>
        <a:ea typeface="MS PGothic" pitchFamily="34" charset="-128"/>
        <a:cs typeface="+mn-cs"/>
      </a:defRPr>
    </a:lvl6pPr>
    <a:lvl7pPr marL="2743200" algn="l" defTabSz="914400" rtl="0" eaLnBrk="1" latinLnBrk="0" hangingPunct="1">
      <a:defRPr sz="1200" b="1" kern="1200">
        <a:solidFill>
          <a:schemeClr val="tx2"/>
        </a:solidFill>
        <a:latin typeface="Gill Sans" pitchFamily="2" charset="0"/>
        <a:ea typeface="MS PGothic" pitchFamily="34" charset="-128"/>
        <a:cs typeface="+mn-cs"/>
      </a:defRPr>
    </a:lvl7pPr>
    <a:lvl8pPr marL="3200400" algn="l" defTabSz="914400" rtl="0" eaLnBrk="1" latinLnBrk="0" hangingPunct="1">
      <a:defRPr sz="1200" b="1" kern="1200">
        <a:solidFill>
          <a:schemeClr val="tx2"/>
        </a:solidFill>
        <a:latin typeface="Gill Sans" pitchFamily="2" charset="0"/>
        <a:ea typeface="MS PGothic" pitchFamily="34" charset="-128"/>
        <a:cs typeface="+mn-cs"/>
      </a:defRPr>
    </a:lvl8pPr>
    <a:lvl9pPr marL="3657600" algn="l" defTabSz="914400" rtl="0" eaLnBrk="1" latinLnBrk="0" hangingPunct="1">
      <a:defRPr sz="1200" b="1" kern="1200">
        <a:solidFill>
          <a:schemeClr val="tx2"/>
        </a:solidFill>
        <a:latin typeface="Gill Sans" pitchFamily="2"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1592F"/>
    <a:srgbClr val="81BC64"/>
    <a:srgbClr val="FEFDFD"/>
    <a:srgbClr val="FDFDFD"/>
    <a:srgbClr val="FDFDFE"/>
    <a:srgbClr val="FDFEFE"/>
    <a:srgbClr val="FEFEFE"/>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7190" autoAdjust="0"/>
    <p:restoredTop sz="94572" autoAdjust="0"/>
  </p:normalViewPr>
  <p:slideViewPr>
    <p:cSldViewPr snapToGrid="0">
      <p:cViewPr>
        <p:scale>
          <a:sx n="100" d="100"/>
          <a:sy n="100" d="100"/>
        </p:scale>
        <p:origin x="-264" y="-72"/>
      </p:cViewPr>
      <p:guideLst>
        <p:guide orient="horz" pos="1020"/>
        <p:guide orient="horz" pos="4331"/>
        <p:guide orient="horz" pos="2630"/>
        <p:guide orient="horz" pos="2721"/>
        <p:guide orient="horz" pos="4621"/>
        <p:guide pos="6498"/>
        <p:guide pos="238"/>
        <p:guide pos="3330"/>
        <p:guide pos="34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12" d="100"/>
          <a:sy n="112" d="100"/>
        </p:scale>
        <p:origin x="-270" y="-90"/>
      </p:cViewPr>
      <p:guideLst>
        <p:guide orient="horz" pos="2143"/>
        <p:guide pos="313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9778" name="Rectangle 2"/>
          <p:cNvSpPr>
            <a:spLocks noGrp="1" noChangeArrowheads="1"/>
          </p:cNvSpPr>
          <p:nvPr>
            <p:ph type="hdr" sz="quarter"/>
          </p:nvPr>
        </p:nvSpPr>
        <p:spPr bwMode="auto">
          <a:xfrm>
            <a:off x="0" y="0"/>
            <a:ext cx="4310063"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11" tIns="44154" rIns="88311" bIns="44154" numCol="1" anchor="t" anchorCtr="0" compatLnSpc="1">
            <a:prstTxWarp prst="textNoShape">
              <a:avLst/>
            </a:prstTxWarp>
          </a:bodyPr>
          <a:lstStyle>
            <a:lvl1pPr algn="l" defTabSz="882650">
              <a:spcBef>
                <a:spcPct val="0"/>
              </a:spcBef>
              <a:defRPr sz="1100" b="0">
                <a:solidFill>
                  <a:schemeClr val="tx1"/>
                </a:solidFill>
                <a:latin typeface="Arial" charset="0"/>
              </a:defRPr>
            </a:lvl1pPr>
          </a:lstStyle>
          <a:p>
            <a:pPr>
              <a:defRPr/>
            </a:pPr>
            <a:endParaRPr lang="en-US" altLang="en-US"/>
          </a:p>
        </p:txBody>
      </p:sp>
      <p:sp>
        <p:nvSpPr>
          <p:cNvPr id="459779" name="Rectangle 3"/>
          <p:cNvSpPr>
            <a:spLocks noGrp="1" noChangeArrowheads="1"/>
          </p:cNvSpPr>
          <p:nvPr>
            <p:ph type="dt" sz="quarter" idx="1"/>
          </p:nvPr>
        </p:nvSpPr>
        <p:spPr bwMode="auto">
          <a:xfrm>
            <a:off x="5632450" y="0"/>
            <a:ext cx="4310063"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11" tIns="44154" rIns="88311" bIns="44154" numCol="1" anchor="t" anchorCtr="0" compatLnSpc="1">
            <a:prstTxWarp prst="textNoShape">
              <a:avLst/>
            </a:prstTxWarp>
          </a:bodyPr>
          <a:lstStyle>
            <a:lvl1pPr algn="r" defTabSz="882650">
              <a:spcBef>
                <a:spcPct val="0"/>
              </a:spcBef>
              <a:defRPr sz="1100" b="0">
                <a:solidFill>
                  <a:schemeClr val="tx1"/>
                </a:solidFill>
                <a:latin typeface="Arial" charset="0"/>
              </a:defRPr>
            </a:lvl1pPr>
          </a:lstStyle>
          <a:p>
            <a:pPr>
              <a:defRPr/>
            </a:pPr>
            <a:endParaRPr lang="en-US" altLang="en-US"/>
          </a:p>
        </p:txBody>
      </p:sp>
      <p:sp>
        <p:nvSpPr>
          <p:cNvPr id="459780" name="Rectangle 4"/>
          <p:cNvSpPr>
            <a:spLocks noGrp="1" noChangeArrowheads="1"/>
          </p:cNvSpPr>
          <p:nvPr>
            <p:ph type="ftr" sz="quarter" idx="2"/>
          </p:nvPr>
        </p:nvSpPr>
        <p:spPr bwMode="auto">
          <a:xfrm>
            <a:off x="0" y="6465888"/>
            <a:ext cx="4310063"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11" tIns="44154" rIns="88311" bIns="44154" numCol="1" anchor="b" anchorCtr="0" compatLnSpc="1">
            <a:prstTxWarp prst="textNoShape">
              <a:avLst/>
            </a:prstTxWarp>
          </a:bodyPr>
          <a:lstStyle>
            <a:lvl1pPr algn="l" defTabSz="882650">
              <a:spcBef>
                <a:spcPct val="0"/>
              </a:spcBef>
              <a:defRPr sz="1100" b="0">
                <a:solidFill>
                  <a:schemeClr val="tx1"/>
                </a:solidFill>
                <a:latin typeface="Arial" charset="0"/>
              </a:defRPr>
            </a:lvl1pPr>
          </a:lstStyle>
          <a:p>
            <a:pPr>
              <a:defRPr/>
            </a:pPr>
            <a:endParaRPr lang="en-US" altLang="en-US"/>
          </a:p>
        </p:txBody>
      </p:sp>
      <p:sp>
        <p:nvSpPr>
          <p:cNvPr id="459781" name="Rectangle 5"/>
          <p:cNvSpPr>
            <a:spLocks noGrp="1" noChangeArrowheads="1"/>
          </p:cNvSpPr>
          <p:nvPr>
            <p:ph type="sldNum" sz="quarter" idx="3"/>
          </p:nvPr>
        </p:nvSpPr>
        <p:spPr bwMode="auto">
          <a:xfrm>
            <a:off x="5632450" y="6465888"/>
            <a:ext cx="4310063"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11" tIns="44154" rIns="88311" bIns="44154" numCol="1" anchor="b" anchorCtr="0" compatLnSpc="1">
            <a:prstTxWarp prst="textNoShape">
              <a:avLst/>
            </a:prstTxWarp>
          </a:bodyPr>
          <a:lstStyle>
            <a:lvl1pPr algn="r" defTabSz="882650">
              <a:spcBef>
                <a:spcPct val="0"/>
              </a:spcBef>
              <a:defRPr sz="1100" b="0">
                <a:solidFill>
                  <a:schemeClr val="tx1"/>
                </a:solidFill>
                <a:latin typeface="Arial" charset="0"/>
              </a:defRPr>
            </a:lvl1pPr>
          </a:lstStyle>
          <a:p>
            <a:pPr>
              <a:defRPr/>
            </a:pPr>
            <a:fld id="{FFCE53D1-62CE-4D29-827C-697E13B17515}" type="slidenum">
              <a:rPr lang="en-GB" altLang="en-US"/>
              <a:pPr>
                <a:defRPr/>
              </a:pPr>
              <a:t>‹#›</a:t>
            </a:fld>
            <a:endParaRPr lang="en-GB" altLang="en-US"/>
          </a:p>
        </p:txBody>
      </p:sp>
    </p:spTree>
    <p:extLst>
      <p:ext uri="{BB962C8B-B14F-4D97-AF65-F5344CB8AC3E}">
        <p14:creationId xmlns:p14="http://schemas.microsoft.com/office/powerpoint/2010/main" val="17777980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310063" cy="379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511" tIns="45756" rIns="91511" bIns="45756" numCol="1" anchor="t" anchorCtr="0" compatLnSpc="1">
            <a:prstTxWarp prst="textNoShape">
              <a:avLst/>
            </a:prstTxWarp>
          </a:bodyPr>
          <a:lstStyle>
            <a:lvl1pPr algn="l">
              <a:spcBef>
                <a:spcPct val="0"/>
              </a:spcBef>
              <a:defRPr sz="1100" b="0">
                <a:solidFill>
                  <a:schemeClr val="tx1"/>
                </a:solidFill>
                <a:latin typeface="Arial" charset="0"/>
              </a:defRPr>
            </a:lvl1pPr>
          </a:lstStyle>
          <a:p>
            <a:pPr>
              <a:defRPr/>
            </a:pPr>
            <a:endParaRPr lang="en-US" altLang="en-US"/>
          </a:p>
        </p:txBody>
      </p:sp>
      <p:sp>
        <p:nvSpPr>
          <p:cNvPr id="6147" name="Rectangle 3"/>
          <p:cNvSpPr>
            <a:spLocks noGrp="1" noChangeArrowheads="1"/>
          </p:cNvSpPr>
          <p:nvPr>
            <p:ph type="dt" idx="1"/>
          </p:nvPr>
        </p:nvSpPr>
        <p:spPr bwMode="auto">
          <a:xfrm>
            <a:off x="5634038" y="0"/>
            <a:ext cx="4310062" cy="379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511" tIns="45756" rIns="91511" bIns="45756" numCol="1" anchor="t" anchorCtr="0" compatLnSpc="1">
            <a:prstTxWarp prst="textNoShape">
              <a:avLst/>
            </a:prstTxWarp>
          </a:bodyPr>
          <a:lstStyle>
            <a:lvl1pPr algn="r">
              <a:spcBef>
                <a:spcPct val="0"/>
              </a:spcBef>
              <a:defRPr sz="1100" b="0">
                <a:solidFill>
                  <a:schemeClr val="tx1"/>
                </a:solidFill>
                <a:latin typeface="Arial" charset="0"/>
              </a:defRPr>
            </a:lvl1pPr>
          </a:lstStyle>
          <a:p>
            <a:pPr>
              <a:defRPr/>
            </a:pPr>
            <a:endParaRPr lang="en-US" altLang="en-US"/>
          </a:p>
        </p:txBody>
      </p:sp>
      <p:sp>
        <p:nvSpPr>
          <p:cNvPr id="44036" name="Rectangle 4"/>
          <p:cNvSpPr>
            <a:spLocks noGrp="1" noRot="1" noChangeAspect="1" noChangeArrowheads="1" noTextEdit="1"/>
          </p:cNvSpPr>
          <p:nvPr>
            <p:ph type="sldImg" idx="2"/>
          </p:nvPr>
        </p:nvSpPr>
        <p:spPr bwMode="auto">
          <a:xfrm>
            <a:off x="3155950" y="530225"/>
            <a:ext cx="3636963" cy="2571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1325563" y="3252788"/>
            <a:ext cx="7292975" cy="302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511" tIns="45756" rIns="91511" bIns="45756"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150" name="Rectangle 6"/>
          <p:cNvSpPr>
            <a:spLocks noGrp="1" noChangeArrowheads="1"/>
          </p:cNvSpPr>
          <p:nvPr>
            <p:ph type="ftr" sz="quarter" idx="4"/>
          </p:nvPr>
        </p:nvSpPr>
        <p:spPr bwMode="auto">
          <a:xfrm>
            <a:off x="0" y="6426200"/>
            <a:ext cx="4310063" cy="379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511" tIns="45756" rIns="91511" bIns="45756" numCol="1" anchor="b" anchorCtr="0" compatLnSpc="1">
            <a:prstTxWarp prst="textNoShape">
              <a:avLst/>
            </a:prstTxWarp>
          </a:bodyPr>
          <a:lstStyle>
            <a:lvl1pPr algn="l">
              <a:spcBef>
                <a:spcPct val="0"/>
              </a:spcBef>
              <a:defRPr sz="1100" b="0">
                <a:solidFill>
                  <a:schemeClr val="tx1"/>
                </a:solidFill>
                <a:latin typeface="Arial" charset="0"/>
              </a:defRPr>
            </a:lvl1pPr>
          </a:lstStyle>
          <a:p>
            <a:pPr>
              <a:defRPr/>
            </a:pPr>
            <a:endParaRPr lang="en-US" altLang="en-US"/>
          </a:p>
        </p:txBody>
      </p:sp>
      <p:sp>
        <p:nvSpPr>
          <p:cNvPr id="6151" name="Rectangle 7"/>
          <p:cNvSpPr>
            <a:spLocks noGrp="1" noChangeArrowheads="1"/>
          </p:cNvSpPr>
          <p:nvPr>
            <p:ph type="sldNum" sz="quarter" idx="5"/>
          </p:nvPr>
        </p:nvSpPr>
        <p:spPr bwMode="auto">
          <a:xfrm>
            <a:off x="5634038" y="6426200"/>
            <a:ext cx="4310062" cy="379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511" tIns="45756" rIns="91511" bIns="45756" numCol="1" anchor="b" anchorCtr="0" compatLnSpc="1">
            <a:prstTxWarp prst="textNoShape">
              <a:avLst/>
            </a:prstTxWarp>
          </a:bodyPr>
          <a:lstStyle>
            <a:lvl1pPr algn="r">
              <a:spcBef>
                <a:spcPct val="0"/>
              </a:spcBef>
              <a:defRPr sz="1100" b="0">
                <a:solidFill>
                  <a:schemeClr val="tx1"/>
                </a:solidFill>
                <a:latin typeface="Arial" charset="0"/>
              </a:defRPr>
            </a:lvl1pPr>
          </a:lstStyle>
          <a:p>
            <a:pPr>
              <a:defRPr/>
            </a:pPr>
            <a:fld id="{95BC8424-FDCE-4803-894B-356F2CB1E774}" type="slidenum">
              <a:rPr lang="en-GB" altLang="en-US"/>
              <a:pPr>
                <a:defRPr/>
              </a:pPr>
              <a:t>‹#›</a:t>
            </a:fld>
            <a:endParaRPr lang="en-GB" altLang="en-US"/>
          </a:p>
        </p:txBody>
      </p:sp>
    </p:spTree>
    <p:extLst>
      <p:ext uri="{BB962C8B-B14F-4D97-AF65-F5344CB8AC3E}">
        <p14:creationId xmlns:p14="http://schemas.microsoft.com/office/powerpoint/2010/main" val="20358910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14E5A67-7152-4B1B-BC63-FF3A1D8D2B1D}" type="slidenum">
              <a:rPr lang="en-GB" smtClean="0"/>
              <a:pPr>
                <a:defRPr/>
              </a:pPr>
              <a:t>1</a:t>
            </a:fld>
            <a:endParaRPr lang="en-GB" dirty="0"/>
          </a:p>
        </p:txBody>
      </p:sp>
    </p:spTree>
    <p:extLst>
      <p:ext uri="{BB962C8B-B14F-4D97-AF65-F5344CB8AC3E}">
        <p14:creationId xmlns:p14="http://schemas.microsoft.com/office/powerpoint/2010/main" val="37098578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3.xml"/><Relationship Id="rId1" Type="http://schemas.openxmlformats.org/officeDocument/2006/relationships/themeOverride" Target="../theme/themeOverride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4.xml"/><Relationship Id="rId1" Type="http://schemas.openxmlformats.org/officeDocument/2006/relationships/themeOverride" Target="../theme/themeOverride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5.xml"/><Relationship Id="rId1" Type="http://schemas.openxmlformats.org/officeDocument/2006/relationships/themeOverride" Target="../theme/themeOverride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gray">
          <a:xfrm>
            <a:off x="0" y="0"/>
            <a:ext cx="10693400" cy="7561263"/>
          </a:xfrm>
          <a:prstGeom prst="rect">
            <a:avLst/>
          </a:prstGeom>
          <a:solidFill>
            <a:schemeClr val="tx2"/>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defRPr/>
            </a:pPr>
            <a:endParaRPr lang="en-US" altLang="en-US" smtClean="0"/>
          </a:p>
        </p:txBody>
      </p:sp>
      <p:pic>
        <p:nvPicPr>
          <p:cNvPr id="5" name="Picture 18" descr="Coutts_Std_Logo_Single_N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750" y="358775"/>
            <a:ext cx="376555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6515" name="Rectangle 3"/>
          <p:cNvSpPr>
            <a:spLocks noGrp="1" noChangeArrowheads="1"/>
          </p:cNvSpPr>
          <p:nvPr>
            <p:ph type="ctrTitle"/>
          </p:nvPr>
        </p:nvSpPr>
        <p:spPr>
          <a:xfrm>
            <a:off x="1025525" y="2990850"/>
            <a:ext cx="8642350" cy="455613"/>
          </a:xfrm>
        </p:spPr>
        <p:txBody>
          <a:bodyPr/>
          <a:lstStyle>
            <a:lvl1pPr>
              <a:defRPr sz="3200"/>
            </a:lvl1pPr>
          </a:lstStyle>
          <a:p>
            <a:pPr lvl="0"/>
            <a:r>
              <a:rPr lang="en-GB" noProof="0" smtClean="0"/>
              <a:t>Click to edit Master title style</a:t>
            </a:r>
          </a:p>
        </p:txBody>
      </p:sp>
      <p:sp>
        <p:nvSpPr>
          <p:cNvPr id="576516" name="Rectangle 4"/>
          <p:cNvSpPr>
            <a:spLocks noGrp="1" noChangeArrowheads="1"/>
          </p:cNvSpPr>
          <p:nvPr>
            <p:ph type="subTitle" idx="1"/>
          </p:nvPr>
        </p:nvSpPr>
        <p:spPr>
          <a:xfrm>
            <a:off x="1025525" y="3441700"/>
            <a:ext cx="8642350" cy="452438"/>
          </a:xfrm>
          <a:extLst>
            <a:ext uri="{91240B29-F687-4F45-9708-019B960494DF}">
              <a14:hiddenLine xmlns:a14="http://schemas.microsoft.com/office/drawing/2010/main" w="9525">
                <a:solidFill>
                  <a:schemeClr val="tx1"/>
                </a:solidFill>
                <a:miter lim="800000"/>
                <a:headEnd/>
                <a:tailEnd/>
              </a14:hiddenLine>
            </a:ext>
          </a:extLst>
        </p:spPr>
        <p:txBody>
          <a:bodyPr tIns="72000"/>
          <a:lstStyle>
            <a:lvl1pPr>
              <a:defRPr sz="1600">
                <a:solidFill>
                  <a:srgbClr val="B6BAAF"/>
                </a:solidFill>
              </a:defRPr>
            </a:lvl1pPr>
          </a:lstStyle>
          <a:p>
            <a:pPr lvl="0"/>
            <a:r>
              <a:rPr lang="en-GB" noProof="0" smtClean="0"/>
              <a:t>Click to edit Master subtitle style</a:t>
            </a:r>
          </a:p>
        </p:txBody>
      </p:sp>
    </p:spTree>
    <p:extLst>
      <p:ext uri="{BB962C8B-B14F-4D97-AF65-F5344CB8AC3E}">
        <p14:creationId xmlns:p14="http://schemas.microsoft.com/office/powerpoint/2010/main" val="76830924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5" name="Rectangle 7"/>
          <p:cNvSpPr>
            <a:spLocks noGrp="1" noChangeArrowheads="1"/>
          </p:cNvSpPr>
          <p:nvPr>
            <p:ph type="sldNum" sz="quarter" idx="11"/>
          </p:nvPr>
        </p:nvSpPr>
        <p:spPr>
          <a:ln/>
        </p:spPr>
        <p:txBody>
          <a:bodyPr/>
          <a:lstStyle>
            <a:lvl1pPr>
              <a:defRPr/>
            </a:lvl1pPr>
          </a:lstStyle>
          <a:p>
            <a:pPr>
              <a:defRPr/>
            </a:pPr>
            <a:fld id="{FC3FFE45-52AE-4054-887F-4C45F5D5E984}" type="slidenum">
              <a:rPr lang="en-GB" altLang="en-US"/>
              <a:pPr>
                <a:defRPr/>
              </a:pPr>
              <a:t>‹#›</a:t>
            </a:fld>
            <a:endParaRPr lang="en-GB" altLang="en-US"/>
          </a:p>
        </p:txBody>
      </p:sp>
    </p:spTree>
    <p:extLst>
      <p:ext uri="{BB962C8B-B14F-4D97-AF65-F5344CB8AC3E}">
        <p14:creationId xmlns:p14="http://schemas.microsoft.com/office/powerpoint/2010/main" val="3184958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32725" y="352425"/>
            <a:ext cx="2484438" cy="65230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79413" y="352425"/>
            <a:ext cx="7300912" cy="65230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5" name="Rectangle 7"/>
          <p:cNvSpPr>
            <a:spLocks noGrp="1" noChangeArrowheads="1"/>
          </p:cNvSpPr>
          <p:nvPr>
            <p:ph type="sldNum" sz="quarter" idx="11"/>
          </p:nvPr>
        </p:nvSpPr>
        <p:spPr>
          <a:ln/>
        </p:spPr>
        <p:txBody>
          <a:bodyPr/>
          <a:lstStyle>
            <a:lvl1pPr>
              <a:defRPr/>
            </a:lvl1pPr>
          </a:lstStyle>
          <a:p>
            <a:pPr>
              <a:defRPr/>
            </a:pPr>
            <a:fld id="{08EBB820-12F7-4D07-A160-685F9DD1EE54}" type="slidenum">
              <a:rPr lang="en-GB" altLang="en-US"/>
              <a:pPr>
                <a:defRPr/>
              </a:pPr>
              <a:t>‹#›</a:t>
            </a:fld>
            <a:endParaRPr lang="en-GB" altLang="en-US"/>
          </a:p>
        </p:txBody>
      </p:sp>
    </p:spTree>
    <p:extLst>
      <p:ext uri="{BB962C8B-B14F-4D97-AF65-F5344CB8AC3E}">
        <p14:creationId xmlns:p14="http://schemas.microsoft.com/office/powerpoint/2010/main" val="21999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79413" y="352425"/>
            <a:ext cx="9936162" cy="601663"/>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379413" y="1619250"/>
            <a:ext cx="9937750" cy="5256213"/>
          </a:xfrm>
        </p:spPr>
        <p:txBody>
          <a:bodyPr/>
          <a:lstStyle/>
          <a:p>
            <a:pPr lvl="0"/>
            <a:endParaRPr lang="en-GB" noProof="0" smtClean="0"/>
          </a:p>
        </p:txBody>
      </p:sp>
      <p:sp>
        <p:nvSpPr>
          <p:cNvPr id="4" name="Rectangle 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5" name="Rectangle 7"/>
          <p:cNvSpPr>
            <a:spLocks noGrp="1" noChangeArrowheads="1"/>
          </p:cNvSpPr>
          <p:nvPr>
            <p:ph type="sldNum" sz="quarter" idx="11"/>
          </p:nvPr>
        </p:nvSpPr>
        <p:spPr>
          <a:ln/>
        </p:spPr>
        <p:txBody>
          <a:bodyPr/>
          <a:lstStyle>
            <a:lvl1pPr>
              <a:defRPr/>
            </a:lvl1pPr>
          </a:lstStyle>
          <a:p>
            <a:pPr>
              <a:defRPr/>
            </a:pPr>
            <a:fld id="{A7E08DB1-5A16-415C-B695-A77ABC6D148E}" type="slidenum">
              <a:rPr lang="en-GB" altLang="en-US"/>
              <a:pPr>
                <a:defRPr/>
              </a:pPr>
              <a:t>‹#›</a:t>
            </a:fld>
            <a:endParaRPr lang="en-GB" altLang="en-US"/>
          </a:p>
        </p:txBody>
      </p:sp>
    </p:spTree>
    <p:extLst>
      <p:ext uri="{BB962C8B-B14F-4D97-AF65-F5344CB8AC3E}">
        <p14:creationId xmlns:p14="http://schemas.microsoft.com/office/powerpoint/2010/main" val="276800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solidFill>
          <a:schemeClr val="bg1"/>
        </a:solidFill>
        <a:effectLst/>
      </p:bgPr>
    </p:bg>
    <p:spTree>
      <p:nvGrpSpPr>
        <p:cNvPr id="1" name=""/>
        <p:cNvGrpSpPr/>
        <p:nvPr/>
      </p:nvGrpSpPr>
      <p:grpSpPr>
        <a:xfrm>
          <a:off x="0" y="0"/>
          <a:ext cx="0" cy="0"/>
          <a:chOff x="0" y="0"/>
          <a:chExt cx="0" cy="0"/>
        </a:xfrm>
      </p:grpSpPr>
      <p:sp>
        <p:nvSpPr>
          <p:cNvPr id="4" name="Rectangle 20"/>
          <p:cNvSpPr>
            <a:spLocks noChangeArrowheads="1"/>
          </p:cNvSpPr>
          <p:nvPr/>
        </p:nvSpPr>
        <p:spPr bwMode="gray">
          <a:xfrm>
            <a:off x="198438" y="2578100"/>
            <a:ext cx="7629525" cy="2590800"/>
          </a:xfrm>
          <a:prstGeom prst="rect">
            <a:avLst/>
          </a:prstGeom>
          <a:solidFill>
            <a:schemeClr val="bg2"/>
          </a:solidFill>
          <a:ln>
            <a:noFill/>
          </a:ln>
          <a:effectLst/>
          <a:extLst>
            <a:ext uri="{91240B29-F687-4F45-9708-019B960494DF}">
              <a14:hiddenLine xmlns:a14="http://schemas.microsoft.com/office/drawing/2010/main" w="635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54000" rIns="54000" bIns="54000" anchor="ct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defRPr/>
            </a:pPr>
            <a:endParaRPr lang="en-US" altLang="en-US" smtClean="0"/>
          </a:p>
        </p:txBody>
      </p:sp>
      <p:pic>
        <p:nvPicPr>
          <p:cNvPr id="5" name="Picture 26" descr="Coutts_Std_Logo_Single_Po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7325" y="1735138"/>
            <a:ext cx="1984375"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1350" name="Rectangle 6"/>
          <p:cNvSpPr>
            <a:spLocks noGrp="1" noChangeArrowheads="1"/>
          </p:cNvSpPr>
          <p:nvPr>
            <p:ph type="ctrTitle"/>
          </p:nvPr>
        </p:nvSpPr>
        <p:spPr>
          <a:xfrm>
            <a:off x="377825" y="2990850"/>
            <a:ext cx="6983413" cy="455613"/>
          </a:xfrm>
        </p:spPr>
        <p:txBody>
          <a:bodyPr/>
          <a:lstStyle>
            <a:lvl1pPr>
              <a:defRPr>
                <a:solidFill>
                  <a:schemeClr val="tx2"/>
                </a:solidFill>
              </a:defRPr>
            </a:lvl1pPr>
          </a:lstStyle>
          <a:p>
            <a:pPr lvl="0"/>
            <a:r>
              <a:rPr lang="en-GB" noProof="0" smtClean="0"/>
              <a:t>Click to edit Master title style</a:t>
            </a:r>
          </a:p>
        </p:txBody>
      </p:sp>
      <p:sp>
        <p:nvSpPr>
          <p:cNvPr id="441351" name="Rectangle 7"/>
          <p:cNvSpPr>
            <a:spLocks noGrp="1" noChangeArrowheads="1"/>
          </p:cNvSpPr>
          <p:nvPr>
            <p:ph type="subTitle" idx="1"/>
          </p:nvPr>
        </p:nvSpPr>
        <p:spPr>
          <a:xfrm>
            <a:off x="377825" y="3441700"/>
            <a:ext cx="6983413" cy="452438"/>
          </a:xfrm>
          <a:extLst>
            <a:ext uri="{91240B29-F687-4F45-9708-019B960494DF}">
              <a14:hiddenLine xmlns:a14="http://schemas.microsoft.com/office/drawing/2010/main" w="9525">
                <a:solidFill>
                  <a:schemeClr val="tx1"/>
                </a:solidFill>
                <a:miter lim="800000"/>
                <a:headEnd/>
                <a:tailEnd/>
              </a14:hiddenLine>
            </a:ext>
          </a:extLst>
        </p:spPr>
        <p:txBody>
          <a:bodyPr tIns="72000"/>
          <a:lstStyle>
            <a:lvl1pPr>
              <a:spcBef>
                <a:spcPct val="20000"/>
              </a:spcBef>
              <a:defRPr b="0"/>
            </a:lvl1pPr>
          </a:lstStyle>
          <a:p>
            <a:pPr lvl="0"/>
            <a:r>
              <a:rPr lang="en-GB" noProof="0" smtClean="0"/>
              <a:t>Click to edit Master subtitle style</a:t>
            </a:r>
          </a:p>
        </p:txBody>
      </p:sp>
    </p:spTree>
    <p:extLst>
      <p:ext uri="{BB962C8B-B14F-4D97-AF65-F5344CB8AC3E}">
        <p14:creationId xmlns:p14="http://schemas.microsoft.com/office/powerpoint/2010/main" val="785763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5" name="Rectangle 28"/>
          <p:cNvSpPr>
            <a:spLocks noGrp="1" noChangeArrowheads="1"/>
          </p:cNvSpPr>
          <p:nvPr>
            <p:ph type="sldNum" sz="quarter" idx="11"/>
          </p:nvPr>
        </p:nvSpPr>
        <p:spPr>
          <a:ln/>
        </p:spPr>
        <p:txBody>
          <a:bodyPr/>
          <a:lstStyle>
            <a:lvl1pPr>
              <a:defRPr/>
            </a:lvl1pPr>
          </a:lstStyle>
          <a:p>
            <a:pPr>
              <a:defRPr/>
            </a:pPr>
            <a:fld id="{12BD4B94-3B51-4875-8FF9-3506AA523C69}" type="slidenum">
              <a:rPr lang="en-GB" altLang="en-US"/>
              <a:pPr>
                <a:defRPr/>
              </a:pPr>
              <a:t>‹#›</a:t>
            </a:fld>
            <a:endParaRPr lang="en-GB" altLang="en-US"/>
          </a:p>
        </p:txBody>
      </p:sp>
    </p:spTree>
    <p:extLst>
      <p:ext uri="{BB962C8B-B14F-4D97-AF65-F5344CB8AC3E}">
        <p14:creationId xmlns:p14="http://schemas.microsoft.com/office/powerpoint/2010/main" val="1312333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550" y="4859338"/>
            <a:ext cx="9090025" cy="15017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844550" y="3205163"/>
            <a:ext cx="9090025"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5" name="Rectangle 28"/>
          <p:cNvSpPr>
            <a:spLocks noGrp="1" noChangeArrowheads="1"/>
          </p:cNvSpPr>
          <p:nvPr>
            <p:ph type="sldNum" sz="quarter" idx="11"/>
          </p:nvPr>
        </p:nvSpPr>
        <p:spPr>
          <a:ln/>
        </p:spPr>
        <p:txBody>
          <a:bodyPr/>
          <a:lstStyle>
            <a:lvl1pPr>
              <a:defRPr/>
            </a:lvl1pPr>
          </a:lstStyle>
          <a:p>
            <a:pPr>
              <a:defRPr/>
            </a:pPr>
            <a:fld id="{8CA95986-E886-4E95-8202-B4055E87BF02}" type="slidenum">
              <a:rPr lang="en-GB" altLang="en-US"/>
              <a:pPr>
                <a:defRPr/>
              </a:pPr>
              <a:t>‹#›</a:t>
            </a:fld>
            <a:endParaRPr lang="en-GB" altLang="en-US"/>
          </a:p>
        </p:txBody>
      </p:sp>
    </p:spTree>
    <p:extLst>
      <p:ext uri="{BB962C8B-B14F-4D97-AF65-F5344CB8AC3E}">
        <p14:creationId xmlns:p14="http://schemas.microsoft.com/office/powerpoint/2010/main" val="4249042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79413"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24488"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1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6" name="Rectangle 28"/>
          <p:cNvSpPr>
            <a:spLocks noGrp="1" noChangeArrowheads="1"/>
          </p:cNvSpPr>
          <p:nvPr>
            <p:ph type="sldNum" sz="quarter" idx="11"/>
          </p:nvPr>
        </p:nvSpPr>
        <p:spPr>
          <a:ln/>
        </p:spPr>
        <p:txBody>
          <a:bodyPr/>
          <a:lstStyle>
            <a:lvl1pPr>
              <a:defRPr/>
            </a:lvl1pPr>
          </a:lstStyle>
          <a:p>
            <a:pPr>
              <a:defRPr/>
            </a:pPr>
            <a:fld id="{2756BB1F-5C4C-4C4C-9EDB-5D9B27F7CBF8}" type="slidenum">
              <a:rPr lang="en-GB" altLang="en-US"/>
              <a:pPr>
                <a:defRPr/>
              </a:pPr>
              <a:t>‹#›</a:t>
            </a:fld>
            <a:endParaRPr lang="en-GB" altLang="en-US"/>
          </a:p>
        </p:txBody>
      </p:sp>
    </p:spTree>
    <p:extLst>
      <p:ext uri="{BB962C8B-B14F-4D97-AF65-F5344CB8AC3E}">
        <p14:creationId xmlns:p14="http://schemas.microsoft.com/office/powerpoint/2010/main" val="4578952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3213"/>
            <a:ext cx="9623425" cy="1260475"/>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988" y="1692275"/>
            <a:ext cx="4724400"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4988" y="2397125"/>
            <a:ext cx="4724400"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425" y="1692275"/>
            <a:ext cx="472598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432425" y="2397125"/>
            <a:ext cx="4725988"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1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8" name="Rectangle 28"/>
          <p:cNvSpPr>
            <a:spLocks noGrp="1" noChangeArrowheads="1"/>
          </p:cNvSpPr>
          <p:nvPr>
            <p:ph type="sldNum" sz="quarter" idx="11"/>
          </p:nvPr>
        </p:nvSpPr>
        <p:spPr>
          <a:ln/>
        </p:spPr>
        <p:txBody>
          <a:bodyPr/>
          <a:lstStyle>
            <a:lvl1pPr>
              <a:defRPr/>
            </a:lvl1pPr>
          </a:lstStyle>
          <a:p>
            <a:pPr>
              <a:defRPr/>
            </a:pPr>
            <a:fld id="{2DE9DE83-798E-452D-B462-298C96E8D6AB}" type="slidenum">
              <a:rPr lang="en-GB" altLang="en-US"/>
              <a:pPr>
                <a:defRPr/>
              </a:pPr>
              <a:t>‹#›</a:t>
            </a:fld>
            <a:endParaRPr lang="en-GB" altLang="en-US"/>
          </a:p>
        </p:txBody>
      </p:sp>
    </p:spTree>
    <p:extLst>
      <p:ext uri="{BB962C8B-B14F-4D97-AF65-F5344CB8AC3E}">
        <p14:creationId xmlns:p14="http://schemas.microsoft.com/office/powerpoint/2010/main" val="34375876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1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4" name="Rectangle 28"/>
          <p:cNvSpPr>
            <a:spLocks noGrp="1" noChangeArrowheads="1"/>
          </p:cNvSpPr>
          <p:nvPr>
            <p:ph type="sldNum" sz="quarter" idx="11"/>
          </p:nvPr>
        </p:nvSpPr>
        <p:spPr>
          <a:ln/>
        </p:spPr>
        <p:txBody>
          <a:bodyPr/>
          <a:lstStyle>
            <a:lvl1pPr>
              <a:defRPr/>
            </a:lvl1pPr>
          </a:lstStyle>
          <a:p>
            <a:pPr>
              <a:defRPr/>
            </a:pPr>
            <a:fld id="{EB7B645C-FEE4-4E80-9E0D-6C1AA894995B}" type="slidenum">
              <a:rPr lang="en-GB" altLang="en-US"/>
              <a:pPr>
                <a:defRPr/>
              </a:pPr>
              <a:t>‹#›</a:t>
            </a:fld>
            <a:endParaRPr lang="en-GB" altLang="en-US"/>
          </a:p>
        </p:txBody>
      </p:sp>
    </p:spTree>
    <p:extLst>
      <p:ext uri="{BB962C8B-B14F-4D97-AF65-F5344CB8AC3E}">
        <p14:creationId xmlns:p14="http://schemas.microsoft.com/office/powerpoint/2010/main" val="27495010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3" name="Rectangle 28"/>
          <p:cNvSpPr>
            <a:spLocks noGrp="1" noChangeArrowheads="1"/>
          </p:cNvSpPr>
          <p:nvPr>
            <p:ph type="sldNum" sz="quarter" idx="11"/>
          </p:nvPr>
        </p:nvSpPr>
        <p:spPr>
          <a:ln/>
        </p:spPr>
        <p:txBody>
          <a:bodyPr/>
          <a:lstStyle>
            <a:lvl1pPr>
              <a:defRPr/>
            </a:lvl1pPr>
          </a:lstStyle>
          <a:p>
            <a:pPr>
              <a:defRPr/>
            </a:pPr>
            <a:fld id="{57D6EC90-CBAE-4E45-8C17-8EB63BECC681}" type="slidenum">
              <a:rPr lang="en-GB" altLang="en-US"/>
              <a:pPr>
                <a:defRPr/>
              </a:pPr>
              <a:t>‹#›</a:t>
            </a:fld>
            <a:endParaRPr lang="en-GB" altLang="en-US"/>
          </a:p>
        </p:txBody>
      </p:sp>
    </p:spTree>
    <p:extLst>
      <p:ext uri="{BB962C8B-B14F-4D97-AF65-F5344CB8AC3E}">
        <p14:creationId xmlns:p14="http://schemas.microsoft.com/office/powerpoint/2010/main" val="2758935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5" name="Rectangle 7"/>
          <p:cNvSpPr>
            <a:spLocks noGrp="1" noChangeArrowheads="1"/>
          </p:cNvSpPr>
          <p:nvPr>
            <p:ph type="sldNum" sz="quarter" idx="11"/>
          </p:nvPr>
        </p:nvSpPr>
        <p:spPr>
          <a:ln/>
        </p:spPr>
        <p:txBody>
          <a:bodyPr/>
          <a:lstStyle>
            <a:lvl1pPr>
              <a:defRPr/>
            </a:lvl1pPr>
          </a:lstStyle>
          <a:p>
            <a:pPr>
              <a:defRPr/>
            </a:pPr>
            <a:fld id="{534DE79A-50F0-4DE9-AFE1-A7EDE0625189}" type="slidenum">
              <a:rPr lang="en-GB" altLang="en-US"/>
              <a:pPr>
                <a:defRPr/>
              </a:pPr>
              <a:t>‹#›</a:t>
            </a:fld>
            <a:endParaRPr lang="en-GB" altLang="en-US"/>
          </a:p>
        </p:txBody>
      </p:sp>
    </p:spTree>
    <p:extLst>
      <p:ext uri="{BB962C8B-B14F-4D97-AF65-F5344CB8AC3E}">
        <p14:creationId xmlns:p14="http://schemas.microsoft.com/office/powerpoint/2010/main" val="18394422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1625"/>
            <a:ext cx="3517900" cy="1281113"/>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181475" y="301625"/>
            <a:ext cx="5976938" cy="64531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988" y="1582738"/>
            <a:ext cx="3517900"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6" name="Rectangle 28"/>
          <p:cNvSpPr>
            <a:spLocks noGrp="1" noChangeArrowheads="1"/>
          </p:cNvSpPr>
          <p:nvPr>
            <p:ph type="sldNum" sz="quarter" idx="11"/>
          </p:nvPr>
        </p:nvSpPr>
        <p:spPr>
          <a:ln/>
        </p:spPr>
        <p:txBody>
          <a:bodyPr/>
          <a:lstStyle>
            <a:lvl1pPr>
              <a:defRPr/>
            </a:lvl1pPr>
          </a:lstStyle>
          <a:p>
            <a:pPr>
              <a:defRPr/>
            </a:pPr>
            <a:fld id="{32F5A71A-9518-478B-8F8F-A271FD2C7833}" type="slidenum">
              <a:rPr lang="en-GB" altLang="en-US"/>
              <a:pPr>
                <a:defRPr/>
              </a:pPr>
              <a:t>‹#›</a:t>
            </a:fld>
            <a:endParaRPr lang="en-GB" altLang="en-US"/>
          </a:p>
        </p:txBody>
      </p:sp>
    </p:spTree>
    <p:extLst>
      <p:ext uri="{BB962C8B-B14F-4D97-AF65-F5344CB8AC3E}">
        <p14:creationId xmlns:p14="http://schemas.microsoft.com/office/powerpoint/2010/main" val="16523328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500" y="5292725"/>
            <a:ext cx="6416675" cy="625475"/>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095500" y="676275"/>
            <a:ext cx="6416675" cy="45354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2095500" y="5918200"/>
            <a:ext cx="6416675" cy="8874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6" name="Rectangle 28"/>
          <p:cNvSpPr>
            <a:spLocks noGrp="1" noChangeArrowheads="1"/>
          </p:cNvSpPr>
          <p:nvPr>
            <p:ph type="sldNum" sz="quarter" idx="11"/>
          </p:nvPr>
        </p:nvSpPr>
        <p:spPr>
          <a:ln/>
        </p:spPr>
        <p:txBody>
          <a:bodyPr/>
          <a:lstStyle>
            <a:lvl1pPr>
              <a:defRPr/>
            </a:lvl1pPr>
          </a:lstStyle>
          <a:p>
            <a:pPr>
              <a:defRPr/>
            </a:pPr>
            <a:fld id="{DC7AAC9A-CA76-42F4-B67E-5E80198E54F7}" type="slidenum">
              <a:rPr lang="en-GB" altLang="en-US"/>
              <a:pPr>
                <a:defRPr/>
              </a:pPr>
              <a:t>‹#›</a:t>
            </a:fld>
            <a:endParaRPr lang="en-GB" altLang="en-US"/>
          </a:p>
        </p:txBody>
      </p:sp>
    </p:spTree>
    <p:extLst>
      <p:ext uri="{BB962C8B-B14F-4D97-AF65-F5344CB8AC3E}">
        <p14:creationId xmlns:p14="http://schemas.microsoft.com/office/powerpoint/2010/main" val="18280882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5" name="Rectangle 28"/>
          <p:cNvSpPr>
            <a:spLocks noGrp="1" noChangeArrowheads="1"/>
          </p:cNvSpPr>
          <p:nvPr>
            <p:ph type="sldNum" sz="quarter" idx="11"/>
          </p:nvPr>
        </p:nvSpPr>
        <p:spPr>
          <a:ln/>
        </p:spPr>
        <p:txBody>
          <a:bodyPr/>
          <a:lstStyle>
            <a:lvl1pPr>
              <a:defRPr/>
            </a:lvl1pPr>
          </a:lstStyle>
          <a:p>
            <a:pPr>
              <a:defRPr/>
            </a:pPr>
            <a:fld id="{CD1DF21F-61B1-4D30-8556-F29BD872F8BA}" type="slidenum">
              <a:rPr lang="en-GB" altLang="en-US"/>
              <a:pPr>
                <a:defRPr/>
              </a:pPr>
              <a:t>‹#›</a:t>
            </a:fld>
            <a:endParaRPr lang="en-GB" altLang="en-US"/>
          </a:p>
        </p:txBody>
      </p:sp>
    </p:spTree>
    <p:extLst>
      <p:ext uri="{BB962C8B-B14F-4D97-AF65-F5344CB8AC3E}">
        <p14:creationId xmlns:p14="http://schemas.microsoft.com/office/powerpoint/2010/main" val="34604661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32725" y="352425"/>
            <a:ext cx="2484438" cy="65230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79413" y="352425"/>
            <a:ext cx="7300912" cy="65230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5" name="Rectangle 28"/>
          <p:cNvSpPr>
            <a:spLocks noGrp="1" noChangeArrowheads="1"/>
          </p:cNvSpPr>
          <p:nvPr>
            <p:ph type="sldNum" sz="quarter" idx="11"/>
          </p:nvPr>
        </p:nvSpPr>
        <p:spPr>
          <a:ln/>
        </p:spPr>
        <p:txBody>
          <a:bodyPr/>
          <a:lstStyle>
            <a:lvl1pPr>
              <a:defRPr/>
            </a:lvl1pPr>
          </a:lstStyle>
          <a:p>
            <a:pPr>
              <a:defRPr/>
            </a:pPr>
            <a:fld id="{6791BFD5-FE19-4614-9DB3-3C3F00726342}" type="slidenum">
              <a:rPr lang="en-GB" altLang="en-US"/>
              <a:pPr>
                <a:defRPr/>
              </a:pPr>
              <a:t>‹#›</a:t>
            </a:fld>
            <a:endParaRPr lang="en-GB" altLang="en-US"/>
          </a:p>
        </p:txBody>
      </p:sp>
    </p:spTree>
    <p:extLst>
      <p:ext uri="{BB962C8B-B14F-4D97-AF65-F5344CB8AC3E}">
        <p14:creationId xmlns:p14="http://schemas.microsoft.com/office/powerpoint/2010/main" val="22934833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79413" y="352425"/>
            <a:ext cx="9936162" cy="601663"/>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379413" y="1619250"/>
            <a:ext cx="9937750" cy="5256213"/>
          </a:xfrm>
        </p:spPr>
        <p:txBody>
          <a:bodyPr/>
          <a:lstStyle/>
          <a:p>
            <a:pPr lvl="0"/>
            <a:endParaRPr lang="en-GB" noProof="0" smtClean="0"/>
          </a:p>
        </p:txBody>
      </p:sp>
      <p:sp>
        <p:nvSpPr>
          <p:cNvPr id="4" name="Rectangle 1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5" name="Rectangle 28"/>
          <p:cNvSpPr>
            <a:spLocks noGrp="1" noChangeArrowheads="1"/>
          </p:cNvSpPr>
          <p:nvPr>
            <p:ph type="sldNum" sz="quarter" idx="11"/>
          </p:nvPr>
        </p:nvSpPr>
        <p:spPr>
          <a:ln/>
        </p:spPr>
        <p:txBody>
          <a:bodyPr/>
          <a:lstStyle>
            <a:lvl1pPr>
              <a:defRPr/>
            </a:lvl1pPr>
          </a:lstStyle>
          <a:p>
            <a:pPr>
              <a:defRPr/>
            </a:pPr>
            <a:fld id="{EA799190-5589-4C9F-8381-CE55FB49DD6B}" type="slidenum">
              <a:rPr lang="en-GB" altLang="en-US"/>
              <a:pPr>
                <a:defRPr/>
              </a:pPr>
              <a:t>‹#›</a:t>
            </a:fld>
            <a:endParaRPr lang="en-GB" altLang="en-US"/>
          </a:p>
        </p:txBody>
      </p:sp>
    </p:spTree>
    <p:extLst>
      <p:ext uri="{BB962C8B-B14F-4D97-AF65-F5344CB8AC3E}">
        <p14:creationId xmlns:p14="http://schemas.microsoft.com/office/powerpoint/2010/main" val="22492511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gray">
          <a:xfrm>
            <a:off x="0" y="0"/>
            <a:ext cx="10693400" cy="7561263"/>
          </a:xfrm>
          <a:prstGeom prst="rect">
            <a:avLst/>
          </a:prstGeom>
          <a:solidFill>
            <a:schemeClr val="tx2"/>
          </a:solidFill>
          <a:ln w="9525">
            <a:solidFill>
              <a:schemeClr val="tx2"/>
            </a:solidFill>
            <a:miter lim="800000"/>
            <a:headEnd/>
            <a:tailEnd/>
          </a:ln>
        </p:spPr>
        <p:txBody>
          <a:bodyPr wrap="none" anchor="ct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defRPr/>
            </a:pPr>
            <a:endParaRPr lang="en-US" altLang="en-US" b="0" smtClean="0">
              <a:solidFill>
                <a:srgbClr val="6E615F"/>
              </a:solidFill>
            </a:endParaRPr>
          </a:p>
        </p:txBody>
      </p:sp>
      <p:pic>
        <p:nvPicPr>
          <p:cNvPr id="5" name="Picture 18" descr="Coutts_Std_Logo_Single_N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750" y="358775"/>
            <a:ext cx="376555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9"/>
          <p:cNvSpPr txBox="1">
            <a:spLocks noChangeArrowheads="1"/>
          </p:cNvSpPr>
          <p:nvPr/>
        </p:nvSpPr>
        <p:spPr bwMode="gray">
          <a:xfrm>
            <a:off x="7323138" y="6083300"/>
            <a:ext cx="23018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lIns="54000" tIns="54000" rIns="54000" bIns="54000">
            <a:spAutoFit/>
          </a:bodyPr>
          <a:lstStyle>
            <a:lvl1pPr defTabSz="1023938">
              <a:defRPr sz="1200">
                <a:solidFill>
                  <a:schemeClr val="tx2"/>
                </a:solidFill>
                <a:latin typeface="Gill Sans" pitchFamily="2" charset="0"/>
              </a:defRPr>
            </a:lvl1pPr>
            <a:lvl2pPr marL="742950" indent="-285750" defTabSz="1023938">
              <a:defRPr sz="1200">
                <a:solidFill>
                  <a:schemeClr val="tx2"/>
                </a:solidFill>
                <a:latin typeface="Gill Sans" pitchFamily="2" charset="0"/>
              </a:defRPr>
            </a:lvl2pPr>
            <a:lvl3pPr marL="1143000" indent="-228600" defTabSz="1023938">
              <a:defRPr sz="1200">
                <a:solidFill>
                  <a:schemeClr val="tx2"/>
                </a:solidFill>
                <a:latin typeface="Gill Sans" pitchFamily="2" charset="0"/>
              </a:defRPr>
            </a:lvl3pPr>
            <a:lvl4pPr marL="1600200" indent="-228600" defTabSz="1023938">
              <a:defRPr sz="1200">
                <a:solidFill>
                  <a:schemeClr val="tx2"/>
                </a:solidFill>
                <a:latin typeface="Gill Sans" pitchFamily="2" charset="0"/>
              </a:defRPr>
            </a:lvl4pPr>
            <a:lvl5pPr marL="2057400" indent="-228600" defTabSz="1023938">
              <a:defRPr sz="1200">
                <a:solidFill>
                  <a:schemeClr val="tx2"/>
                </a:solidFill>
                <a:latin typeface="Gill Sans" pitchFamily="2" charset="0"/>
              </a:defRPr>
            </a:lvl5pPr>
            <a:lvl6pPr marL="2514600" indent="-228600" algn="ctr" defTabSz="1023938" eaLnBrk="0" fontAlgn="base" hangingPunct="0">
              <a:spcBef>
                <a:spcPct val="50000"/>
              </a:spcBef>
              <a:spcAft>
                <a:spcPct val="0"/>
              </a:spcAft>
              <a:defRPr sz="1200">
                <a:solidFill>
                  <a:schemeClr val="tx2"/>
                </a:solidFill>
                <a:latin typeface="Gill Sans" pitchFamily="2" charset="0"/>
              </a:defRPr>
            </a:lvl6pPr>
            <a:lvl7pPr marL="2971800" indent="-228600" algn="ctr" defTabSz="1023938" eaLnBrk="0" fontAlgn="base" hangingPunct="0">
              <a:spcBef>
                <a:spcPct val="50000"/>
              </a:spcBef>
              <a:spcAft>
                <a:spcPct val="0"/>
              </a:spcAft>
              <a:defRPr sz="1200">
                <a:solidFill>
                  <a:schemeClr val="tx2"/>
                </a:solidFill>
                <a:latin typeface="Gill Sans" pitchFamily="2" charset="0"/>
              </a:defRPr>
            </a:lvl7pPr>
            <a:lvl8pPr marL="3429000" indent="-228600" algn="ctr" defTabSz="1023938" eaLnBrk="0" fontAlgn="base" hangingPunct="0">
              <a:spcBef>
                <a:spcPct val="50000"/>
              </a:spcBef>
              <a:spcAft>
                <a:spcPct val="0"/>
              </a:spcAft>
              <a:defRPr sz="1200">
                <a:solidFill>
                  <a:schemeClr val="tx2"/>
                </a:solidFill>
                <a:latin typeface="Gill Sans" pitchFamily="2" charset="0"/>
              </a:defRPr>
            </a:lvl8pPr>
            <a:lvl9pPr marL="3886200" indent="-228600" algn="ctr" defTabSz="1023938" eaLnBrk="0" fontAlgn="base" hangingPunct="0">
              <a:spcBef>
                <a:spcPct val="50000"/>
              </a:spcBef>
              <a:spcAft>
                <a:spcPct val="0"/>
              </a:spcAft>
              <a:defRPr sz="1200">
                <a:solidFill>
                  <a:schemeClr val="tx2"/>
                </a:solidFill>
                <a:latin typeface="Gill Sans" pitchFamily="2" charset="0"/>
              </a:defRPr>
            </a:lvl9pPr>
          </a:lstStyle>
          <a:p>
            <a:pPr>
              <a:defRPr/>
            </a:pPr>
            <a:r>
              <a:rPr lang="en-US" sz="1800" b="0" smtClean="0">
                <a:solidFill>
                  <a:srgbClr val="FFFFFF"/>
                </a:solidFill>
                <a:ea typeface="ＭＳ Ｐゴシック"/>
              </a:rPr>
              <a:t>INTERNAL USE ONLY</a:t>
            </a:r>
          </a:p>
        </p:txBody>
      </p:sp>
      <p:sp>
        <p:nvSpPr>
          <p:cNvPr id="576515" name="Rectangle 3"/>
          <p:cNvSpPr>
            <a:spLocks noGrp="1" noChangeArrowheads="1"/>
          </p:cNvSpPr>
          <p:nvPr>
            <p:ph type="ctrTitle"/>
          </p:nvPr>
        </p:nvSpPr>
        <p:spPr>
          <a:xfrm>
            <a:off x="1025525" y="2990850"/>
            <a:ext cx="8642350" cy="455613"/>
          </a:xfrm>
        </p:spPr>
        <p:txBody>
          <a:bodyPr/>
          <a:lstStyle>
            <a:lvl1pPr>
              <a:defRPr sz="3200"/>
            </a:lvl1pPr>
          </a:lstStyle>
          <a:p>
            <a:r>
              <a:rPr lang="en-US"/>
              <a:t>Click to edit Master title style</a:t>
            </a:r>
          </a:p>
        </p:txBody>
      </p:sp>
      <p:sp>
        <p:nvSpPr>
          <p:cNvPr id="576516" name="Rectangle 4"/>
          <p:cNvSpPr>
            <a:spLocks noGrp="1" noChangeArrowheads="1"/>
          </p:cNvSpPr>
          <p:nvPr>
            <p:ph type="subTitle" idx="1"/>
          </p:nvPr>
        </p:nvSpPr>
        <p:spPr>
          <a:xfrm>
            <a:off x="1025525" y="3441700"/>
            <a:ext cx="8642350" cy="452438"/>
          </a:xfrm>
        </p:spPr>
        <p:txBody>
          <a:bodyPr tIns="72000"/>
          <a:lstStyle>
            <a:lvl1pPr>
              <a:defRPr sz="1600">
                <a:solidFill>
                  <a:srgbClr val="B6BAAF"/>
                </a:solidFill>
              </a:defRPr>
            </a:lvl1pPr>
          </a:lstStyle>
          <a:p>
            <a:r>
              <a:rPr lang="en-US"/>
              <a:t>Click to edit Master subtitle style</a:t>
            </a:r>
          </a:p>
        </p:txBody>
      </p:sp>
    </p:spTree>
    <p:extLst>
      <p:ext uri="{BB962C8B-B14F-4D97-AF65-F5344CB8AC3E}">
        <p14:creationId xmlns:p14="http://schemas.microsoft.com/office/powerpoint/2010/main" val="4108504581"/>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5" name="Rectangle 7"/>
          <p:cNvSpPr>
            <a:spLocks noGrp="1" noChangeArrowheads="1"/>
          </p:cNvSpPr>
          <p:nvPr>
            <p:ph type="sldNum" sz="quarter" idx="11"/>
          </p:nvPr>
        </p:nvSpPr>
        <p:spPr/>
        <p:txBody>
          <a:bodyPr/>
          <a:lstStyle>
            <a:lvl1pPr>
              <a:defRPr b="1"/>
            </a:lvl1pPr>
          </a:lstStyle>
          <a:p>
            <a:pPr>
              <a:defRPr/>
            </a:pPr>
            <a:fld id="{709A28C1-1640-4E20-9017-C68F05012BDB}" type="slidenum">
              <a:rPr lang="en-US" altLang="en-US"/>
              <a:pPr>
                <a:defRPr/>
              </a:pPr>
              <a:t>‹#›</a:t>
            </a:fld>
            <a:endParaRPr lang="en-US" altLang="en-US"/>
          </a:p>
        </p:txBody>
      </p:sp>
    </p:spTree>
    <p:extLst>
      <p:ext uri="{BB962C8B-B14F-4D97-AF65-F5344CB8AC3E}">
        <p14:creationId xmlns:p14="http://schemas.microsoft.com/office/powerpoint/2010/main" val="27412180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550" y="4859338"/>
            <a:ext cx="9090025"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44550" y="3205163"/>
            <a:ext cx="9090025"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5" name="Rectangle 7"/>
          <p:cNvSpPr>
            <a:spLocks noGrp="1" noChangeArrowheads="1"/>
          </p:cNvSpPr>
          <p:nvPr>
            <p:ph type="sldNum" sz="quarter" idx="11"/>
          </p:nvPr>
        </p:nvSpPr>
        <p:spPr/>
        <p:txBody>
          <a:bodyPr/>
          <a:lstStyle>
            <a:lvl1pPr>
              <a:defRPr b="1"/>
            </a:lvl1pPr>
          </a:lstStyle>
          <a:p>
            <a:pPr>
              <a:defRPr/>
            </a:pPr>
            <a:fld id="{7C8E3205-E2C4-485B-8138-107A9EA84459}" type="slidenum">
              <a:rPr lang="en-US" altLang="en-US"/>
              <a:pPr>
                <a:defRPr/>
              </a:pPr>
              <a:t>‹#›</a:t>
            </a:fld>
            <a:endParaRPr lang="en-US" altLang="en-US"/>
          </a:p>
        </p:txBody>
      </p:sp>
    </p:spTree>
    <p:extLst>
      <p:ext uri="{BB962C8B-B14F-4D97-AF65-F5344CB8AC3E}">
        <p14:creationId xmlns:p14="http://schemas.microsoft.com/office/powerpoint/2010/main" val="7420728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79413"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24488"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6" name="Rectangle 7"/>
          <p:cNvSpPr>
            <a:spLocks noGrp="1" noChangeArrowheads="1"/>
          </p:cNvSpPr>
          <p:nvPr>
            <p:ph type="sldNum" sz="quarter" idx="11"/>
          </p:nvPr>
        </p:nvSpPr>
        <p:spPr/>
        <p:txBody>
          <a:bodyPr/>
          <a:lstStyle>
            <a:lvl1pPr>
              <a:defRPr b="1"/>
            </a:lvl1pPr>
          </a:lstStyle>
          <a:p>
            <a:pPr>
              <a:defRPr/>
            </a:pPr>
            <a:fld id="{39FB1597-2177-4BC2-92A3-6D60D3A3302C}" type="slidenum">
              <a:rPr lang="en-US" altLang="en-US"/>
              <a:pPr>
                <a:defRPr/>
              </a:pPr>
              <a:t>‹#›</a:t>
            </a:fld>
            <a:endParaRPr lang="en-US" altLang="en-US"/>
          </a:p>
        </p:txBody>
      </p:sp>
    </p:spTree>
    <p:extLst>
      <p:ext uri="{BB962C8B-B14F-4D97-AF65-F5344CB8AC3E}">
        <p14:creationId xmlns:p14="http://schemas.microsoft.com/office/powerpoint/2010/main" val="30491129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3213"/>
            <a:ext cx="9623425" cy="12604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34988" y="1692275"/>
            <a:ext cx="4724400"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4988" y="2397125"/>
            <a:ext cx="4724400"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32425" y="1692275"/>
            <a:ext cx="472598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432425" y="2397125"/>
            <a:ext cx="4725988"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8" name="Rectangle 7"/>
          <p:cNvSpPr>
            <a:spLocks noGrp="1" noChangeArrowheads="1"/>
          </p:cNvSpPr>
          <p:nvPr>
            <p:ph type="sldNum" sz="quarter" idx="11"/>
          </p:nvPr>
        </p:nvSpPr>
        <p:spPr/>
        <p:txBody>
          <a:bodyPr/>
          <a:lstStyle>
            <a:lvl1pPr>
              <a:defRPr b="1"/>
            </a:lvl1pPr>
          </a:lstStyle>
          <a:p>
            <a:pPr>
              <a:defRPr/>
            </a:pPr>
            <a:fld id="{13B54D8C-0942-4865-B539-0C40FCCCFA18}" type="slidenum">
              <a:rPr lang="en-US" altLang="en-US"/>
              <a:pPr>
                <a:defRPr/>
              </a:pPr>
              <a:t>‹#›</a:t>
            </a:fld>
            <a:endParaRPr lang="en-US" altLang="en-US"/>
          </a:p>
        </p:txBody>
      </p:sp>
    </p:spTree>
    <p:extLst>
      <p:ext uri="{BB962C8B-B14F-4D97-AF65-F5344CB8AC3E}">
        <p14:creationId xmlns:p14="http://schemas.microsoft.com/office/powerpoint/2010/main" val="98088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550" y="4859338"/>
            <a:ext cx="9090025" cy="15017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844550" y="3205163"/>
            <a:ext cx="9090025"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5" name="Rectangle 7"/>
          <p:cNvSpPr>
            <a:spLocks noGrp="1" noChangeArrowheads="1"/>
          </p:cNvSpPr>
          <p:nvPr>
            <p:ph type="sldNum" sz="quarter" idx="11"/>
          </p:nvPr>
        </p:nvSpPr>
        <p:spPr>
          <a:ln/>
        </p:spPr>
        <p:txBody>
          <a:bodyPr/>
          <a:lstStyle>
            <a:lvl1pPr>
              <a:defRPr/>
            </a:lvl1pPr>
          </a:lstStyle>
          <a:p>
            <a:pPr>
              <a:defRPr/>
            </a:pPr>
            <a:fld id="{E7FC3E92-C588-42D2-83A0-D6BD9D345C6F}" type="slidenum">
              <a:rPr lang="en-GB" altLang="en-US"/>
              <a:pPr>
                <a:defRPr/>
              </a:pPr>
              <a:t>‹#›</a:t>
            </a:fld>
            <a:endParaRPr lang="en-GB" altLang="en-US"/>
          </a:p>
        </p:txBody>
      </p:sp>
    </p:spTree>
    <p:extLst>
      <p:ext uri="{BB962C8B-B14F-4D97-AF65-F5344CB8AC3E}">
        <p14:creationId xmlns:p14="http://schemas.microsoft.com/office/powerpoint/2010/main" val="22735854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4" name="Rectangle 7"/>
          <p:cNvSpPr>
            <a:spLocks noGrp="1" noChangeArrowheads="1"/>
          </p:cNvSpPr>
          <p:nvPr>
            <p:ph type="sldNum" sz="quarter" idx="11"/>
          </p:nvPr>
        </p:nvSpPr>
        <p:spPr/>
        <p:txBody>
          <a:bodyPr/>
          <a:lstStyle>
            <a:lvl1pPr>
              <a:defRPr b="1"/>
            </a:lvl1pPr>
          </a:lstStyle>
          <a:p>
            <a:pPr>
              <a:defRPr/>
            </a:pPr>
            <a:fld id="{13096087-2E29-4179-AA70-035532F3A290}" type="slidenum">
              <a:rPr lang="en-US" altLang="en-US"/>
              <a:pPr>
                <a:defRPr/>
              </a:pPr>
              <a:t>‹#›</a:t>
            </a:fld>
            <a:endParaRPr lang="en-US" altLang="en-US"/>
          </a:p>
        </p:txBody>
      </p:sp>
    </p:spTree>
    <p:extLst>
      <p:ext uri="{BB962C8B-B14F-4D97-AF65-F5344CB8AC3E}">
        <p14:creationId xmlns:p14="http://schemas.microsoft.com/office/powerpoint/2010/main" val="11991298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3" name="Rectangle 7"/>
          <p:cNvSpPr>
            <a:spLocks noGrp="1" noChangeArrowheads="1"/>
          </p:cNvSpPr>
          <p:nvPr>
            <p:ph type="sldNum" sz="quarter" idx="11"/>
          </p:nvPr>
        </p:nvSpPr>
        <p:spPr/>
        <p:txBody>
          <a:bodyPr/>
          <a:lstStyle>
            <a:lvl1pPr>
              <a:defRPr b="1"/>
            </a:lvl1pPr>
          </a:lstStyle>
          <a:p>
            <a:pPr>
              <a:defRPr/>
            </a:pPr>
            <a:fld id="{91181450-11EB-44C2-ACBB-0C84A95E19A8}" type="slidenum">
              <a:rPr lang="en-US" altLang="en-US"/>
              <a:pPr>
                <a:defRPr/>
              </a:pPr>
              <a:t>‹#›</a:t>
            </a:fld>
            <a:endParaRPr lang="en-US" altLang="en-US"/>
          </a:p>
        </p:txBody>
      </p:sp>
    </p:spTree>
    <p:extLst>
      <p:ext uri="{BB962C8B-B14F-4D97-AF65-F5344CB8AC3E}">
        <p14:creationId xmlns:p14="http://schemas.microsoft.com/office/powerpoint/2010/main" val="37845578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1625"/>
            <a:ext cx="3517900" cy="1281113"/>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181475" y="301625"/>
            <a:ext cx="5976938" cy="64531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4988" y="1582738"/>
            <a:ext cx="3517900"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6" name="Rectangle 7"/>
          <p:cNvSpPr>
            <a:spLocks noGrp="1" noChangeArrowheads="1"/>
          </p:cNvSpPr>
          <p:nvPr>
            <p:ph type="sldNum" sz="quarter" idx="11"/>
          </p:nvPr>
        </p:nvSpPr>
        <p:spPr/>
        <p:txBody>
          <a:bodyPr/>
          <a:lstStyle>
            <a:lvl1pPr>
              <a:defRPr b="1"/>
            </a:lvl1pPr>
          </a:lstStyle>
          <a:p>
            <a:pPr>
              <a:defRPr/>
            </a:pPr>
            <a:fld id="{89865C17-57FA-4738-84C8-39B317965017}" type="slidenum">
              <a:rPr lang="en-US" altLang="en-US"/>
              <a:pPr>
                <a:defRPr/>
              </a:pPr>
              <a:t>‹#›</a:t>
            </a:fld>
            <a:endParaRPr lang="en-US" altLang="en-US"/>
          </a:p>
        </p:txBody>
      </p:sp>
    </p:spTree>
    <p:extLst>
      <p:ext uri="{BB962C8B-B14F-4D97-AF65-F5344CB8AC3E}">
        <p14:creationId xmlns:p14="http://schemas.microsoft.com/office/powerpoint/2010/main" val="14534367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500" y="5292725"/>
            <a:ext cx="6416675" cy="625475"/>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095500" y="676275"/>
            <a:ext cx="6416675" cy="45354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095500" y="5918200"/>
            <a:ext cx="6416675" cy="8874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6" name="Rectangle 7"/>
          <p:cNvSpPr>
            <a:spLocks noGrp="1" noChangeArrowheads="1"/>
          </p:cNvSpPr>
          <p:nvPr>
            <p:ph type="sldNum" sz="quarter" idx="11"/>
          </p:nvPr>
        </p:nvSpPr>
        <p:spPr/>
        <p:txBody>
          <a:bodyPr/>
          <a:lstStyle>
            <a:lvl1pPr>
              <a:defRPr b="1"/>
            </a:lvl1pPr>
          </a:lstStyle>
          <a:p>
            <a:pPr>
              <a:defRPr/>
            </a:pPr>
            <a:fld id="{E47E16FD-F96B-4A36-97B1-BBBEB8E6F2AE}" type="slidenum">
              <a:rPr lang="en-US" altLang="en-US"/>
              <a:pPr>
                <a:defRPr/>
              </a:pPr>
              <a:t>‹#›</a:t>
            </a:fld>
            <a:endParaRPr lang="en-US" altLang="en-US"/>
          </a:p>
        </p:txBody>
      </p:sp>
    </p:spTree>
    <p:extLst>
      <p:ext uri="{BB962C8B-B14F-4D97-AF65-F5344CB8AC3E}">
        <p14:creationId xmlns:p14="http://schemas.microsoft.com/office/powerpoint/2010/main" val="27940441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5" name="Rectangle 7"/>
          <p:cNvSpPr>
            <a:spLocks noGrp="1" noChangeArrowheads="1"/>
          </p:cNvSpPr>
          <p:nvPr>
            <p:ph type="sldNum" sz="quarter" idx="11"/>
          </p:nvPr>
        </p:nvSpPr>
        <p:spPr/>
        <p:txBody>
          <a:bodyPr/>
          <a:lstStyle>
            <a:lvl1pPr>
              <a:defRPr b="1"/>
            </a:lvl1pPr>
          </a:lstStyle>
          <a:p>
            <a:pPr>
              <a:defRPr/>
            </a:pPr>
            <a:fld id="{9D2F8133-4EDA-446A-AAA2-5BDE85D247EA}" type="slidenum">
              <a:rPr lang="en-US" altLang="en-US"/>
              <a:pPr>
                <a:defRPr/>
              </a:pPr>
              <a:t>‹#›</a:t>
            </a:fld>
            <a:endParaRPr lang="en-US" altLang="en-US"/>
          </a:p>
        </p:txBody>
      </p:sp>
    </p:spTree>
    <p:extLst>
      <p:ext uri="{BB962C8B-B14F-4D97-AF65-F5344CB8AC3E}">
        <p14:creationId xmlns:p14="http://schemas.microsoft.com/office/powerpoint/2010/main" val="2307714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32725" y="352425"/>
            <a:ext cx="2484438" cy="65230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79413" y="352425"/>
            <a:ext cx="7300912" cy="65230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5" name="Rectangle 7"/>
          <p:cNvSpPr>
            <a:spLocks noGrp="1" noChangeArrowheads="1"/>
          </p:cNvSpPr>
          <p:nvPr>
            <p:ph type="sldNum" sz="quarter" idx="11"/>
          </p:nvPr>
        </p:nvSpPr>
        <p:spPr/>
        <p:txBody>
          <a:bodyPr/>
          <a:lstStyle>
            <a:lvl1pPr>
              <a:defRPr b="1"/>
            </a:lvl1pPr>
          </a:lstStyle>
          <a:p>
            <a:pPr>
              <a:defRPr/>
            </a:pPr>
            <a:fld id="{5A915789-7445-4358-AA5F-B78E973ED95F}" type="slidenum">
              <a:rPr lang="en-US" altLang="en-US"/>
              <a:pPr>
                <a:defRPr/>
              </a:pPr>
              <a:t>‹#›</a:t>
            </a:fld>
            <a:endParaRPr lang="en-US" altLang="en-US"/>
          </a:p>
        </p:txBody>
      </p:sp>
    </p:spTree>
    <p:extLst>
      <p:ext uri="{BB962C8B-B14F-4D97-AF65-F5344CB8AC3E}">
        <p14:creationId xmlns:p14="http://schemas.microsoft.com/office/powerpoint/2010/main" val="26376738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gray">
          <a:xfrm>
            <a:off x="0" y="0"/>
            <a:ext cx="10693400" cy="7561263"/>
          </a:xfrm>
          <a:prstGeom prst="rect">
            <a:avLst/>
          </a:prstGeom>
          <a:solidFill>
            <a:schemeClr val="tx2"/>
          </a:solidFill>
          <a:ln w="9525">
            <a:solidFill>
              <a:schemeClr val="tx2"/>
            </a:solidFill>
            <a:miter lim="800000"/>
            <a:headEnd/>
            <a:tailEnd/>
          </a:ln>
        </p:spPr>
        <p:txBody>
          <a:bodyPr wrap="none" anchor="ct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defRPr/>
            </a:pPr>
            <a:endParaRPr lang="en-US" altLang="en-US" b="0" smtClean="0">
              <a:solidFill>
                <a:srgbClr val="6E615F"/>
              </a:solidFill>
            </a:endParaRPr>
          </a:p>
        </p:txBody>
      </p:sp>
      <p:pic>
        <p:nvPicPr>
          <p:cNvPr id="5" name="Picture 18" descr="Coutts_Std_Logo_Single_N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750" y="358775"/>
            <a:ext cx="376555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9"/>
          <p:cNvSpPr txBox="1">
            <a:spLocks noChangeArrowheads="1"/>
          </p:cNvSpPr>
          <p:nvPr/>
        </p:nvSpPr>
        <p:spPr bwMode="gray">
          <a:xfrm>
            <a:off x="7323138" y="6083300"/>
            <a:ext cx="23018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lIns="54000" tIns="54000" rIns="54000" bIns="54000">
            <a:spAutoFit/>
          </a:bodyPr>
          <a:lstStyle>
            <a:lvl1pPr defTabSz="1023938">
              <a:defRPr sz="1200">
                <a:solidFill>
                  <a:schemeClr val="tx2"/>
                </a:solidFill>
                <a:latin typeface="Gill Sans" pitchFamily="2" charset="0"/>
              </a:defRPr>
            </a:lvl1pPr>
            <a:lvl2pPr marL="742950" indent="-285750" defTabSz="1023938">
              <a:defRPr sz="1200">
                <a:solidFill>
                  <a:schemeClr val="tx2"/>
                </a:solidFill>
                <a:latin typeface="Gill Sans" pitchFamily="2" charset="0"/>
              </a:defRPr>
            </a:lvl2pPr>
            <a:lvl3pPr marL="1143000" indent="-228600" defTabSz="1023938">
              <a:defRPr sz="1200">
                <a:solidFill>
                  <a:schemeClr val="tx2"/>
                </a:solidFill>
                <a:latin typeface="Gill Sans" pitchFamily="2" charset="0"/>
              </a:defRPr>
            </a:lvl3pPr>
            <a:lvl4pPr marL="1600200" indent="-228600" defTabSz="1023938">
              <a:defRPr sz="1200">
                <a:solidFill>
                  <a:schemeClr val="tx2"/>
                </a:solidFill>
                <a:latin typeface="Gill Sans" pitchFamily="2" charset="0"/>
              </a:defRPr>
            </a:lvl4pPr>
            <a:lvl5pPr marL="2057400" indent="-228600" defTabSz="1023938">
              <a:defRPr sz="1200">
                <a:solidFill>
                  <a:schemeClr val="tx2"/>
                </a:solidFill>
                <a:latin typeface="Gill Sans" pitchFamily="2" charset="0"/>
              </a:defRPr>
            </a:lvl5pPr>
            <a:lvl6pPr marL="2514600" indent="-228600" algn="ctr" defTabSz="1023938" eaLnBrk="0" fontAlgn="base" hangingPunct="0">
              <a:spcBef>
                <a:spcPct val="50000"/>
              </a:spcBef>
              <a:spcAft>
                <a:spcPct val="0"/>
              </a:spcAft>
              <a:defRPr sz="1200">
                <a:solidFill>
                  <a:schemeClr val="tx2"/>
                </a:solidFill>
                <a:latin typeface="Gill Sans" pitchFamily="2" charset="0"/>
              </a:defRPr>
            </a:lvl6pPr>
            <a:lvl7pPr marL="2971800" indent="-228600" algn="ctr" defTabSz="1023938" eaLnBrk="0" fontAlgn="base" hangingPunct="0">
              <a:spcBef>
                <a:spcPct val="50000"/>
              </a:spcBef>
              <a:spcAft>
                <a:spcPct val="0"/>
              </a:spcAft>
              <a:defRPr sz="1200">
                <a:solidFill>
                  <a:schemeClr val="tx2"/>
                </a:solidFill>
                <a:latin typeface="Gill Sans" pitchFamily="2" charset="0"/>
              </a:defRPr>
            </a:lvl7pPr>
            <a:lvl8pPr marL="3429000" indent="-228600" algn="ctr" defTabSz="1023938" eaLnBrk="0" fontAlgn="base" hangingPunct="0">
              <a:spcBef>
                <a:spcPct val="50000"/>
              </a:spcBef>
              <a:spcAft>
                <a:spcPct val="0"/>
              </a:spcAft>
              <a:defRPr sz="1200">
                <a:solidFill>
                  <a:schemeClr val="tx2"/>
                </a:solidFill>
                <a:latin typeface="Gill Sans" pitchFamily="2" charset="0"/>
              </a:defRPr>
            </a:lvl8pPr>
            <a:lvl9pPr marL="3886200" indent="-228600" algn="ctr" defTabSz="1023938" eaLnBrk="0" fontAlgn="base" hangingPunct="0">
              <a:spcBef>
                <a:spcPct val="50000"/>
              </a:spcBef>
              <a:spcAft>
                <a:spcPct val="0"/>
              </a:spcAft>
              <a:defRPr sz="1200">
                <a:solidFill>
                  <a:schemeClr val="tx2"/>
                </a:solidFill>
                <a:latin typeface="Gill Sans" pitchFamily="2" charset="0"/>
              </a:defRPr>
            </a:lvl9pPr>
          </a:lstStyle>
          <a:p>
            <a:pPr>
              <a:defRPr/>
            </a:pPr>
            <a:r>
              <a:rPr lang="en-US" sz="1800" b="0" smtClean="0">
                <a:solidFill>
                  <a:srgbClr val="FFFFFF"/>
                </a:solidFill>
                <a:ea typeface="ＭＳ Ｐゴシック"/>
              </a:rPr>
              <a:t>INTERNAL USE ONLY</a:t>
            </a:r>
          </a:p>
        </p:txBody>
      </p:sp>
      <p:sp>
        <p:nvSpPr>
          <p:cNvPr id="576515" name="Rectangle 3"/>
          <p:cNvSpPr>
            <a:spLocks noGrp="1" noChangeArrowheads="1"/>
          </p:cNvSpPr>
          <p:nvPr>
            <p:ph type="ctrTitle"/>
          </p:nvPr>
        </p:nvSpPr>
        <p:spPr>
          <a:xfrm>
            <a:off x="1025525" y="2990850"/>
            <a:ext cx="8642350" cy="455613"/>
          </a:xfrm>
        </p:spPr>
        <p:txBody>
          <a:bodyPr/>
          <a:lstStyle>
            <a:lvl1pPr>
              <a:defRPr sz="3200"/>
            </a:lvl1pPr>
          </a:lstStyle>
          <a:p>
            <a:r>
              <a:rPr lang="en-US"/>
              <a:t>Click to edit Master title style</a:t>
            </a:r>
          </a:p>
        </p:txBody>
      </p:sp>
      <p:sp>
        <p:nvSpPr>
          <p:cNvPr id="576516" name="Rectangle 4"/>
          <p:cNvSpPr>
            <a:spLocks noGrp="1" noChangeArrowheads="1"/>
          </p:cNvSpPr>
          <p:nvPr>
            <p:ph type="subTitle" idx="1"/>
          </p:nvPr>
        </p:nvSpPr>
        <p:spPr>
          <a:xfrm>
            <a:off x="1025525" y="3441700"/>
            <a:ext cx="8642350" cy="452438"/>
          </a:xfrm>
        </p:spPr>
        <p:txBody>
          <a:bodyPr tIns="72000"/>
          <a:lstStyle>
            <a:lvl1pPr>
              <a:defRPr sz="1600">
                <a:solidFill>
                  <a:srgbClr val="B6BAAF"/>
                </a:solidFill>
              </a:defRPr>
            </a:lvl1pPr>
          </a:lstStyle>
          <a:p>
            <a:r>
              <a:rPr lang="en-US"/>
              <a:t>Click to edit Master subtitle style</a:t>
            </a:r>
          </a:p>
        </p:txBody>
      </p:sp>
    </p:spTree>
    <p:extLst>
      <p:ext uri="{BB962C8B-B14F-4D97-AF65-F5344CB8AC3E}">
        <p14:creationId xmlns:p14="http://schemas.microsoft.com/office/powerpoint/2010/main" val="1783163306"/>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5" name="Rectangle 7"/>
          <p:cNvSpPr>
            <a:spLocks noGrp="1" noChangeArrowheads="1"/>
          </p:cNvSpPr>
          <p:nvPr>
            <p:ph type="sldNum" sz="quarter" idx="11"/>
          </p:nvPr>
        </p:nvSpPr>
        <p:spPr/>
        <p:txBody>
          <a:bodyPr/>
          <a:lstStyle>
            <a:lvl1pPr>
              <a:defRPr b="1"/>
            </a:lvl1pPr>
          </a:lstStyle>
          <a:p>
            <a:pPr>
              <a:defRPr/>
            </a:pPr>
            <a:fld id="{EC126C5E-DF76-483C-BA5A-67F71A215EFB}" type="slidenum">
              <a:rPr lang="en-US" altLang="en-US"/>
              <a:pPr>
                <a:defRPr/>
              </a:pPr>
              <a:t>‹#›</a:t>
            </a:fld>
            <a:endParaRPr lang="en-US" altLang="en-US"/>
          </a:p>
        </p:txBody>
      </p:sp>
    </p:spTree>
    <p:extLst>
      <p:ext uri="{BB962C8B-B14F-4D97-AF65-F5344CB8AC3E}">
        <p14:creationId xmlns:p14="http://schemas.microsoft.com/office/powerpoint/2010/main" val="357559459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550" y="4859338"/>
            <a:ext cx="9090025"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44550" y="3205163"/>
            <a:ext cx="9090025"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5" name="Rectangle 7"/>
          <p:cNvSpPr>
            <a:spLocks noGrp="1" noChangeArrowheads="1"/>
          </p:cNvSpPr>
          <p:nvPr>
            <p:ph type="sldNum" sz="quarter" idx="11"/>
          </p:nvPr>
        </p:nvSpPr>
        <p:spPr/>
        <p:txBody>
          <a:bodyPr/>
          <a:lstStyle>
            <a:lvl1pPr>
              <a:defRPr b="1"/>
            </a:lvl1pPr>
          </a:lstStyle>
          <a:p>
            <a:pPr>
              <a:defRPr/>
            </a:pPr>
            <a:fld id="{ADE9494C-9DED-49C6-AD38-8EDCC353F99A}" type="slidenum">
              <a:rPr lang="en-US" altLang="en-US"/>
              <a:pPr>
                <a:defRPr/>
              </a:pPr>
              <a:t>‹#›</a:t>
            </a:fld>
            <a:endParaRPr lang="en-US" altLang="en-US"/>
          </a:p>
        </p:txBody>
      </p:sp>
    </p:spTree>
    <p:extLst>
      <p:ext uri="{BB962C8B-B14F-4D97-AF65-F5344CB8AC3E}">
        <p14:creationId xmlns:p14="http://schemas.microsoft.com/office/powerpoint/2010/main" val="40959318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79413"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24488"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6" name="Rectangle 7"/>
          <p:cNvSpPr>
            <a:spLocks noGrp="1" noChangeArrowheads="1"/>
          </p:cNvSpPr>
          <p:nvPr>
            <p:ph type="sldNum" sz="quarter" idx="11"/>
          </p:nvPr>
        </p:nvSpPr>
        <p:spPr/>
        <p:txBody>
          <a:bodyPr/>
          <a:lstStyle>
            <a:lvl1pPr>
              <a:defRPr b="1"/>
            </a:lvl1pPr>
          </a:lstStyle>
          <a:p>
            <a:pPr>
              <a:defRPr/>
            </a:pPr>
            <a:fld id="{9AFAA045-8B83-415D-87D7-5451D2D324E5}" type="slidenum">
              <a:rPr lang="en-US" altLang="en-US"/>
              <a:pPr>
                <a:defRPr/>
              </a:pPr>
              <a:t>‹#›</a:t>
            </a:fld>
            <a:endParaRPr lang="en-US" altLang="en-US"/>
          </a:p>
        </p:txBody>
      </p:sp>
    </p:spTree>
    <p:extLst>
      <p:ext uri="{BB962C8B-B14F-4D97-AF65-F5344CB8AC3E}">
        <p14:creationId xmlns:p14="http://schemas.microsoft.com/office/powerpoint/2010/main" val="3067622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79413"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24488"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6" name="Rectangle 7"/>
          <p:cNvSpPr>
            <a:spLocks noGrp="1" noChangeArrowheads="1"/>
          </p:cNvSpPr>
          <p:nvPr>
            <p:ph type="sldNum" sz="quarter" idx="11"/>
          </p:nvPr>
        </p:nvSpPr>
        <p:spPr>
          <a:ln/>
        </p:spPr>
        <p:txBody>
          <a:bodyPr/>
          <a:lstStyle>
            <a:lvl1pPr>
              <a:defRPr/>
            </a:lvl1pPr>
          </a:lstStyle>
          <a:p>
            <a:pPr>
              <a:defRPr/>
            </a:pPr>
            <a:fld id="{729D644C-24DF-4261-887F-9D9B970CCA75}" type="slidenum">
              <a:rPr lang="en-GB" altLang="en-US"/>
              <a:pPr>
                <a:defRPr/>
              </a:pPr>
              <a:t>‹#›</a:t>
            </a:fld>
            <a:endParaRPr lang="en-GB" altLang="en-US"/>
          </a:p>
        </p:txBody>
      </p:sp>
    </p:spTree>
    <p:extLst>
      <p:ext uri="{BB962C8B-B14F-4D97-AF65-F5344CB8AC3E}">
        <p14:creationId xmlns:p14="http://schemas.microsoft.com/office/powerpoint/2010/main" val="38824619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3213"/>
            <a:ext cx="9623425" cy="12604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34988" y="1692275"/>
            <a:ext cx="4724400"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4988" y="2397125"/>
            <a:ext cx="4724400"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32425" y="1692275"/>
            <a:ext cx="472598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432425" y="2397125"/>
            <a:ext cx="4725988"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8" name="Rectangle 7"/>
          <p:cNvSpPr>
            <a:spLocks noGrp="1" noChangeArrowheads="1"/>
          </p:cNvSpPr>
          <p:nvPr>
            <p:ph type="sldNum" sz="quarter" idx="11"/>
          </p:nvPr>
        </p:nvSpPr>
        <p:spPr/>
        <p:txBody>
          <a:bodyPr/>
          <a:lstStyle>
            <a:lvl1pPr>
              <a:defRPr b="1"/>
            </a:lvl1pPr>
          </a:lstStyle>
          <a:p>
            <a:pPr>
              <a:defRPr/>
            </a:pPr>
            <a:fld id="{AC7ADA9D-431A-4E93-BDC6-F4239C41FAF6}" type="slidenum">
              <a:rPr lang="en-US" altLang="en-US"/>
              <a:pPr>
                <a:defRPr/>
              </a:pPr>
              <a:t>‹#›</a:t>
            </a:fld>
            <a:endParaRPr lang="en-US" altLang="en-US"/>
          </a:p>
        </p:txBody>
      </p:sp>
    </p:spTree>
    <p:extLst>
      <p:ext uri="{BB962C8B-B14F-4D97-AF65-F5344CB8AC3E}">
        <p14:creationId xmlns:p14="http://schemas.microsoft.com/office/powerpoint/2010/main" val="16389155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4" name="Rectangle 7"/>
          <p:cNvSpPr>
            <a:spLocks noGrp="1" noChangeArrowheads="1"/>
          </p:cNvSpPr>
          <p:nvPr>
            <p:ph type="sldNum" sz="quarter" idx="11"/>
          </p:nvPr>
        </p:nvSpPr>
        <p:spPr/>
        <p:txBody>
          <a:bodyPr/>
          <a:lstStyle>
            <a:lvl1pPr>
              <a:defRPr b="1"/>
            </a:lvl1pPr>
          </a:lstStyle>
          <a:p>
            <a:pPr>
              <a:defRPr/>
            </a:pPr>
            <a:fld id="{09094C28-17F8-40C0-9D3E-98F53517310B}" type="slidenum">
              <a:rPr lang="en-US" altLang="en-US"/>
              <a:pPr>
                <a:defRPr/>
              </a:pPr>
              <a:t>‹#›</a:t>
            </a:fld>
            <a:endParaRPr lang="en-US" altLang="en-US"/>
          </a:p>
        </p:txBody>
      </p:sp>
    </p:spTree>
    <p:extLst>
      <p:ext uri="{BB962C8B-B14F-4D97-AF65-F5344CB8AC3E}">
        <p14:creationId xmlns:p14="http://schemas.microsoft.com/office/powerpoint/2010/main" val="38098024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3" name="Rectangle 7"/>
          <p:cNvSpPr>
            <a:spLocks noGrp="1" noChangeArrowheads="1"/>
          </p:cNvSpPr>
          <p:nvPr>
            <p:ph type="sldNum" sz="quarter" idx="11"/>
          </p:nvPr>
        </p:nvSpPr>
        <p:spPr/>
        <p:txBody>
          <a:bodyPr/>
          <a:lstStyle>
            <a:lvl1pPr>
              <a:defRPr b="1"/>
            </a:lvl1pPr>
          </a:lstStyle>
          <a:p>
            <a:pPr>
              <a:defRPr/>
            </a:pPr>
            <a:fld id="{75F235D8-ECB0-4155-B255-6BC284520554}" type="slidenum">
              <a:rPr lang="en-US" altLang="en-US"/>
              <a:pPr>
                <a:defRPr/>
              </a:pPr>
              <a:t>‹#›</a:t>
            </a:fld>
            <a:endParaRPr lang="en-US" altLang="en-US"/>
          </a:p>
        </p:txBody>
      </p:sp>
    </p:spTree>
    <p:extLst>
      <p:ext uri="{BB962C8B-B14F-4D97-AF65-F5344CB8AC3E}">
        <p14:creationId xmlns:p14="http://schemas.microsoft.com/office/powerpoint/2010/main" val="36892948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1625"/>
            <a:ext cx="3517900" cy="1281113"/>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181475" y="301625"/>
            <a:ext cx="5976938" cy="64531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4988" y="1582738"/>
            <a:ext cx="3517900"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6" name="Rectangle 7"/>
          <p:cNvSpPr>
            <a:spLocks noGrp="1" noChangeArrowheads="1"/>
          </p:cNvSpPr>
          <p:nvPr>
            <p:ph type="sldNum" sz="quarter" idx="11"/>
          </p:nvPr>
        </p:nvSpPr>
        <p:spPr/>
        <p:txBody>
          <a:bodyPr/>
          <a:lstStyle>
            <a:lvl1pPr>
              <a:defRPr b="1"/>
            </a:lvl1pPr>
          </a:lstStyle>
          <a:p>
            <a:pPr>
              <a:defRPr/>
            </a:pPr>
            <a:fld id="{9AAB2A89-7AED-4A59-B890-D0D2C4204E8A}" type="slidenum">
              <a:rPr lang="en-US" altLang="en-US"/>
              <a:pPr>
                <a:defRPr/>
              </a:pPr>
              <a:t>‹#›</a:t>
            </a:fld>
            <a:endParaRPr lang="en-US" altLang="en-US"/>
          </a:p>
        </p:txBody>
      </p:sp>
    </p:spTree>
    <p:extLst>
      <p:ext uri="{BB962C8B-B14F-4D97-AF65-F5344CB8AC3E}">
        <p14:creationId xmlns:p14="http://schemas.microsoft.com/office/powerpoint/2010/main" val="17660644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500" y="5292725"/>
            <a:ext cx="6416675" cy="625475"/>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095500" y="676275"/>
            <a:ext cx="6416675" cy="45354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095500" y="5918200"/>
            <a:ext cx="6416675" cy="8874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6" name="Rectangle 7"/>
          <p:cNvSpPr>
            <a:spLocks noGrp="1" noChangeArrowheads="1"/>
          </p:cNvSpPr>
          <p:nvPr>
            <p:ph type="sldNum" sz="quarter" idx="11"/>
          </p:nvPr>
        </p:nvSpPr>
        <p:spPr/>
        <p:txBody>
          <a:bodyPr/>
          <a:lstStyle>
            <a:lvl1pPr>
              <a:defRPr b="1"/>
            </a:lvl1pPr>
          </a:lstStyle>
          <a:p>
            <a:pPr>
              <a:defRPr/>
            </a:pPr>
            <a:fld id="{4068A3FF-B161-4B81-966E-0EB4AF136FAC}" type="slidenum">
              <a:rPr lang="en-US" altLang="en-US"/>
              <a:pPr>
                <a:defRPr/>
              </a:pPr>
              <a:t>‹#›</a:t>
            </a:fld>
            <a:endParaRPr lang="en-US" altLang="en-US"/>
          </a:p>
        </p:txBody>
      </p:sp>
    </p:spTree>
    <p:extLst>
      <p:ext uri="{BB962C8B-B14F-4D97-AF65-F5344CB8AC3E}">
        <p14:creationId xmlns:p14="http://schemas.microsoft.com/office/powerpoint/2010/main" val="12888461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5" name="Rectangle 7"/>
          <p:cNvSpPr>
            <a:spLocks noGrp="1" noChangeArrowheads="1"/>
          </p:cNvSpPr>
          <p:nvPr>
            <p:ph type="sldNum" sz="quarter" idx="11"/>
          </p:nvPr>
        </p:nvSpPr>
        <p:spPr/>
        <p:txBody>
          <a:bodyPr/>
          <a:lstStyle>
            <a:lvl1pPr>
              <a:defRPr b="1"/>
            </a:lvl1pPr>
          </a:lstStyle>
          <a:p>
            <a:pPr>
              <a:defRPr/>
            </a:pPr>
            <a:fld id="{263C73C4-20CF-46F0-9F17-ECF0C449D163}" type="slidenum">
              <a:rPr lang="en-US" altLang="en-US"/>
              <a:pPr>
                <a:defRPr/>
              </a:pPr>
              <a:t>‹#›</a:t>
            </a:fld>
            <a:endParaRPr lang="en-US" altLang="en-US"/>
          </a:p>
        </p:txBody>
      </p:sp>
    </p:spTree>
    <p:extLst>
      <p:ext uri="{BB962C8B-B14F-4D97-AF65-F5344CB8AC3E}">
        <p14:creationId xmlns:p14="http://schemas.microsoft.com/office/powerpoint/2010/main" val="390154580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32725" y="352425"/>
            <a:ext cx="2484438" cy="65230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79413" y="352425"/>
            <a:ext cx="7300912" cy="65230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5" name="Rectangle 7"/>
          <p:cNvSpPr>
            <a:spLocks noGrp="1" noChangeArrowheads="1"/>
          </p:cNvSpPr>
          <p:nvPr>
            <p:ph type="sldNum" sz="quarter" idx="11"/>
          </p:nvPr>
        </p:nvSpPr>
        <p:spPr/>
        <p:txBody>
          <a:bodyPr/>
          <a:lstStyle>
            <a:lvl1pPr>
              <a:defRPr b="1"/>
            </a:lvl1pPr>
          </a:lstStyle>
          <a:p>
            <a:pPr>
              <a:defRPr/>
            </a:pPr>
            <a:fld id="{5FCDE1A1-E37C-4F66-8709-3E572CBF6E0F}" type="slidenum">
              <a:rPr lang="en-US" altLang="en-US"/>
              <a:pPr>
                <a:defRPr/>
              </a:pPr>
              <a:t>‹#›</a:t>
            </a:fld>
            <a:endParaRPr lang="en-US" altLang="en-US"/>
          </a:p>
        </p:txBody>
      </p:sp>
    </p:spTree>
    <p:extLst>
      <p:ext uri="{BB962C8B-B14F-4D97-AF65-F5344CB8AC3E}">
        <p14:creationId xmlns:p14="http://schemas.microsoft.com/office/powerpoint/2010/main" val="350443016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gray">
          <a:xfrm>
            <a:off x="0" y="0"/>
            <a:ext cx="10693400" cy="7561263"/>
          </a:xfrm>
          <a:prstGeom prst="rect">
            <a:avLst/>
          </a:prstGeom>
          <a:solidFill>
            <a:schemeClr val="tx2"/>
          </a:solidFill>
          <a:ln w="9525">
            <a:solidFill>
              <a:schemeClr val="tx2"/>
            </a:solidFill>
            <a:miter lim="800000"/>
            <a:headEnd/>
            <a:tailEnd/>
          </a:ln>
        </p:spPr>
        <p:txBody>
          <a:bodyPr wrap="none" anchor="ct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defRPr/>
            </a:pPr>
            <a:endParaRPr lang="en-US" altLang="en-US" b="0" smtClean="0">
              <a:solidFill>
                <a:srgbClr val="6E615F"/>
              </a:solidFill>
            </a:endParaRPr>
          </a:p>
        </p:txBody>
      </p:sp>
      <p:pic>
        <p:nvPicPr>
          <p:cNvPr id="5" name="Picture 18" descr="Coutts_Std_Logo_Single_N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750" y="358775"/>
            <a:ext cx="376555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9"/>
          <p:cNvSpPr txBox="1">
            <a:spLocks noChangeArrowheads="1"/>
          </p:cNvSpPr>
          <p:nvPr/>
        </p:nvSpPr>
        <p:spPr bwMode="gray">
          <a:xfrm>
            <a:off x="7323138" y="6083300"/>
            <a:ext cx="23018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lIns="54000" tIns="54000" rIns="54000" bIns="54000">
            <a:spAutoFit/>
          </a:bodyPr>
          <a:lstStyle>
            <a:lvl1pPr defTabSz="1023938">
              <a:defRPr sz="1200">
                <a:solidFill>
                  <a:schemeClr val="tx2"/>
                </a:solidFill>
                <a:latin typeface="Gill Sans" pitchFamily="2" charset="0"/>
              </a:defRPr>
            </a:lvl1pPr>
            <a:lvl2pPr marL="742950" indent="-285750" defTabSz="1023938">
              <a:defRPr sz="1200">
                <a:solidFill>
                  <a:schemeClr val="tx2"/>
                </a:solidFill>
                <a:latin typeface="Gill Sans" pitchFamily="2" charset="0"/>
              </a:defRPr>
            </a:lvl2pPr>
            <a:lvl3pPr marL="1143000" indent="-228600" defTabSz="1023938">
              <a:defRPr sz="1200">
                <a:solidFill>
                  <a:schemeClr val="tx2"/>
                </a:solidFill>
                <a:latin typeface="Gill Sans" pitchFamily="2" charset="0"/>
              </a:defRPr>
            </a:lvl3pPr>
            <a:lvl4pPr marL="1600200" indent="-228600" defTabSz="1023938">
              <a:defRPr sz="1200">
                <a:solidFill>
                  <a:schemeClr val="tx2"/>
                </a:solidFill>
                <a:latin typeface="Gill Sans" pitchFamily="2" charset="0"/>
              </a:defRPr>
            </a:lvl4pPr>
            <a:lvl5pPr marL="2057400" indent="-228600" defTabSz="1023938">
              <a:defRPr sz="1200">
                <a:solidFill>
                  <a:schemeClr val="tx2"/>
                </a:solidFill>
                <a:latin typeface="Gill Sans" pitchFamily="2" charset="0"/>
              </a:defRPr>
            </a:lvl5pPr>
            <a:lvl6pPr marL="2514600" indent="-228600" algn="ctr" defTabSz="1023938" eaLnBrk="0" fontAlgn="base" hangingPunct="0">
              <a:spcBef>
                <a:spcPct val="50000"/>
              </a:spcBef>
              <a:spcAft>
                <a:spcPct val="0"/>
              </a:spcAft>
              <a:defRPr sz="1200">
                <a:solidFill>
                  <a:schemeClr val="tx2"/>
                </a:solidFill>
                <a:latin typeface="Gill Sans" pitchFamily="2" charset="0"/>
              </a:defRPr>
            </a:lvl6pPr>
            <a:lvl7pPr marL="2971800" indent="-228600" algn="ctr" defTabSz="1023938" eaLnBrk="0" fontAlgn="base" hangingPunct="0">
              <a:spcBef>
                <a:spcPct val="50000"/>
              </a:spcBef>
              <a:spcAft>
                <a:spcPct val="0"/>
              </a:spcAft>
              <a:defRPr sz="1200">
                <a:solidFill>
                  <a:schemeClr val="tx2"/>
                </a:solidFill>
                <a:latin typeface="Gill Sans" pitchFamily="2" charset="0"/>
              </a:defRPr>
            </a:lvl7pPr>
            <a:lvl8pPr marL="3429000" indent="-228600" algn="ctr" defTabSz="1023938" eaLnBrk="0" fontAlgn="base" hangingPunct="0">
              <a:spcBef>
                <a:spcPct val="50000"/>
              </a:spcBef>
              <a:spcAft>
                <a:spcPct val="0"/>
              </a:spcAft>
              <a:defRPr sz="1200">
                <a:solidFill>
                  <a:schemeClr val="tx2"/>
                </a:solidFill>
                <a:latin typeface="Gill Sans" pitchFamily="2" charset="0"/>
              </a:defRPr>
            </a:lvl8pPr>
            <a:lvl9pPr marL="3886200" indent="-228600" algn="ctr" defTabSz="1023938" eaLnBrk="0" fontAlgn="base" hangingPunct="0">
              <a:spcBef>
                <a:spcPct val="50000"/>
              </a:spcBef>
              <a:spcAft>
                <a:spcPct val="0"/>
              </a:spcAft>
              <a:defRPr sz="1200">
                <a:solidFill>
                  <a:schemeClr val="tx2"/>
                </a:solidFill>
                <a:latin typeface="Gill Sans" pitchFamily="2" charset="0"/>
              </a:defRPr>
            </a:lvl9pPr>
          </a:lstStyle>
          <a:p>
            <a:pPr>
              <a:defRPr/>
            </a:pPr>
            <a:r>
              <a:rPr lang="en-US" sz="1800" b="0" smtClean="0">
                <a:solidFill>
                  <a:srgbClr val="FFFFFF"/>
                </a:solidFill>
                <a:ea typeface="ＭＳ Ｐゴシック"/>
              </a:rPr>
              <a:t>INTERNAL USE ONLY</a:t>
            </a:r>
          </a:p>
        </p:txBody>
      </p:sp>
      <p:sp>
        <p:nvSpPr>
          <p:cNvPr id="576515" name="Rectangle 3"/>
          <p:cNvSpPr>
            <a:spLocks noGrp="1" noChangeArrowheads="1"/>
          </p:cNvSpPr>
          <p:nvPr>
            <p:ph type="ctrTitle"/>
          </p:nvPr>
        </p:nvSpPr>
        <p:spPr>
          <a:xfrm>
            <a:off x="1025525" y="2990850"/>
            <a:ext cx="8642350" cy="455613"/>
          </a:xfrm>
        </p:spPr>
        <p:txBody>
          <a:bodyPr/>
          <a:lstStyle>
            <a:lvl1pPr>
              <a:defRPr sz="3200"/>
            </a:lvl1pPr>
          </a:lstStyle>
          <a:p>
            <a:r>
              <a:rPr lang="en-US"/>
              <a:t>Click to edit Master title style</a:t>
            </a:r>
          </a:p>
        </p:txBody>
      </p:sp>
      <p:sp>
        <p:nvSpPr>
          <p:cNvPr id="576516" name="Rectangle 4"/>
          <p:cNvSpPr>
            <a:spLocks noGrp="1" noChangeArrowheads="1"/>
          </p:cNvSpPr>
          <p:nvPr>
            <p:ph type="subTitle" idx="1"/>
          </p:nvPr>
        </p:nvSpPr>
        <p:spPr>
          <a:xfrm>
            <a:off x="1025525" y="3441700"/>
            <a:ext cx="8642350" cy="452438"/>
          </a:xfrm>
        </p:spPr>
        <p:txBody>
          <a:bodyPr tIns="72000"/>
          <a:lstStyle>
            <a:lvl1pPr>
              <a:defRPr sz="1600">
                <a:solidFill>
                  <a:srgbClr val="B6BAAF"/>
                </a:solidFill>
              </a:defRPr>
            </a:lvl1pPr>
          </a:lstStyle>
          <a:p>
            <a:r>
              <a:rPr lang="en-US"/>
              <a:t>Click to edit Master subtitle style</a:t>
            </a:r>
          </a:p>
        </p:txBody>
      </p:sp>
    </p:spTree>
    <p:extLst>
      <p:ext uri="{BB962C8B-B14F-4D97-AF65-F5344CB8AC3E}">
        <p14:creationId xmlns:p14="http://schemas.microsoft.com/office/powerpoint/2010/main" val="2717155820"/>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5" name="Rectangle 7"/>
          <p:cNvSpPr>
            <a:spLocks noGrp="1" noChangeArrowheads="1"/>
          </p:cNvSpPr>
          <p:nvPr>
            <p:ph type="sldNum" sz="quarter" idx="11"/>
          </p:nvPr>
        </p:nvSpPr>
        <p:spPr/>
        <p:txBody>
          <a:bodyPr/>
          <a:lstStyle>
            <a:lvl1pPr>
              <a:defRPr b="1"/>
            </a:lvl1pPr>
          </a:lstStyle>
          <a:p>
            <a:pPr>
              <a:defRPr/>
            </a:pPr>
            <a:fld id="{377AC17C-6A2B-4EA3-A590-E4313F93AC06}" type="slidenum">
              <a:rPr lang="en-US" altLang="en-US"/>
              <a:pPr>
                <a:defRPr/>
              </a:pPr>
              <a:t>‹#›</a:t>
            </a:fld>
            <a:endParaRPr lang="en-US" altLang="en-US"/>
          </a:p>
        </p:txBody>
      </p:sp>
    </p:spTree>
    <p:extLst>
      <p:ext uri="{BB962C8B-B14F-4D97-AF65-F5344CB8AC3E}">
        <p14:creationId xmlns:p14="http://schemas.microsoft.com/office/powerpoint/2010/main" val="295350259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550" y="4859338"/>
            <a:ext cx="9090025"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44550" y="3205163"/>
            <a:ext cx="9090025"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5" name="Rectangle 7"/>
          <p:cNvSpPr>
            <a:spLocks noGrp="1" noChangeArrowheads="1"/>
          </p:cNvSpPr>
          <p:nvPr>
            <p:ph type="sldNum" sz="quarter" idx="11"/>
          </p:nvPr>
        </p:nvSpPr>
        <p:spPr/>
        <p:txBody>
          <a:bodyPr/>
          <a:lstStyle>
            <a:lvl1pPr>
              <a:defRPr b="1"/>
            </a:lvl1pPr>
          </a:lstStyle>
          <a:p>
            <a:pPr>
              <a:defRPr/>
            </a:pPr>
            <a:fld id="{E1710827-D332-4051-98BC-584F184C276E}" type="slidenum">
              <a:rPr lang="en-US" altLang="en-US"/>
              <a:pPr>
                <a:defRPr/>
              </a:pPr>
              <a:t>‹#›</a:t>
            </a:fld>
            <a:endParaRPr lang="en-US" altLang="en-US"/>
          </a:p>
        </p:txBody>
      </p:sp>
    </p:spTree>
    <p:extLst>
      <p:ext uri="{BB962C8B-B14F-4D97-AF65-F5344CB8AC3E}">
        <p14:creationId xmlns:p14="http://schemas.microsoft.com/office/powerpoint/2010/main" val="3855673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3213"/>
            <a:ext cx="9623425" cy="1260475"/>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988" y="1692275"/>
            <a:ext cx="4724400"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4988" y="2397125"/>
            <a:ext cx="4724400"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425" y="1692275"/>
            <a:ext cx="472598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432425" y="2397125"/>
            <a:ext cx="4725988"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8" name="Rectangle 7"/>
          <p:cNvSpPr>
            <a:spLocks noGrp="1" noChangeArrowheads="1"/>
          </p:cNvSpPr>
          <p:nvPr>
            <p:ph type="sldNum" sz="quarter" idx="11"/>
          </p:nvPr>
        </p:nvSpPr>
        <p:spPr>
          <a:ln/>
        </p:spPr>
        <p:txBody>
          <a:bodyPr/>
          <a:lstStyle>
            <a:lvl1pPr>
              <a:defRPr/>
            </a:lvl1pPr>
          </a:lstStyle>
          <a:p>
            <a:pPr>
              <a:defRPr/>
            </a:pPr>
            <a:fld id="{EA3A17F0-0892-4364-B98E-30F14BE2C7D4}" type="slidenum">
              <a:rPr lang="en-GB" altLang="en-US"/>
              <a:pPr>
                <a:defRPr/>
              </a:pPr>
              <a:t>‹#›</a:t>
            </a:fld>
            <a:endParaRPr lang="en-GB" altLang="en-US"/>
          </a:p>
        </p:txBody>
      </p:sp>
    </p:spTree>
    <p:extLst>
      <p:ext uri="{BB962C8B-B14F-4D97-AF65-F5344CB8AC3E}">
        <p14:creationId xmlns:p14="http://schemas.microsoft.com/office/powerpoint/2010/main" val="6616053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79413"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24488"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6" name="Rectangle 7"/>
          <p:cNvSpPr>
            <a:spLocks noGrp="1" noChangeArrowheads="1"/>
          </p:cNvSpPr>
          <p:nvPr>
            <p:ph type="sldNum" sz="quarter" idx="11"/>
          </p:nvPr>
        </p:nvSpPr>
        <p:spPr/>
        <p:txBody>
          <a:bodyPr/>
          <a:lstStyle>
            <a:lvl1pPr>
              <a:defRPr b="1"/>
            </a:lvl1pPr>
          </a:lstStyle>
          <a:p>
            <a:pPr>
              <a:defRPr/>
            </a:pPr>
            <a:fld id="{A46DE2B0-0A88-4027-BA75-4FE77F08A4AF}" type="slidenum">
              <a:rPr lang="en-US" altLang="en-US"/>
              <a:pPr>
                <a:defRPr/>
              </a:pPr>
              <a:t>‹#›</a:t>
            </a:fld>
            <a:endParaRPr lang="en-US" altLang="en-US"/>
          </a:p>
        </p:txBody>
      </p:sp>
    </p:spTree>
    <p:extLst>
      <p:ext uri="{BB962C8B-B14F-4D97-AF65-F5344CB8AC3E}">
        <p14:creationId xmlns:p14="http://schemas.microsoft.com/office/powerpoint/2010/main" val="100554591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3213"/>
            <a:ext cx="9623425" cy="12604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34988" y="1692275"/>
            <a:ext cx="4724400"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4988" y="2397125"/>
            <a:ext cx="4724400"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32425" y="1692275"/>
            <a:ext cx="472598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432425" y="2397125"/>
            <a:ext cx="4725988"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8" name="Rectangle 7"/>
          <p:cNvSpPr>
            <a:spLocks noGrp="1" noChangeArrowheads="1"/>
          </p:cNvSpPr>
          <p:nvPr>
            <p:ph type="sldNum" sz="quarter" idx="11"/>
          </p:nvPr>
        </p:nvSpPr>
        <p:spPr/>
        <p:txBody>
          <a:bodyPr/>
          <a:lstStyle>
            <a:lvl1pPr>
              <a:defRPr b="1"/>
            </a:lvl1pPr>
          </a:lstStyle>
          <a:p>
            <a:pPr>
              <a:defRPr/>
            </a:pPr>
            <a:fld id="{CA7548EE-ACBE-4DAF-850D-8DDC2C95DB79}" type="slidenum">
              <a:rPr lang="en-US" altLang="en-US"/>
              <a:pPr>
                <a:defRPr/>
              </a:pPr>
              <a:t>‹#›</a:t>
            </a:fld>
            <a:endParaRPr lang="en-US" altLang="en-US"/>
          </a:p>
        </p:txBody>
      </p:sp>
    </p:spTree>
    <p:extLst>
      <p:ext uri="{BB962C8B-B14F-4D97-AF65-F5344CB8AC3E}">
        <p14:creationId xmlns:p14="http://schemas.microsoft.com/office/powerpoint/2010/main" val="334270885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4" name="Rectangle 7"/>
          <p:cNvSpPr>
            <a:spLocks noGrp="1" noChangeArrowheads="1"/>
          </p:cNvSpPr>
          <p:nvPr>
            <p:ph type="sldNum" sz="quarter" idx="11"/>
          </p:nvPr>
        </p:nvSpPr>
        <p:spPr/>
        <p:txBody>
          <a:bodyPr/>
          <a:lstStyle>
            <a:lvl1pPr>
              <a:defRPr b="1"/>
            </a:lvl1pPr>
          </a:lstStyle>
          <a:p>
            <a:pPr>
              <a:defRPr/>
            </a:pPr>
            <a:fld id="{E9C9E78B-D59A-4319-A152-D7B9EC4192C2}" type="slidenum">
              <a:rPr lang="en-US" altLang="en-US"/>
              <a:pPr>
                <a:defRPr/>
              </a:pPr>
              <a:t>‹#›</a:t>
            </a:fld>
            <a:endParaRPr lang="en-US" altLang="en-US"/>
          </a:p>
        </p:txBody>
      </p:sp>
    </p:spTree>
    <p:extLst>
      <p:ext uri="{BB962C8B-B14F-4D97-AF65-F5344CB8AC3E}">
        <p14:creationId xmlns:p14="http://schemas.microsoft.com/office/powerpoint/2010/main" val="62841863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3" name="Rectangle 7"/>
          <p:cNvSpPr>
            <a:spLocks noGrp="1" noChangeArrowheads="1"/>
          </p:cNvSpPr>
          <p:nvPr>
            <p:ph type="sldNum" sz="quarter" idx="11"/>
          </p:nvPr>
        </p:nvSpPr>
        <p:spPr/>
        <p:txBody>
          <a:bodyPr/>
          <a:lstStyle>
            <a:lvl1pPr>
              <a:defRPr b="1"/>
            </a:lvl1pPr>
          </a:lstStyle>
          <a:p>
            <a:pPr>
              <a:defRPr/>
            </a:pPr>
            <a:fld id="{6FC657E6-DFCD-4FB5-BC2C-8C89B3867AD1}" type="slidenum">
              <a:rPr lang="en-US" altLang="en-US"/>
              <a:pPr>
                <a:defRPr/>
              </a:pPr>
              <a:t>‹#›</a:t>
            </a:fld>
            <a:endParaRPr lang="en-US" altLang="en-US"/>
          </a:p>
        </p:txBody>
      </p:sp>
    </p:spTree>
    <p:extLst>
      <p:ext uri="{BB962C8B-B14F-4D97-AF65-F5344CB8AC3E}">
        <p14:creationId xmlns:p14="http://schemas.microsoft.com/office/powerpoint/2010/main" val="5579255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1625"/>
            <a:ext cx="3517900" cy="1281113"/>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181475" y="301625"/>
            <a:ext cx="5976938" cy="64531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4988" y="1582738"/>
            <a:ext cx="3517900"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6" name="Rectangle 7"/>
          <p:cNvSpPr>
            <a:spLocks noGrp="1" noChangeArrowheads="1"/>
          </p:cNvSpPr>
          <p:nvPr>
            <p:ph type="sldNum" sz="quarter" idx="11"/>
          </p:nvPr>
        </p:nvSpPr>
        <p:spPr/>
        <p:txBody>
          <a:bodyPr/>
          <a:lstStyle>
            <a:lvl1pPr>
              <a:defRPr b="1"/>
            </a:lvl1pPr>
          </a:lstStyle>
          <a:p>
            <a:pPr>
              <a:defRPr/>
            </a:pPr>
            <a:fld id="{C97B1C96-BB1C-47CA-A769-1973B4553839}" type="slidenum">
              <a:rPr lang="en-US" altLang="en-US"/>
              <a:pPr>
                <a:defRPr/>
              </a:pPr>
              <a:t>‹#›</a:t>
            </a:fld>
            <a:endParaRPr lang="en-US" altLang="en-US"/>
          </a:p>
        </p:txBody>
      </p:sp>
    </p:spTree>
    <p:extLst>
      <p:ext uri="{BB962C8B-B14F-4D97-AF65-F5344CB8AC3E}">
        <p14:creationId xmlns:p14="http://schemas.microsoft.com/office/powerpoint/2010/main" val="379929634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500" y="5292725"/>
            <a:ext cx="6416675" cy="625475"/>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095500" y="676275"/>
            <a:ext cx="6416675" cy="45354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095500" y="5918200"/>
            <a:ext cx="6416675" cy="8874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6" name="Rectangle 7"/>
          <p:cNvSpPr>
            <a:spLocks noGrp="1" noChangeArrowheads="1"/>
          </p:cNvSpPr>
          <p:nvPr>
            <p:ph type="sldNum" sz="quarter" idx="11"/>
          </p:nvPr>
        </p:nvSpPr>
        <p:spPr/>
        <p:txBody>
          <a:bodyPr/>
          <a:lstStyle>
            <a:lvl1pPr>
              <a:defRPr b="1"/>
            </a:lvl1pPr>
          </a:lstStyle>
          <a:p>
            <a:pPr>
              <a:defRPr/>
            </a:pPr>
            <a:fld id="{5B4502DD-E211-4E4A-B7E1-D40EDF9125FD}" type="slidenum">
              <a:rPr lang="en-US" altLang="en-US"/>
              <a:pPr>
                <a:defRPr/>
              </a:pPr>
              <a:t>‹#›</a:t>
            </a:fld>
            <a:endParaRPr lang="en-US" altLang="en-US"/>
          </a:p>
        </p:txBody>
      </p:sp>
    </p:spTree>
    <p:extLst>
      <p:ext uri="{BB962C8B-B14F-4D97-AF65-F5344CB8AC3E}">
        <p14:creationId xmlns:p14="http://schemas.microsoft.com/office/powerpoint/2010/main" val="201186631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5" name="Rectangle 7"/>
          <p:cNvSpPr>
            <a:spLocks noGrp="1" noChangeArrowheads="1"/>
          </p:cNvSpPr>
          <p:nvPr>
            <p:ph type="sldNum" sz="quarter" idx="11"/>
          </p:nvPr>
        </p:nvSpPr>
        <p:spPr/>
        <p:txBody>
          <a:bodyPr/>
          <a:lstStyle>
            <a:lvl1pPr>
              <a:defRPr b="1"/>
            </a:lvl1pPr>
          </a:lstStyle>
          <a:p>
            <a:pPr>
              <a:defRPr/>
            </a:pPr>
            <a:fld id="{BFC82935-3E7E-4049-AD20-F45175BFF4DA}" type="slidenum">
              <a:rPr lang="en-US" altLang="en-US"/>
              <a:pPr>
                <a:defRPr/>
              </a:pPr>
              <a:t>‹#›</a:t>
            </a:fld>
            <a:endParaRPr lang="en-US" altLang="en-US"/>
          </a:p>
        </p:txBody>
      </p:sp>
    </p:spTree>
    <p:extLst>
      <p:ext uri="{BB962C8B-B14F-4D97-AF65-F5344CB8AC3E}">
        <p14:creationId xmlns:p14="http://schemas.microsoft.com/office/powerpoint/2010/main" val="39797737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32725" y="352425"/>
            <a:ext cx="2484438" cy="65230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79413" y="352425"/>
            <a:ext cx="7300912" cy="65230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5" name="Rectangle 7"/>
          <p:cNvSpPr>
            <a:spLocks noGrp="1" noChangeArrowheads="1"/>
          </p:cNvSpPr>
          <p:nvPr>
            <p:ph type="sldNum" sz="quarter" idx="11"/>
          </p:nvPr>
        </p:nvSpPr>
        <p:spPr/>
        <p:txBody>
          <a:bodyPr/>
          <a:lstStyle>
            <a:lvl1pPr>
              <a:defRPr b="1"/>
            </a:lvl1pPr>
          </a:lstStyle>
          <a:p>
            <a:pPr>
              <a:defRPr/>
            </a:pPr>
            <a:fld id="{8202C677-409F-46A3-A1AA-7597B502A357}" type="slidenum">
              <a:rPr lang="en-US" altLang="en-US"/>
              <a:pPr>
                <a:defRPr/>
              </a:pPr>
              <a:t>‹#›</a:t>
            </a:fld>
            <a:endParaRPr lang="en-US" altLang="en-US"/>
          </a:p>
        </p:txBody>
      </p:sp>
    </p:spTree>
    <p:extLst>
      <p:ext uri="{BB962C8B-B14F-4D97-AF65-F5344CB8AC3E}">
        <p14:creationId xmlns:p14="http://schemas.microsoft.com/office/powerpoint/2010/main" val="233894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4" name="Rectangle 7"/>
          <p:cNvSpPr>
            <a:spLocks noGrp="1" noChangeArrowheads="1"/>
          </p:cNvSpPr>
          <p:nvPr>
            <p:ph type="sldNum" sz="quarter" idx="11"/>
          </p:nvPr>
        </p:nvSpPr>
        <p:spPr>
          <a:ln/>
        </p:spPr>
        <p:txBody>
          <a:bodyPr/>
          <a:lstStyle>
            <a:lvl1pPr>
              <a:defRPr/>
            </a:lvl1pPr>
          </a:lstStyle>
          <a:p>
            <a:pPr>
              <a:defRPr/>
            </a:pPr>
            <a:fld id="{137A7952-1526-4A23-9D1A-CD9A9694A087}" type="slidenum">
              <a:rPr lang="en-GB" altLang="en-US"/>
              <a:pPr>
                <a:defRPr/>
              </a:pPr>
              <a:t>‹#›</a:t>
            </a:fld>
            <a:endParaRPr lang="en-GB" altLang="en-US"/>
          </a:p>
        </p:txBody>
      </p:sp>
    </p:spTree>
    <p:extLst>
      <p:ext uri="{BB962C8B-B14F-4D97-AF65-F5344CB8AC3E}">
        <p14:creationId xmlns:p14="http://schemas.microsoft.com/office/powerpoint/2010/main" val="344046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3" name="Rectangle 7"/>
          <p:cNvSpPr>
            <a:spLocks noGrp="1" noChangeArrowheads="1"/>
          </p:cNvSpPr>
          <p:nvPr>
            <p:ph type="sldNum" sz="quarter" idx="11"/>
          </p:nvPr>
        </p:nvSpPr>
        <p:spPr>
          <a:ln/>
        </p:spPr>
        <p:txBody>
          <a:bodyPr/>
          <a:lstStyle>
            <a:lvl1pPr>
              <a:defRPr/>
            </a:lvl1pPr>
          </a:lstStyle>
          <a:p>
            <a:pPr>
              <a:defRPr/>
            </a:pPr>
            <a:fld id="{8AB4DF73-0059-40A9-A13B-53B916189DD7}" type="slidenum">
              <a:rPr lang="en-GB" altLang="en-US"/>
              <a:pPr>
                <a:defRPr/>
              </a:pPr>
              <a:t>‹#›</a:t>
            </a:fld>
            <a:endParaRPr lang="en-GB" altLang="en-US"/>
          </a:p>
        </p:txBody>
      </p:sp>
    </p:spTree>
    <p:extLst>
      <p:ext uri="{BB962C8B-B14F-4D97-AF65-F5344CB8AC3E}">
        <p14:creationId xmlns:p14="http://schemas.microsoft.com/office/powerpoint/2010/main" val="4134206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1625"/>
            <a:ext cx="3517900" cy="1281113"/>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181475" y="301625"/>
            <a:ext cx="5976938" cy="64531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988" y="1582738"/>
            <a:ext cx="3517900"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6" name="Rectangle 7"/>
          <p:cNvSpPr>
            <a:spLocks noGrp="1" noChangeArrowheads="1"/>
          </p:cNvSpPr>
          <p:nvPr>
            <p:ph type="sldNum" sz="quarter" idx="11"/>
          </p:nvPr>
        </p:nvSpPr>
        <p:spPr>
          <a:ln/>
        </p:spPr>
        <p:txBody>
          <a:bodyPr/>
          <a:lstStyle>
            <a:lvl1pPr>
              <a:defRPr/>
            </a:lvl1pPr>
          </a:lstStyle>
          <a:p>
            <a:pPr>
              <a:defRPr/>
            </a:pPr>
            <a:fld id="{05D2E500-95C5-49EC-801C-F3D8EF5BD629}" type="slidenum">
              <a:rPr lang="en-GB" altLang="en-US"/>
              <a:pPr>
                <a:defRPr/>
              </a:pPr>
              <a:t>‹#›</a:t>
            </a:fld>
            <a:endParaRPr lang="en-GB" altLang="en-US"/>
          </a:p>
        </p:txBody>
      </p:sp>
    </p:spTree>
    <p:extLst>
      <p:ext uri="{BB962C8B-B14F-4D97-AF65-F5344CB8AC3E}">
        <p14:creationId xmlns:p14="http://schemas.microsoft.com/office/powerpoint/2010/main" val="612706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500" y="5292725"/>
            <a:ext cx="6416675" cy="625475"/>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095500" y="676275"/>
            <a:ext cx="6416675" cy="45354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2095500" y="5918200"/>
            <a:ext cx="6416675" cy="8874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6" name="Rectangle 7"/>
          <p:cNvSpPr>
            <a:spLocks noGrp="1" noChangeArrowheads="1"/>
          </p:cNvSpPr>
          <p:nvPr>
            <p:ph type="sldNum" sz="quarter" idx="11"/>
          </p:nvPr>
        </p:nvSpPr>
        <p:spPr>
          <a:ln/>
        </p:spPr>
        <p:txBody>
          <a:bodyPr/>
          <a:lstStyle>
            <a:lvl1pPr>
              <a:defRPr/>
            </a:lvl1pPr>
          </a:lstStyle>
          <a:p>
            <a:pPr>
              <a:defRPr/>
            </a:pPr>
            <a:fld id="{284436BA-6341-4407-B2AC-190166E71887}" type="slidenum">
              <a:rPr lang="en-GB" altLang="en-US"/>
              <a:pPr>
                <a:defRPr/>
              </a:pPr>
              <a:t>‹#›</a:t>
            </a:fld>
            <a:endParaRPr lang="en-GB" altLang="en-US"/>
          </a:p>
        </p:txBody>
      </p:sp>
    </p:spTree>
    <p:extLst>
      <p:ext uri="{BB962C8B-B14F-4D97-AF65-F5344CB8AC3E}">
        <p14:creationId xmlns:p14="http://schemas.microsoft.com/office/powerpoint/2010/main" val="3730998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0"/>
          <p:cNvSpPr>
            <a:spLocks noChangeArrowheads="1"/>
          </p:cNvSpPr>
          <p:nvPr/>
        </p:nvSpPr>
        <p:spPr bwMode="gray">
          <a:xfrm>
            <a:off x="0" y="0"/>
            <a:ext cx="10693400" cy="1403350"/>
          </a:xfrm>
          <a:prstGeom prst="rect">
            <a:avLst/>
          </a:prstGeom>
          <a:solidFill>
            <a:schemeClr val="tx2"/>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defRPr/>
            </a:pPr>
            <a:endParaRPr lang="en-US" altLang="en-US" smtClean="0"/>
          </a:p>
        </p:txBody>
      </p:sp>
      <p:sp>
        <p:nvSpPr>
          <p:cNvPr id="1027" name="Rectangle 3"/>
          <p:cNvSpPr>
            <a:spLocks noGrp="1" noChangeArrowheads="1"/>
          </p:cNvSpPr>
          <p:nvPr>
            <p:ph type="title"/>
          </p:nvPr>
        </p:nvSpPr>
        <p:spPr bwMode="gray">
          <a:xfrm>
            <a:off x="379413" y="352425"/>
            <a:ext cx="9936162" cy="601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p>
            <a:pPr lvl="0"/>
            <a:r>
              <a:rPr lang="en-GB" altLang="en-US" smtClean="0"/>
              <a:t>Click to edit Master title style</a:t>
            </a:r>
          </a:p>
        </p:txBody>
      </p:sp>
      <p:sp>
        <p:nvSpPr>
          <p:cNvPr id="1028" name="Rectangle 4"/>
          <p:cNvSpPr>
            <a:spLocks noGrp="1" noChangeArrowheads="1"/>
          </p:cNvSpPr>
          <p:nvPr>
            <p:ph type="body" idx="1"/>
          </p:nvPr>
        </p:nvSpPr>
        <p:spPr bwMode="gray">
          <a:xfrm>
            <a:off x="379413" y="1619250"/>
            <a:ext cx="9937750" cy="525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575493" name="Rectangle 5"/>
          <p:cNvSpPr>
            <a:spLocks noGrp="1" noChangeArrowheads="1"/>
          </p:cNvSpPr>
          <p:nvPr>
            <p:ph type="ftr" sz="quarter" idx="3"/>
          </p:nvPr>
        </p:nvSpPr>
        <p:spPr bwMode="gray">
          <a:xfrm>
            <a:off x="377825" y="7183438"/>
            <a:ext cx="4906963" cy="15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spAutoFit/>
          </a:bodyPr>
          <a:lstStyle>
            <a:lvl1pPr algn="l" defTabSz="1023938">
              <a:spcBef>
                <a:spcPct val="0"/>
              </a:spcBef>
              <a:defRPr sz="1000" b="0">
                <a:ea typeface="MS PGothic" pitchFamily="34" charset="-128"/>
              </a:defRPr>
            </a:lvl1pPr>
          </a:lstStyle>
          <a:p>
            <a:pPr>
              <a:defRPr/>
            </a:pPr>
            <a:r>
              <a:rPr lang="en-GB"/>
              <a:t>Product &amp; Proposition Performance Committee</a:t>
            </a:r>
          </a:p>
        </p:txBody>
      </p:sp>
      <p:sp>
        <p:nvSpPr>
          <p:cNvPr id="1030" name="Line 6"/>
          <p:cNvSpPr>
            <a:spLocks noChangeShapeType="1"/>
          </p:cNvSpPr>
          <p:nvPr/>
        </p:nvSpPr>
        <p:spPr bwMode="gray">
          <a:xfrm>
            <a:off x="198438" y="7080250"/>
            <a:ext cx="10296525" cy="0"/>
          </a:xfrm>
          <a:prstGeom prst="line">
            <a:avLst/>
          </a:prstGeom>
          <a:noFill/>
          <a:ln w="158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75495" name="Rectangle 7"/>
          <p:cNvSpPr>
            <a:spLocks noGrp="1" noChangeArrowheads="1"/>
          </p:cNvSpPr>
          <p:nvPr>
            <p:ph type="sldNum" sz="quarter" idx="4"/>
          </p:nvPr>
        </p:nvSpPr>
        <p:spPr bwMode="gray">
          <a:xfrm>
            <a:off x="9991725" y="7180263"/>
            <a:ext cx="323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defTabSz="995363" eaLnBrk="1" hangingPunct="1">
              <a:spcBef>
                <a:spcPct val="0"/>
              </a:spcBef>
              <a:defRPr sz="1000" b="0">
                <a:cs typeface="Arial" charset="0"/>
              </a:defRPr>
            </a:lvl1pPr>
          </a:lstStyle>
          <a:p>
            <a:pPr>
              <a:defRPr/>
            </a:pPr>
            <a:fld id="{EA48DDFD-9A08-417E-B852-F6643AA1AFC4}"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7101" r:id="rId1"/>
    <p:sldLayoutId id="2147487079" r:id="rId2"/>
    <p:sldLayoutId id="2147487080" r:id="rId3"/>
    <p:sldLayoutId id="2147487081" r:id="rId4"/>
    <p:sldLayoutId id="2147487082" r:id="rId5"/>
    <p:sldLayoutId id="2147487083" r:id="rId6"/>
    <p:sldLayoutId id="2147487084" r:id="rId7"/>
    <p:sldLayoutId id="2147487085" r:id="rId8"/>
    <p:sldLayoutId id="2147487086" r:id="rId9"/>
    <p:sldLayoutId id="2147487087" r:id="rId10"/>
    <p:sldLayoutId id="2147487088" r:id="rId11"/>
    <p:sldLayoutId id="2147487089" r:id="rId12"/>
  </p:sldLayoutIdLst>
  <p:hf hdr="0" dt="0"/>
  <p:txStyles>
    <p:titleStyle>
      <a:lvl1pPr algn="l" defTabSz="1023938" rtl="0" eaLnBrk="0" fontAlgn="base" hangingPunct="0">
        <a:lnSpc>
          <a:spcPct val="85000"/>
        </a:lnSpc>
        <a:spcBef>
          <a:spcPct val="0"/>
        </a:spcBef>
        <a:spcAft>
          <a:spcPct val="0"/>
        </a:spcAft>
        <a:defRPr sz="2400">
          <a:solidFill>
            <a:schemeClr val="bg1"/>
          </a:solidFill>
          <a:latin typeface="+mj-lt"/>
          <a:ea typeface="MS PGothic" pitchFamily="34" charset="-128"/>
          <a:cs typeface="+mj-cs"/>
        </a:defRPr>
      </a:lvl1pPr>
      <a:lvl2pPr algn="l" defTabSz="1023938" rtl="0" eaLnBrk="0" fontAlgn="base" hangingPunct="0">
        <a:lnSpc>
          <a:spcPct val="85000"/>
        </a:lnSpc>
        <a:spcBef>
          <a:spcPct val="0"/>
        </a:spcBef>
        <a:spcAft>
          <a:spcPct val="0"/>
        </a:spcAft>
        <a:defRPr sz="2400">
          <a:solidFill>
            <a:schemeClr val="bg1"/>
          </a:solidFill>
          <a:latin typeface="Gill Sans" pitchFamily="2" charset="0"/>
          <a:ea typeface="MS PGothic" pitchFamily="34" charset="-128"/>
        </a:defRPr>
      </a:lvl2pPr>
      <a:lvl3pPr algn="l" defTabSz="1023938" rtl="0" eaLnBrk="0" fontAlgn="base" hangingPunct="0">
        <a:lnSpc>
          <a:spcPct val="85000"/>
        </a:lnSpc>
        <a:spcBef>
          <a:spcPct val="0"/>
        </a:spcBef>
        <a:spcAft>
          <a:spcPct val="0"/>
        </a:spcAft>
        <a:defRPr sz="2400">
          <a:solidFill>
            <a:schemeClr val="bg1"/>
          </a:solidFill>
          <a:latin typeface="Gill Sans" pitchFamily="2" charset="0"/>
          <a:ea typeface="MS PGothic" pitchFamily="34" charset="-128"/>
        </a:defRPr>
      </a:lvl3pPr>
      <a:lvl4pPr algn="l" defTabSz="1023938" rtl="0" eaLnBrk="0" fontAlgn="base" hangingPunct="0">
        <a:lnSpc>
          <a:spcPct val="85000"/>
        </a:lnSpc>
        <a:spcBef>
          <a:spcPct val="0"/>
        </a:spcBef>
        <a:spcAft>
          <a:spcPct val="0"/>
        </a:spcAft>
        <a:defRPr sz="2400">
          <a:solidFill>
            <a:schemeClr val="bg1"/>
          </a:solidFill>
          <a:latin typeface="Gill Sans" pitchFamily="2" charset="0"/>
          <a:ea typeface="MS PGothic" pitchFamily="34" charset="-128"/>
        </a:defRPr>
      </a:lvl4pPr>
      <a:lvl5pPr algn="l" defTabSz="1023938" rtl="0" eaLnBrk="0" fontAlgn="base" hangingPunct="0">
        <a:lnSpc>
          <a:spcPct val="85000"/>
        </a:lnSpc>
        <a:spcBef>
          <a:spcPct val="0"/>
        </a:spcBef>
        <a:spcAft>
          <a:spcPct val="0"/>
        </a:spcAft>
        <a:defRPr sz="2400">
          <a:solidFill>
            <a:schemeClr val="bg1"/>
          </a:solidFill>
          <a:latin typeface="Gill Sans" pitchFamily="2" charset="0"/>
          <a:ea typeface="MS PGothic" pitchFamily="34" charset="-128"/>
        </a:defRPr>
      </a:lvl5pPr>
      <a:lvl6pPr marL="457200" algn="l" defTabSz="1023938" rtl="0" fontAlgn="base">
        <a:lnSpc>
          <a:spcPct val="85000"/>
        </a:lnSpc>
        <a:spcBef>
          <a:spcPct val="0"/>
        </a:spcBef>
        <a:spcAft>
          <a:spcPct val="0"/>
        </a:spcAft>
        <a:defRPr sz="2400">
          <a:solidFill>
            <a:schemeClr val="bg1"/>
          </a:solidFill>
          <a:latin typeface="Gill Sans" pitchFamily="2" charset="0"/>
          <a:ea typeface="ＭＳ Ｐゴシック" pitchFamily="34" charset="-128"/>
        </a:defRPr>
      </a:lvl6pPr>
      <a:lvl7pPr marL="914400" algn="l" defTabSz="1023938" rtl="0" fontAlgn="base">
        <a:lnSpc>
          <a:spcPct val="85000"/>
        </a:lnSpc>
        <a:spcBef>
          <a:spcPct val="0"/>
        </a:spcBef>
        <a:spcAft>
          <a:spcPct val="0"/>
        </a:spcAft>
        <a:defRPr sz="2400">
          <a:solidFill>
            <a:schemeClr val="bg1"/>
          </a:solidFill>
          <a:latin typeface="Gill Sans" pitchFamily="2" charset="0"/>
          <a:ea typeface="ＭＳ Ｐゴシック" pitchFamily="34" charset="-128"/>
        </a:defRPr>
      </a:lvl7pPr>
      <a:lvl8pPr marL="1371600" algn="l" defTabSz="1023938" rtl="0" fontAlgn="base">
        <a:lnSpc>
          <a:spcPct val="85000"/>
        </a:lnSpc>
        <a:spcBef>
          <a:spcPct val="0"/>
        </a:spcBef>
        <a:spcAft>
          <a:spcPct val="0"/>
        </a:spcAft>
        <a:defRPr sz="2400">
          <a:solidFill>
            <a:schemeClr val="bg1"/>
          </a:solidFill>
          <a:latin typeface="Gill Sans" pitchFamily="2" charset="0"/>
          <a:ea typeface="ＭＳ Ｐゴシック" pitchFamily="34" charset="-128"/>
        </a:defRPr>
      </a:lvl8pPr>
      <a:lvl9pPr marL="1828800" algn="l" defTabSz="1023938" rtl="0" fontAlgn="base">
        <a:lnSpc>
          <a:spcPct val="85000"/>
        </a:lnSpc>
        <a:spcBef>
          <a:spcPct val="0"/>
        </a:spcBef>
        <a:spcAft>
          <a:spcPct val="0"/>
        </a:spcAft>
        <a:defRPr sz="2400">
          <a:solidFill>
            <a:schemeClr val="bg1"/>
          </a:solidFill>
          <a:latin typeface="Gill Sans" pitchFamily="2" charset="0"/>
          <a:ea typeface="ＭＳ Ｐゴシック" pitchFamily="34" charset="-128"/>
        </a:defRPr>
      </a:lvl9pPr>
    </p:titleStyle>
    <p:bodyStyle>
      <a:lvl1pPr marL="342900" indent="-342900" algn="l" defTabSz="1023938" rtl="0" eaLnBrk="0" fontAlgn="base" hangingPunct="0">
        <a:spcBef>
          <a:spcPct val="40000"/>
        </a:spcBef>
        <a:spcAft>
          <a:spcPct val="0"/>
        </a:spcAft>
        <a:defRPr sz="1400" b="1">
          <a:solidFill>
            <a:schemeClr val="tx2"/>
          </a:solidFill>
          <a:latin typeface="+mn-lt"/>
          <a:ea typeface="MS PGothic" pitchFamily="34" charset="-128"/>
          <a:cs typeface="+mn-cs"/>
        </a:defRPr>
      </a:lvl1pPr>
      <a:lvl2pPr marL="1588" indent="455613" algn="l" defTabSz="1023938" rtl="0" eaLnBrk="0" fontAlgn="base" hangingPunct="0">
        <a:spcBef>
          <a:spcPct val="40000"/>
        </a:spcBef>
        <a:spcAft>
          <a:spcPct val="0"/>
        </a:spcAft>
        <a:defRPr sz="1200">
          <a:solidFill>
            <a:schemeClr val="tx1"/>
          </a:solidFill>
          <a:latin typeface="+mn-lt"/>
          <a:ea typeface="MS PGothic" pitchFamily="34" charset="-128"/>
        </a:defRPr>
      </a:lvl2pPr>
      <a:lvl3pPr marL="180975" indent="-1778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3pPr>
      <a:lvl4pPr marL="352425" indent="-169863"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4pPr>
      <a:lvl5pPr marL="544513" indent="-1905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5pPr>
      <a:lvl6pPr marL="10017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6pPr>
      <a:lvl7pPr marL="14589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7pPr>
      <a:lvl8pPr marL="19161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8pPr>
      <a:lvl9pPr marL="23733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6"/>
          <p:cNvSpPr>
            <a:spLocks noChangeArrowheads="1"/>
          </p:cNvSpPr>
          <p:nvPr/>
        </p:nvSpPr>
        <p:spPr bwMode="gray">
          <a:xfrm>
            <a:off x="0" y="0"/>
            <a:ext cx="10693400" cy="1403350"/>
          </a:xfrm>
          <a:prstGeom prst="rect">
            <a:avLst/>
          </a:prstGeom>
          <a:solidFill>
            <a:schemeClr val="tx2"/>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defRPr/>
            </a:pPr>
            <a:endParaRPr lang="en-US" altLang="en-US" smtClean="0"/>
          </a:p>
        </p:txBody>
      </p:sp>
      <p:sp>
        <p:nvSpPr>
          <p:cNvPr id="2051" name="Rectangle 13"/>
          <p:cNvSpPr>
            <a:spLocks noGrp="1" noChangeArrowheads="1"/>
          </p:cNvSpPr>
          <p:nvPr>
            <p:ph type="title"/>
          </p:nvPr>
        </p:nvSpPr>
        <p:spPr bwMode="gray">
          <a:xfrm>
            <a:off x="379413" y="352425"/>
            <a:ext cx="9936162" cy="601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p>
            <a:pPr lvl="0"/>
            <a:r>
              <a:rPr lang="en-GB" altLang="en-US" smtClean="0"/>
              <a:t>Click to edit Master title style</a:t>
            </a:r>
          </a:p>
        </p:txBody>
      </p:sp>
      <p:sp>
        <p:nvSpPr>
          <p:cNvPr id="2052" name="Rectangle 14"/>
          <p:cNvSpPr>
            <a:spLocks noGrp="1" noChangeArrowheads="1"/>
          </p:cNvSpPr>
          <p:nvPr>
            <p:ph type="body" idx="1"/>
          </p:nvPr>
        </p:nvSpPr>
        <p:spPr bwMode="gray">
          <a:xfrm>
            <a:off x="379413" y="1619250"/>
            <a:ext cx="9937750" cy="525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440335" name="Rectangle 15"/>
          <p:cNvSpPr>
            <a:spLocks noGrp="1" noChangeArrowheads="1"/>
          </p:cNvSpPr>
          <p:nvPr>
            <p:ph type="ftr" sz="quarter" idx="3"/>
          </p:nvPr>
        </p:nvSpPr>
        <p:spPr bwMode="gray">
          <a:xfrm>
            <a:off x="377825" y="7183438"/>
            <a:ext cx="4906963" cy="15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spAutoFit/>
          </a:bodyPr>
          <a:lstStyle>
            <a:lvl1pPr algn="l" defTabSz="1023938">
              <a:spcBef>
                <a:spcPct val="0"/>
              </a:spcBef>
              <a:defRPr sz="1000" b="0">
                <a:ea typeface="MS PGothic" pitchFamily="34" charset="-128"/>
              </a:defRPr>
            </a:lvl1pPr>
          </a:lstStyle>
          <a:p>
            <a:pPr>
              <a:defRPr/>
            </a:pPr>
            <a:r>
              <a:rPr lang="en-GB"/>
              <a:t>Product &amp; Proposition Performance Committee</a:t>
            </a:r>
          </a:p>
        </p:txBody>
      </p:sp>
      <p:sp>
        <p:nvSpPr>
          <p:cNvPr id="2054" name="Line 19"/>
          <p:cNvSpPr>
            <a:spLocks noChangeShapeType="1"/>
          </p:cNvSpPr>
          <p:nvPr/>
        </p:nvSpPr>
        <p:spPr bwMode="gray">
          <a:xfrm>
            <a:off x="198438" y="7080250"/>
            <a:ext cx="10296525" cy="0"/>
          </a:xfrm>
          <a:prstGeom prst="line">
            <a:avLst/>
          </a:prstGeom>
          <a:noFill/>
          <a:ln w="158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40348" name="Rectangle 28"/>
          <p:cNvSpPr>
            <a:spLocks noGrp="1" noChangeArrowheads="1"/>
          </p:cNvSpPr>
          <p:nvPr>
            <p:ph type="sldNum" sz="quarter" idx="4"/>
          </p:nvPr>
        </p:nvSpPr>
        <p:spPr bwMode="gray">
          <a:xfrm>
            <a:off x="9991725" y="7180263"/>
            <a:ext cx="323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defTabSz="995363" eaLnBrk="1" hangingPunct="1">
              <a:spcBef>
                <a:spcPct val="0"/>
              </a:spcBef>
              <a:defRPr sz="1000" b="0">
                <a:cs typeface="Arial" charset="0"/>
              </a:defRPr>
            </a:lvl1pPr>
          </a:lstStyle>
          <a:p>
            <a:pPr>
              <a:defRPr/>
            </a:pPr>
            <a:fld id="{AE915FF2-747C-4BD5-A467-DE6591431965}"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7102" r:id="rId1"/>
    <p:sldLayoutId id="2147487090" r:id="rId2"/>
    <p:sldLayoutId id="2147487091" r:id="rId3"/>
    <p:sldLayoutId id="2147487092" r:id="rId4"/>
    <p:sldLayoutId id="2147487093" r:id="rId5"/>
    <p:sldLayoutId id="2147487094" r:id="rId6"/>
    <p:sldLayoutId id="2147487095" r:id="rId7"/>
    <p:sldLayoutId id="2147487096" r:id="rId8"/>
    <p:sldLayoutId id="2147487097" r:id="rId9"/>
    <p:sldLayoutId id="2147487098" r:id="rId10"/>
    <p:sldLayoutId id="2147487099" r:id="rId11"/>
    <p:sldLayoutId id="2147487100" r:id="rId12"/>
  </p:sldLayoutIdLst>
  <p:hf hdr="0" dt="0"/>
  <p:txStyles>
    <p:titleStyle>
      <a:lvl1pPr algn="l" defTabSz="1023938" rtl="0" eaLnBrk="0" fontAlgn="base" hangingPunct="0">
        <a:lnSpc>
          <a:spcPct val="85000"/>
        </a:lnSpc>
        <a:spcBef>
          <a:spcPct val="0"/>
        </a:spcBef>
        <a:spcAft>
          <a:spcPct val="0"/>
        </a:spcAft>
        <a:defRPr sz="2400">
          <a:solidFill>
            <a:schemeClr val="bg1"/>
          </a:solidFill>
          <a:latin typeface="+mj-lt"/>
          <a:ea typeface="MS PGothic" pitchFamily="34" charset="-128"/>
          <a:cs typeface="+mj-cs"/>
        </a:defRPr>
      </a:lvl1pPr>
      <a:lvl2pPr algn="l" defTabSz="1023938" rtl="0" eaLnBrk="0" fontAlgn="base" hangingPunct="0">
        <a:lnSpc>
          <a:spcPct val="85000"/>
        </a:lnSpc>
        <a:spcBef>
          <a:spcPct val="0"/>
        </a:spcBef>
        <a:spcAft>
          <a:spcPct val="0"/>
        </a:spcAft>
        <a:defRPr sz="2400">
          <a:solidFill>
            <a:schemeClr val="bg1"/>
          </a:solidFill>
          <a:latin typeface="Gill Sans" pitchFamily="2" charset="0"/>
          <a:ea typeface="MS PGothic" pitchFamily="34" charset="-128"/>
        </a:defRPr>
      </a:lvl2pPr>
      <a:lvl3pPr algn="l" defTabSz="1023938" rtl="0" eaLnBrk="0" fontAlgn="base" hangingPunct="0">
        <a:lnSpc>
          <a:spcPct val="85000"/>
        </a:lnSpc>
        <a:spcBef>
          <a:spcPct val="0"/>
        </a:spcBef>
        <a:spcAft>
          <a:spcPct val="0"/>
        </a:spcAft>
        <a:defRPr sz="2400">
          <a:solidFill>
            <a:schemeClr val="bg1"/>
          </a:solidFill>
          <a:latin typeface="Gill Sans" pitchFamily="2" charset="0"/>
          <a:ea typeface="MS PGothic" pitchFamily="34" charset="-128"/>
        </a:defRPr>
      </a:lvl3pPr>
      <a:lvl4pPr algn="l" defTabSz="1023938" rtl="0" eaLnBrk="0" fontAlgn="base" hangingPunct="0">
        <a:lnSpc>
          <a:spcPct val="85000"/>
        </a:lnSpc>
        <a:spcBef>
          <a:spcPct val="0"/>
        </a:spcBef>
        <a:spcAft>
          <a:spcPct val="0"/>
        </a:spcAft>
        <a:defRPr sz="2400">
          <a:solidFill>
            <a:schemeClr val="bg1"/>
          </a:solidFill>
          <a:latin typeface="Gill Sans" pitchFamily="2" charset="0"/>
          <a:ea typeface="MS PGothic" pitchFamily="34" charset="-128"/>
        </a:defRPr>
      </a:lvl4pPr>
      <a:lvl5pPr algn="l" defTabSz="1023938" rtl="0" eaLnBrk="0" fontAlgn="base" hangingPunct="0">
        <a:lnSpc>
          <a:spcPct val="85000"/>
        </a:lnSpc>
        <a:spcBef>
          <a:spcPct val="0"/>
        </a:spcBef>
        <a:spcAft>
          <a:spcPct val="0"/>
        </a:spcAft>
        <a:defRPr sz="2400">
          <a:solidFill>
            <a:schemeClr val="bg1"/>
          </a:solidFill>
          <a:latin typeface="Gill Sans" pitchFamily="2" charset="0"/>
          <a:ea typeface="MS PGothic" pitchFamily="34" charset="-128"/>
        </a:defRPr>
      </a:lvl5pPr>
      <a:lvl6pPr marL="457200" algn="l" defTabSz="1023938" rtl="0" fontAlgn="base">
        <a:lnSpc>
          <a:spcPct val="85000"/>
        </a:lnSpc>
        <a:spcBef>
          <a:spcPct val="0"/>
        </a:spcBef>
        <a:spcAft>
          <a:spcPct val="0"/>
        </a:spcAft>
        <a:defRPr sz="2400">
          <a:solidFill>
            <a:schemeClr val="bg1"/>
          </a:solidFill>
          <a:latin typeface="Gill Sans" pitchFamily="2" charset="0"/>
          <a:ea typeface="ＭＳ Ｐゴシック" pitchFamily="34" charset="-128"/>
        </a:defRPr>
      </a:lvl6pPr>
      <a:lvl7pPr marL="914400" algn="l" defTabSz="1023938" rtl="0" fontAlgn="base">
        <a:lnSpc>
          <a:spcPct val="85000"/>
        </a:lnSpc>
        <a:spcBef>
          <a:spcPct val="0"/>
        </a:spcBef>
        <a:spcAft>
          <a:spcPct val="0"/>
        </a:spcAft>
        <a:defRPr sz="2400">
          <a:solidFill>
            <a:schemeClr val="bg1"/>
          </a:solidFill>
          <a:latin typeface="Gill Sans" pitchFamily="2" charset="0"/>
          <a:ea typeface="ＭＳ Ｐゴシック" pitchFamily="34" charset="-128"/>
        </a:defRPr>
      </a:lvl7pPr>
      <a:lvl8pPr marL="1371600" algn="l" defTabSz="1023938" rtl="0" fontAlgn="base">
        <a:lnSpc>
          <a:spcPct val="85000"/>
        </a:lnSpc>
        <a:spcBef>
          <a:spcPct val="0"/>
        </a:spcBef>
        <a:spcAft>
          <a:spcPct val="0"/>
        </a:spcAft>
        <a:defRPr sz="2400">
          <a:solidFill>
            <a:schemeClr val="bg1"/>
          </a:solidFill>
          <a:latin typeface="Gill Sans" pitchFamily="2" charset="0"/>
          <a:ea typeface="ＭＳ Ｐゴシック" pitchFamily="34" charset="-128"/>
        </a:defRPr>
      </a:lvl8pPr>
      <a:lvl9pPr marL="1828800" algn="l" defTabSz="1023938" rtl="0" fontAlgn="base">
        <a:lnSpc>
          <a:spcPct val="85000"/>
        </a:lnSpc>
        <a:spcBef>
          <a:spcPct val="0"/>
        </a:spcBef>
        <a:spcAft>
          <a:spcPct val="0"/>
        </a:spcAft>
        <a:defRPr sz="2400">
          <a:solidFill>
            <a:schemeClr val="bg1"/>
          </a:solidFill>
          <a:latin typeface="Gill Sans" pitchFamily="2" charset="0"/>
          <a:ea typeface="ＭＳ Ｐゴシック" pitchFamily="34" charset="-128"/>
        </a:defRPr>
      </a:lvl9pPr>
    </p:titleStyle>
    <p:bodyStyle>
      <a:lvl1pPr marL="342900" indent="-342900" algn="l" defTabSz="1023938" rtl="0" eaLnBrk="0" fontAlgn="base" hangingPunct="0">
        <a:spcBef>
          <a:spcPct val="40000"/>
        </a:spcBef>
        <a:spcAft>
          <a:spcPct val="0"/>
        </a:spcAft>
        <a:defRPr sz="1400" b="1">
          <a:solidFill>
            <a:schemeClr val="tx2"/>
          </a:solidFill>
          <a:latin typeface="+mn-lt"/>
          <a:ea typeface="MS PGothic" pitchFamily="34" charset="-128"/>
          <a:cs typeface="+mn-cs"/>
        </a:defRPr>
      </a:lvl1pPr>
      <a:lvl2pPr marL="1588" indent="455613" algn="l" defTabSz="1023938" rtl="0" eaLnBrk="0" fontAlgn="base" hangingPunct="0">
        <a:spcBef>
          <a:spcPct val="40000"/>
        </a:spcBef>
        <a:spcAft>
          <a:spcPct val="0"/>
        </a:spcAft>
        <a:defRPr sz="1200">
          <a:solidFill>
            <a:schemeClr val="tx1"/>
          </a:solidFill>
          <a:latin typeface="+mn-lt"/>
          <a:ea typeface="MS PGothic" pitchFamily="34" charset="-128"/>
        </a:defRPr>
      </a:lvl2pPr>
      <a:lvl3pPr marL="180975" indent="-1778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3pPr>
      <a:lvl4pPr marL="352425" indent="-169863"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4pPr>
      <a:lvl5pPr marL="544513" indent="-1905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5pPr>
      <a:lvl6pPr marL="10017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6pPr>
      <a:lvl7pPr marL="14589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7pPr>
      <a:lvl8pPr marL="19161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8pPr>
      <a:lvl9pPr marL="23733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10"/>
          <p:cNvSpPr>
            <a:spLocks noChangeArrowheads="1"/>
          </p:cNvSpPr>
          <p:nvPr/>
        </p:nvSpPr>
        <p:spPr bwMode="gray">
          <a:xfrm>
            <a:off x="0" y="0"/>
            <a:ext cx="10693400" cy="1403350"/>
          </a:xfrm>
          <a:prstGeom prst="rect">
            <a:avLst/>
          </a:prstGeom>
          <a:solidFill>
            <a:schemeClr val="tx2"/>
          </a:solidFill>
          <a:ln w="9525">
            <a:solidFill>
              <a:schemeClr val="tx2"/>
            </a:solidFill>
            <a:miter lim="800000"/>
            <a:headEnd/>
            <a:tailEnd/>
          </a:ln>
        </p:spPr>
        <p:txBody>
          <a:bodyPr wrap="none" anchor="ctr"/>
          <a:lstStyle>
            <a:lvl1pPr defTabSz="1023938">
              <a:defRPr sz="1200" b="1">
                <a:solidFill>
                  <a:schemeClr val="tx2"/>
                </a:solidFill>
                <a:latin typeface="Gill Sans" pitchFamily="2" charset="0"/>
                <a:ea typeface="MS PGothic" pitchFamily="34" charset="-128"/>
              </a:defRPr>
            </a:lvl1pPr>
            <a:lvl2pPr marL="742950" indent="-285750" defTabSz="1023938">
              <a:defRPr sz="1200" b="1">
                <a:solidFill>
                  <a:schemeClr val="tx2"/>
                </a:solidFill>
                <a:latin typeface="Gill Sans" pitchFamily="2" charset="0"/>
                <a:ea typeface="MS PGothic" pitchFamily="34" charset="-128"/>
              </a:defRPr>
            </a:lvl2pPr>
            <a:lvl3pPr marL="1143000" indent="-228600" defTabSz="1023938">
              <a:defRPr sz="1200" b="1">
                <a:solidFill>
                  <a:schemeClr val="tx2"/>
                </a:solidFill>
                <a:latin typeface="Gill Sans" pitchFamily="2" charset="0"/>
                <a:ea typeface="MS PGothic" pitchFamily="34" charset="-128"/>
              </a:defRPr>
            </a:lvl3pPr>
            <a:lvl4pPr marL="1600200" indent="-228600" defTabSz="1023938">
              <a:defRPr sz="1200" b="1">
                <a:solidFill>
                  <a:schemeClr val="tx2"/>
                </a:solidFill>
                <a:latin typeface="Gill Sans" pitchFamily="2" charset="0"/>
                <a:ea typeface="MS PGothic" pitchFamily="34" charset="-128"/>
              </a:defRPr>
            </a:lvl4pPr>
            <a:lvl5pPr marL="2057400" indent="-228600" defTabSz="1023938">
              <a:defRPr sz="1200" b="1">
                <a:solidFill>
                  <a:schemeClr val="tx2"/>
                </a:solidFill>
                <a:latin typeface="Gill Sans" pitchFamily="2" charset="0"/>
                <a:ea typeface="MS PGothic" pitchFamily="34" charset="-128"/>
              </a:defRPr>
            </a:lvl5pPr>
            <a:lvl6pPr marL="25146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defRPr/>
            </a:pPr>
            <a:endParaRPr lang="en-US" altLang="en-US" b="0" smtClean="0">
              <a:solidFill>
                <a:srgbClr val="6E615F"/>
              </a:solidFill>
            </a:endParaRPr>
          </a:p>
        </p:txBody>
      </p:sp>
      <p:sp>
        <p:nvSpPr>
          <p:cNvPr id="3075" name="Rectangle 3"/>
          <p:cNvSpPr>
            <a:spLocks noGrp="1" noChangeArrowheads="1"/>
          </p:cNvSpPr>
          <p:nvPr>
            <p:ph type="title"/>
          </p:nvPr>
        </p:nvSpPr>
        <p:spPr bwMode="gray">
          <a:xfrm>
            <a:off x="379413" y="352425"/>
            <a:ext cx="9936162"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gray">
          <a:xfrm>
            <a:off x="379413" y="1619250"/>
            <a:ext cx="9937750"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75493" name="Rectangle 5"/>
          <p:cNvSpPr>
            <a:spLocks noGrp="1" noChangeArrowheads="1"/>
          </p:cNvSpPr>
          <p:nvPr>
            <p:ph type="ftr" sz="quarter" idx="3"/>
          </p:nvPr>
        </p:nvSpPr>
        <p:spPr bwMode="gray">
          <a:xfrm>
            <a:off x="377825" y="7183438"/>
            <a:ext cx="4906963" cy="152400"/>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lvl1pPr algn="l">
              <a:spcBef>
                <a:spcPct val="0"/>
              </a:spcBef>
              <a:defRPr sz="1000" b="0">
                <a:solidFill>
                  <a:srgbClr val="6E615F"/>
                </a:solidFill>
                <a:latin typeface="Gill Sans" charset="0"/>
                <a:ea typeface="ＭＳ Ｐゴシック" charset="-128"/>
                <a:cs typeface="ＭＳ Ｐゴシック" charset="-128"/>
              </a:defRPr>
            </a:lvl1pPr>
          </a:lstStyle>
          <a:p>
            <a:pPr>
              <a:defRPr/>
            </a:pPr>
            <a:r>
              <a:rPr lang="en-US"/>
              <a:t>[Presentation main title as per title page]</a:t>
            </a:r>
          </a:p>
        </p:txBody>
      </p:sp>
      <p:sp>
        <p:nvSpPr>
          <p:cNvPr id="3078" name="Line 6"/>
          <p:cNvSpPr>
            <a:spLocks noChangeShapeType="1"/>
          </p:cNvSpPr>
          <p:nvPr/>
        </p:nvSpPr>
        <p:spPr bwMode="gray">
          <a:xfrm>
            <a:off x="198438" y="7080250"/>
            <a:ext cx="10296525" cy="0"/>
          </a:xfrm>
          <a:prstGeom prst="line">
            <a:avLst/>
          </a:prstGeom>
          <a:noFill/>
          <a:ln w="158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575495" name="Rectangle 7"/>
          <p:cNvSpPr>
            <a:spLocks noGrp="1" noChangeArrowheads="1"/>
          </p:cNvSpPr>
          <p:nvPr>
            <p:ph type="sldNum" sz="quarter" idx="4"/>
          </p:nvPr>
        </p:nvSpPr>
        <p:spPr bwMode="gray">
          <a:xfrm>
            <a:off x="9991725" y="7180263"/>
            <a:ext cx="323850" cy="1524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eaLnBrk="1" hangingPunct="1">
              <a:spcBef>
                <a:spcPct val="0"/>
              </a:spcBef>
              <a:defRPr sz="1000" b="0">
                <a:solidFill>
                  <a:srgbClr val="6E615F"/>
                </a:solidFill>
                <a:cs typeface="Arial" charset="0"/>
              </a:defRPr>
            </a:lvl1pPr>
          </a:lstStyle>
          <a:p>
            <a:pPr>
              <a:defRPr/>
            </a:pPr>
            <a:fld id="{D52AA286-7512-4B55-AC77-1A5AAD959D6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7103" r:id="rId1"/>
    <p:sldLayoutId id="2147487104" r:id="rId2"/>
    <p:sldLayoutId id="2147487105" r:id="rId3"/>
    <p:sldLayoutId id="2147487106" r:id="rId4"/>
    <p:sldLayoutId id="2147487107" r:id="rId5"/>
    <p:sldLayoutId id="2147487108" r:id="rId6"/>
    <p:sldLayoutId id="2147487109" r:id="rId7"/>
    <p:sldLayoutId id="2147487110" r:id="rId8"/>
    <p:sldLayoutId id="2147487111" r:id="rId9"/>
    <p:sldLayoutId id="2147487112" r:id="rId10"/>
    <p:sldLayoutId id="2147487113" r:id="rId11"/>
  </p:sldLayoutIdLst>
  <p:hf hdr="0" ftr="0" dt="0"/>
  <p:txStyles>
    <p:titleStyle>
      <a:lvl1pPr algn="l" defTabSz="1023938" rtl="0" eaLnBrk="0" fontAlgn="base" hangingPunct="0">
        <a:lnSpc>
          <a:spcPct val="85000"/>
        </a:lnSpc>
        <a:spcBef>
          <a:spcPct val="0"/>
        </a:spcBef>
        <a:spcAft>
          <a:spcPct val="0"/>
        </a:spcAft>
        <a:defRPr sz="2400">
          <a:solidFill>
            <a:schemeClr val="bg1"/>
          </a:solidFill>
          <a:latin typeface="+mj-lt"/>
          <a:ea typeface="MS PGothic" pitchFamily="34" charset="-128"/>
          <a:cs typeface="+mj-cs"/>
        </a:defRPr>
      </a:lvl1pPr>
      <a:lvl2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2pPr>
      <a:lvl3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3pPr>
      <a:lvl4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4pPr>
      <a:lvl5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5pPr>
      <a:lvl6pPr marL="4572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6pPr>
      <a:lvl7pPr marL="9144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7pPr>
      <a:lvl8pPr marL="13716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8pPr>
      <a:lvl9pPr marL="18288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9pPr>
    </p:titleStyle>
    <p:bodyStyle>
      <a:lvl1pPr marL="342900" indent="-342900" algn="l" defTabSz="1023938" rtl="0" eaLnBrk="0" fontAlgn="base" hangingPunct="0">
        <a:spcBef>
          <a:spcPct val="40000"/>
        </a:spcBef>
        <a:spcAft>
          <a:spcPct val="0"/>
        </a:spcAft>
        <a:defRPr sz="1400" b="1">
          <a:solidFill>
            <a:schemeClr val="tx2"/>
          </a:solidFill>
          <a:latin typeface="+mn-lt"/>
          <a:ea typeface="MS PGothic" pitchFamily="34" charset="-128"/>
          <a:cs typeface="+mn-cs"/>
        </a:defRPr>
      </a:lvl1pPr>
      <a:lvl2pPr marL="1588" indent="455613" algn="l" defTabSz="1023938" rtl="0" eaLnBrk="0" fontAlgn="base" hangingPunct="0">
        <a:spcBef>
          <a:spcPct val="40000"/>
        </a:spcBef>
        <a:spcAft>
          <a:spcPct val="0"/>
        </a:spcAft>
        <a:defRPr sz="1200">
          <a:solidFill>
            <a:schemeClr val="tx1"/>
          </a:solidFill>
          <a:latin typeface="+mn-lt"/>
          <a:ea typeface="MS PGothic" pitchFamily="34" charset="-128"/>
        </a:defRPr>
      </a:lvl2pPr>
      <a:lvl3pPr marL="180975" indent="-1778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3pPr>
      <a:lvl4pPr marL="352425" indent="-169863"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4pPr>
      <a:lvl5pPr marL="544513" indent="-1905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5pPr>
      <a:lvl6pPr marL="10017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6pPr>
      <a:lvl7pPr marL="14589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7pPr>
      <a:lvl8pPr marL="19161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8pPr>
      <a:lvl9pPr marL="23733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10"/>
          <p:cNvSpPr>
            <a:spLocks noChangeArrowheads="1"/>
          </p:cNvSpPr>
          <p:nvPr/>
        </p:nvSpPr>
        <p:spPr bwMode="gray">
          <a:xfrm>
            <a:off x="0" y="0"/>
            <a:ext cx="10693400" cy="1403350"/>
          </a:xfrm>
          <a:prstGeom prst="rect">
            <a:avLst/>
          </a:prstGeom>
          <a:solidFill>
            <a:schemeClr val="tx2"/>
          </a:solidFill>
          <a:ln w="9525">
            <a:solidFill>
              <a:schemeClr val="tx2"/>
            </a:solidFill>
            <a:miter lim="800000"/>
            <a:headEnd/>
            <a:tailEnd/>
          </a:ln>
        </p:spPr>
        <p:txBody>
          <a:bodyPr wrap="none" anchor="ctr"/>
          <a:lstStyle>
            <a:lvl1pPr defTabSz="1023938">
              <a:defRPr sz="1200" b="1">
                <a:solidFill>
                  <a:schemeClr val="tx2"/>
                </a:solidFill>
                <a:latin typeface="Gill Sans" pitchFamily="2" charset="0"/>
                <a:ea typeface="MS PGothic" pitchFamily="34" charset="-128"/>
              </a:defRPr>
            </a:lvl1pPr>
            <a:lvl2pPr marL="742950" indent="-285750" defTabSz="1023938">
              <a:defRPr sz="1200" b="1">
                <a:solidFill>
                  <a:schemeClr val="tx2"/>
                </a:solidFill>
                <a:latin typeface="Gill Sans" pitchFamily="2" charset="0"/>
                <a:ea typeface="MS PGothic" pitchFamily="34" charset="-128"/>
              </a:defRPr>
            </a:lvl2pPr>
            <a:lvl3pPr marL="1143000" indent="-228600" defTabSz="1023938">
              <a:defRPr sz="1200" b="1">
                <a:solidFill>
                  <a:schemeClr val="tx2"/>
                </a:solidFill>
                <a:latin typeface="Gill Sans" pitchFamily="2" charset="0"/>
                <a:ea typeface="MS PGothic" pitchFamily="34" charset="-128"/>
              </a:defRPr>
            </a:lvl3pPr>
            <a:lvl4pPr marL="1600200" indent="-228600" defTabSz="1023938">
              <a:defRPr sz="1200" b="1">
                <a:solidFill>
                  <a:schemeClr val="tx2"/>
                </a:solidFill>
                <a:latin typeface="Gill Sans" pitchFamily="2" charset="0"/>
                <a:ea typeface="MS PGothic" pitchFamily="34" charset="-128"/>
              </a:defRPr>
            </a:lvl4pPr>
            <a:lvl5pPr marL="2057400" indent="-228600" defTabSz="1023938">
              <a:defRPr sz="1200" b="1">
                <a:solidFill>
                  <a:schemeClr val="tx2"/>
                </a:solidFill>
                <a:latin typeface="Gill Sans" pitchFamily="2" charset="0"/>
                <a:ea typeface="MS PGothic" pitchFamily="34" charset="-128"/>
              </a:defRPr>
            </a:lvl5pPr>
            <a:lvl6pPr marL="25146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defRPr/>
            </a:pPr>
            <a:endParaRPr lang="en-US" altLang="en-US" b="0" smtClean="0">
              <a:solidFill>
                <a:srgbClr val="6E615F"/>
              </a:solidFill>
            </a:endParaRPr>
          </a:p>
        </p:txBody>
      </p:sp>
      <p:sp>
        <p:nvSpPr>
          <p:cNvPr id="4099" name="Rectangle 3"/>
          <p:cNvSpPr>
            <a:spLocks noGrp="1" noChangeArrowheads="1"/>
          </p:cNvSpPr>
          <p:nvPr>
            <p:ph type="title"/>
          </p:nvPr>
        </p:nvSpPr>
        <p:spPr bwMode="gray">
          <a:xfrm>
            <a:off x="379413" y="352425"/>
            <a:ext cx="9936162"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smtClean="0"/>
              <a:t>Click to edit Master title style</a:t>
            </a:r>
          </a:p>
        </p:txBody>
      </p:sp>
      <p:sp>
        <p:nvSpPr>
          <p:cNvPr id="4100" name="Rectangle 4"/>
          <p:cNvSpPr>
            <a:spLocks noGrp="1" noChangeArrowheads="1"/>
          </p:cNvSpPr>
          <p:nvPr>
            <p:ph type="body" idx="1"/>
          </p:nvPr>
        </p:nvSpPr>
        <p:spPr bwMode="gray">
          <a:xfrm>
            <a:off x="379413" y="1619250"/>
            <a:ext cx="9937750"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75493" name="Rectangle 5"/>
          <p:cNvSpPr>
            <a:spLocks noGrp="1" noChangeArrowheads="1"/>
          </p:cNvSpPr>
          <p:nvPr>
            <p:ph type="ftr" sz="quarter" idx="3"/>
          </p:nvPr>
        </p:nvSpPr>
        <p:spPr bwMode="gray">
          <a:xfrm>
            <a:off x="377825" y="7183438"/>
            <a:ext cx="4906963" cy="152400"/>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lvl1pPr algn="l">
              <a:spcBef>
                <a:spcPct val="0"/>
              </a:spcBef>
              <a:defRPr sz="1000" b="0">
                <a:solidFill>
                  <a:srgbClr val="6E615F"/>
                </a:solidFill>
                <a:latin typeface="Gill Sans" charset="0"/>
                <a:ea typeface="ＭＳ Ｐゴシック" charset="-128"/>
                <a:cs typeface="ＭＳ Ｐゴシック" charset="-128"/>
              </a:defRPr>
            </a:lvl1pPr>
          </a:lstStyle>
          <a:p>
            <a:pPr>
              <a:defRPr/>
            </a:pPr>
            <a:r>
              <a:rPr lang="en-US"/>
              <a:t>[Presentation main title as per title page]</a:t>
            </a:r>
          </a:p>
        </p:txBody>
      </p:sp>
      <p:sp>
        <p:nvSpPr>
          <p:cNvPr id="4102" name="Line 6"/>
          <p:cNvSpPr>
            <a:spLocks noChangeShapeType="1"/>
          </p:cNvSpPr>
          <p:nvPr/>
        </p:nvSpPr>
        <p:spPr bwMode="gray">
          <a:xfrm>
            <a:off x="198438" y="7080250"/>
            <a:ext cx="10296525" cy="0"/>
          </a:xfrm>
          <a:prstGeom prst="line">
            <a:avLst/>
          </a:prstGeom>
          <a:noFill/>
          <a:ln w="158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575495" name="Rectangle 7"/>
          <p:cNvSpPr>
            <a:spLocks noGrp="1" noChangeArrowheads="1"/>
          </p:cNvSpPr>
          <p:nvPr>
            <p:ph type="sldNum" sz="quarter" idx="4"/>
          </p:nvPr>
        </p:nvSpPr>
        <p:spPr bwMode="gray">
          <a:xfrm>
            <a:off x="9991725" y="7180263"/>
            <a:ext cx="323850" cy="1524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eaLnBrk="1" hangingPunct="1">
              <a:spcBef>
                <a:spcPct val="0"/>
              </a:spcBef>
              <a:defRPr sz="1000" b="0">
                <a:solidFill>
                  <a:srgbClr val="6E615F"/>
                </a:solidFill>
                <a:cs typeface="Arial" charset="0"/>
              </a:defRPr>
            </a:lvl1pPr>
          </a:lstStyle>
          <a:p>
            <a:pPr>
              <a:defRPr/>
            </a:pPr>
            <a:fld id="{1438F3A2-944A-46F0-940B-B71E293C915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7114" r:id="rId1"/>
    <p:sldLayoutId id="2147487115" r:id="rId2"/>
    <p:sldLayoutId id="2147487116" r:id="rId3"/>
    <p:sldLayoutId id="2147487117" r:id="rId4"/>
    <p:sldLayoutId id="2147487118" r:id="rId5"/>
    <p:sldLayoutId id="2147487119" r:id="rId6"/>
    <p:sldLayoutId id="2147487120" r:id="rId7"/>
    <p:sldLayoutId id="2147487121" r:id="rId8"/>
    <p:sldLayoutId id="2147487122" r:id="rId9"/>
    <p:sldLayoutId id="2147487123" r:id="rId10"/>
    <p:sldLayoutId id="2147487124" r:id="rId11"/>
  </p:sldLayoutIdLst>
  <p:hf hdr="0" ftr="0" dt="0"/>
  <p:txStyles>
    <p:titleStyle>
      <a:lvl1pPr algn="l" defTabSz="1023938" rtl="0" eaLnBrk="0" fontAlgn="base" hangingPunct="0">
        <a:lnSpc>
          <a:spcPct val="85000"/>
        </a:lnSpc>
        <a:spcBef>
          <a:spcPct val="0"/>
        </a:spcBef>
        <a:spcAft>
          <a:spcPct val="0"/>
        </a:spcAft>
        <a:defRPr sz="2400">
          <a:solidFill>
            <a:schemeClr val="bg1"/>
          </a:solidFill>
          <a:latin typeface="+mj-lt"/>
          <a:ea typeface="MS PGothic" pitchFamily="34" charset="-128"/>
          <a:cs typeface="+mj-cs"/>
        </a:defRPr>
      </a:lvl1pPr>
      <a:lvl2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2pPr>
      <a:lvl3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3pPr>
      <a:lvl4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4pPr>
      <a:lvl5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5pPr>
      <a:lvl6pPr marL="4572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6pPr>
      <a:lvl7pPr marL="9144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7pPr>
      <a:lvl8pPr marL="13716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8pPr>
      <a:lvl9pPr marL="18288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9pPr>
    </p:titleStyle>
    <p:bodyStyle>
      <a:lvl1pPr marL="342900" indent="-342900" algn="l" defTabSz="1023938" rtl="0" eaLnBrk="0" fontAlgn="base" hangingPunct="0">
        <a:spcBef>
          <a:spcPct val="40000"/>
        </a:spcBef>
        <a:spcAft>
          <a:spcPct val="0"/>
        </a:spcAft>
        <a:defRPr sz="1400" b="1">
          <a:solidFill>
            <a:schemeClr val="tx2"/>
          </a:solidFill>
          <a:latin typeface="+mn-lt"/>
          <a:ea typeface="MS PGothic" pitchFamily="34" charset="-128"/>
          <a:cs typeface="+mn-cs"/>
        </a:defRPr>
      </a:lvl1pPr>
      <a:lvl2pPr marL="1588" indent="455613" algn="l" defTabSz="1023938" rtl="0" eaLnBrk="0" fontAlgn="base" hangingPunct="0">
        <a:spcBef>
          <a:spcPct val="40000"/>
        </a:spcBef>
        <a:spcAft>
          <a:spcPct val="0"/>
        </a:spcAft>
        <a:defRPr sz="1200">
          <a:solidFill>
            <a:schemeClr val="tx1"/>
          </a:solidFill>
          <a:latin typeface="+mn-lt"/>
          <a:ea typeface="MS PGothic" pitchFamily="34" charset="-128"/>
        </a:defRPr>
      </a:lvl2pPr>
      <a:lvl3pPr marL="180975" indent="-1778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3pPr>
      <a:lvl4pPr marL="352425" indent="-169863"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4pPr>
      <a:lvl5pPr marL="544513" indent="-1905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5pPr>
      <a:lvl6pPr marL="10017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6pPr>
      <a:lvl7pPr marL="14589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7pPr>
      <a:lvl8pPr marL="19161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8pPr>
      <a:lvl9pPr marL="23733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
          <p:cNvSpPr>
            <a:spLocks noChangeArrowheads="1"/>
          </p:cNvSpPr>
          <p:nvPr/>
        </p:nvSpPr>
        <p:spPr bwMode="gray">
          <a:xfrm>
            <a:off x="0" y="0"/>
            <a:ext cx="10693400" cy="1403350"/>
          </a:xfrm>
          <a:prstGeom prst="rect">
            <a:avLst/>
          </a:prstGeom>
          <a:solidFill>
            <a:schemeClr val="tx2"/>
          </a:solidFill>
          <a:ln w="9525">
            <a:solidFill>
              <a:schemeClr val="tx2"/>
            </a:solidFill>
            <a:miter lim="800000"/>
            <a:headEnd/>
            <a:tailEnd/>
          </a:ln>
        </p:spPr>
        <p:txBody>
          <a:bodyPr wrap="none" anchor="ctr"/>
          <a:lstStyle>
            <a:lvl1pPr defTabSz="1023938">
              <a:defRPr sz="1200" b="1">
                <a:solidFill>
                  <a:schemeClr val="tx2"/>
                </a:solidFill>
                <a:latin typeface="Gill Sans" pitchFamily="2" charset="0"/>
                <a:ea typeface="MS PGothic" pitchFamily="34" charset="-128"/>
              </a:defRPr>
            </a:lvl1pPr>
            <a:lvl2pPr marL="742950" indent="-285750" defTabSz="1023938">
              <a:defRPr sz="1200" b="1">
                <a:solidFill>
                  <a:schemeClr val="tx2"/>
                </a:solidFill>
                <a:latin typeface="Gill Sans" pitchFamily="2" charset="0"/>
                <a:ea typeface="MS PGothic" pitchFamily="34" charset="-128"/>
              </a:defRPr>
            </a:lvl2pPr>
            <a:lvl3pPr marL="1143000" indent="-228600" defTabSz="1023938">
              <a:defRPr sz="1200" b="1">
                <a:solidFill>
                  <a:schemeClr val="tx2"/>
                </a:solidFill>
                <a:latin typeface="Gill Sans" pitchFamily="2" charset="0"/>
                <a:ea typeface="MS PGothic" pitchFamily="34" charset="-128"/>
              </a:defRPr>
            </a:lvl3pPr>
            <a:lvl4pPr marL="1600200" indent="-228600" defTabSz="1023938">
              <a:defRPr sz="1200" b="1">
                <a:solidFill>
                  <a:schemeClr val="tx2"/>
                </a:solidFill>
                <a:latin typeface="Gill Sans" pitchFamily="2" charset="0"/>
                <a:ea typeface="MS PGothic" pitchFamily="34" charset="-128"/>
              </a:defRPr>
            </a:lvl4pPr>
            <a:lvl5pPr marL="2057400" indent="-228600" defTabSz="1023938">
              <a:defRPr sz="1200" b="1">
                <a:solidFill>
                  <a:schemeClr val="tx2"/>
                </a:solidFill>
                <a:latin typeface="Gill Sans" pitchFamily="2" charset="0"/>
                <a:ea typeface="MS PGothic" pitchFamily="34" charset="-128"/>
              </a:defRPr>
            </a:lvl5pPr>
            <a:lvl6pPr marL="25146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defRPr/>
            </a:pPr>
            <a:endParaRPr lang="en-US" altLang="en-US" b="0" smtClean="0">
              <a:solidFill>
                <a:srgbClr val="6E615F"/>
              </a:solidFill>
            </a:endParaRPr>
          </a:p>
        </p:txBody>
      </p:sp>
      <p:sp>
        <p:nvSpPr>
          <p:cNvPr id="5123" name="Rectangle 3"/>
          <p:cNvSpPr>
            <a:spLocks noGrp="1" noChangeArrowheads="1"/>
          </p:cNvSpPr>
          <p:nvPr>
            <p:ph type="title"/>
          </p:nvPr>
        </p:nvSpPr>
        <p:spPr bwMode="gray">
          <a:xfrm>
            <a:off x="379413" y="352425"/>
            <a:ext cx="9936162"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smtClean="0"/>
              <a:t>Click to edit Master title style</a:t>
            </a:r>
          </a:p>
        </p:txBody>
      </p:sp>
      <p:sp>
        <p:nvSpPr>
          <p:cNvPr id="5124" name="Rectangle 4"/>
          <p:cNvSpPr>
            <a:spLocks noGrp="1" noChangeArrowheads="1"/>
          </p:cNvSpPr>
          <p:nvPr>
            <p:ph type="body" idx="1"/>
          </p:nvPr>
        </p:nvSpPr>
        <p:spPr bwMode="gray">
          <a:xfrm>
            <a:off x="379413" y="1619250"/>
            <a:ext cx="9937750"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75493" name="Rectangle 5"/>
          <p:cNvSpPr>
            <a:spLocks noGrp="1" noChangeArrowheads="1"/>
          </p:cNvSpPr>
          <p:nvPr>
            <p:ph type="ftr" sz="quarter" idx="3"/>
          </p:nvPr>
        </p:nvSpPr>
        <p:spPr bwMode="gray">
          <a:xfrm>
            <a:off x="377825" y="7183438"/>
            <a:ext cx="4906963" cy="152400"/>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lvl1pPr algn="l">
              <a:spcBef>
                <a:spcPct val="0"/>
              </a:spcBef>
              <a:defRPr sz="1000" b="0">
                <a:solidFill>
                  <a:srgbClr val="6E615F"/>
                </a:solidFill>
                <a:latin typeface="Gill Sans" charset="0"/>
                <a:ea typeface="ＭＳ Ｐゴシック" charset="-128"/>
                <a:cs typeface="ＭＳ Ｐゴシック" charset="-128"/>
              </a:defRPr>
            </a:lvl1pPr>
          </a:lstStyle>
          <a:p>
            <a:pPr>
              <a:defRPr/>
            </a:pPr>
            <a:r>
              <a:rPr lang="en-US"/>
              <a:t>[Presentation main title as per title page]</a:t>
            </a:r>
          </a:p>
        </p:txBody>
      </p:sp>
      <p:sp>
        <p:nvSpPr>
          <p:cNvPr id="5126" name="Line 6"/>
          <p:cNvSpPr>
            <a:spLocks noChangeShapeType="1"/>
          </p:cNvSpPr>
          <p:nvPr/>
        </p:nvSpPr>
        <p:spPr bwMode="gray">
          <a:xfrm>
            <a:off x="198438" y="7080250"/>
            <a:ext cx="10296525" cy="0"/>
          </a:xfrm>
          <a:prstGeom prst="line">
            <a:avLst/>
          </a:prstGeom>
          <a:noFill/>
          <a:ln w="158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575495" name="Rectangle 7"/>
          <p:cNvSpPr>
            <a:spLocks noGrp="1" noChangeArrowheads="1"/>
          </p:cNvSpPr>
          <p:nvPr>
            <p:ph type="sldNum" sz="quarter" idx="4"/>
          </p:nvPr>
        </p:nvSpPr>
        <p:spPr bwMode="gray">
          <a:xfrm>
            <a:off x="9991725" y="7180263"/>
            <a:ext cx="323850" cy="1524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eaLnBrk="1" hangingPunct="1">
              <a:spcBef>
                <a:spcPct val="0"/>
              </a:spcBef>
              <a:defRPr sz="1000" b="0">
                <a:solidFill>
                  <a:srgbClr val="6E615F"/>
                </a:solidFill>
                <a:cs typeface="Arial" charset="0"/>
              </a:defRPr>
            </a:lvl1pPr>
          </a:lstStyle>
          <a:p>
            <a:pPr>
              <a:defRPr/>
            </a:pPr>
            <a:fld id="{6105E992-0FC6-414F-A3FD-5C91F5441F5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7125" r:id="rId1"/>
    <p:sldLayoutId id="2147487126" r:id="rId2"/>
    <p:sldLayoutId id="2147487127" r:id="rId3"/>
    <p:sldLayoutId id="2147487128" r:id="rId4"/>
    <p:sldLayoutId id="2147487129" r:id="rId5"/>
    <p:sldLayoutId id="2147487130" r:id="rId6"/>
    <p:sldLayoutId id="2147487131" r:id="rId7"/>
    <p:sldLayoutId id="2147487132" r:id="rId8"/>
    <p:sldLayoutId id="2147487133" r:id="rId9"/>
    <p:sldLayoutId id="2147487134" r:id="rId10"/>
    <p:sldLayoutId id="2147487135" r:id="rId11"/>
  </p:sldLayoutIdLst>
  <p:hf hdr="0" ftr="0" dt="0"/>
  <p:txStyles>
    <p:titleStyle>
      <a:lvl1pPr algn="l" defTabSz="1023938" rtl="0" eaLnBrk="0" fontAlgn="base" hangingPunct="0">
        <a:lnSpc>
          <a:spcPct val="85000"/>
        </a:lnSpc>
        <a:spcBef>
          <a:spcPct val="0"/>
        </a:spcBef>
        <a:spcAft>
          <a:spcPct val="0"/>
        </a:spcAft>
        <a:defRPr sz="2400">
          <a:solidFill>
            <a:schemeClr val="bg1"/>
          </a:solidFill>
          <a:latin typeface="+mj-lt"/>
          <a:ea typeface="MS PGothic" pitchFamily="34" charset="-128"/>
          <a:cs typeface="+mj-cs"/>
        </a:defRPr>
      </a:lvl1pPr>
      <a:lvl2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2pPr>
      <a:lvl3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3pPr>
      <a:lvl4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4pPr>
      <a:lvl5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5pPr>
      <a:lvl6pPr marL="4572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6pPr>
      <a:lvl7pPr marL="9144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7pPr>
      <a:lvl8pPr marL="13716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8pPr>
      <a:lvl9pPr marL="18288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9pPr>
    </p:titleStyle>
    <p:bodyStyle>
      <a:lvl1pPr marL="342900" indent="-342900" algn="l" defTabSz="1023938" rtl="0" eaLnBrk="0" fontAlgn="base" hangingPunct="0">
        <a:spcBef>
          <a:spcPct val="40000"/>
        </a:spcBef>
        <a:spcAft>
          <a:spcPct val="0"/>
        </a:spcAft>
        <a:defRPr sz="1400" b="1">
          <a:solidFill>
            <a:schemeClr val="tx2"/>
          </a:solidFill>
          <a:latin typeface="+mn-lt"/>
          <a:ea typeface="MS PGothic" pitchFamily="34" charset="-128"/>
          <a:cs typeface="+mn-cs"/>
        </a:defRPr>
      </a:lvl1pPr>
      <a:lvl2pPr marL="1588" indent="455613" algn="l" defTabSz="1023938" rtl="0" eaLnBrk="0" fontAlgn="base" hangingPunct="0">
        <a:spcBef>
          <a:spcPct val="40000"/>
        </a:spcBef>
        <a:spcAft>
          <a:spcPct val="0"/>
        </a:spcAft>
        <a:defRPr sz="1200">
          <a:solidFill>
            <a:schemeClr val="tx1"/>
          </a:solidFill>
          <a:latin typeface="+mn-lt"/>
          <a:ea typeface="MS PGothic" pitchFamily="34" charset="-128"/>
        </a:defRPr>
      </a:lvl2pPr>
      <a:lvl3pPr marL="180975" indent="-1778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3pPr>
      <a:lvl4pPr marL="352425" indent="-169863"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4pPr>
      <a:lvl5pPr marL="544513" indent="-1905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5pPr>
      <a:lvl6pPr marL="10017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6pPr>
      <a:lvl7pPr marL="14589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7pPr>
      <a:lvl8pPr marL="19161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8pPr>
      <a:lvl9pPr marL="23733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313" y="381301"/>
            <a:ext cx="9936162" cy="601663"/>
          </a:xfrm>
        </p:spPr>
        <p:txBody>
          <a:bodyPr/>
          <a:lstStyle/>
          <a:p>
            <a:r>
              <a:rPr lang="en-GB" sz="2000" dirty="0" smtClean="0"/>
              <a:t>Not </a:t>
            </a:r>
            <a:r>
              <a:rPr lang="en-GB" sz="2000" dirty="0" smtClean="0"/>
              <a:t>to being smart, but being diversified</a:t>
            </a:r>
            <a:endParaRPr lang="en-GB" sz="2000" dirty="0"/>
          </a:p>
        </p:txBody>
      </p:sp>
      <p:sp>
        <p:nvSpPr>
          <p:cNvPr id="4" name="Slide Number Placeholder 3"/>
          <p:cNvSpPr>
            <a:spLocks noGrp="1"/>
          </p:cNvSpPr>
          <p:nvPr>
            <p:ph type="sldNum" sz="quarter" idx="11"/>
          </p:nvPr>
        </p:nvSpPr>
        <p:spPr>
          <a:xfrm>
            <a:off x="9991725" y="7180263"/>
            <a:ext cx="323850" cy="615553"/>
          </a:xfrm>
        </p:spPr>
        <p:txBody>
          <a:bodyPr/>
          <a:lstStyle/>
          <a:p>
            <a:endParaRPr lang="en-GB" dirty="0" smtClean="0"/>
          </a:p>
          <a:p>
            <a:endParaRPr lang="en-GB" dirty="0"/>
          </a:p>
          <a:p>
            <a:endParaRPr lang="en-GB" dirty="0" smtClean="0"/>
          </a:p>
          <a:p>
            <a:endParaRPr lang="en-GB" dirty="0"/>
          </a:p>
        </p:txBody>
      </p:sp>
      <p:sp>
        <p:nvSpPr>
          <p:cNvPr id="10" name="Title 1"/>
          <p:cNvSpPr txBox="1">
            <a:spLocks/>
          </p:cNvSpPr>
          <p:nvPr/>
        </p:nvSpPr>
        <p:spPr bwMode="gray">
          <a:xfrm>
            <a:off x="274638" y="1505251"/>
            <a:ext cx="9936162" cy="2047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defTabSz="1023938" rtl="0" eaLnBrk="0" fontAlgn="base" hangingPunct="0">
              <a:lnSpc>
                <a:spcPct val="85000"/>
              </a:lnSpc>
              <a:spcBef>
                <a:spcPct val="0"/>
              </a:spcBef>
              <a:spcAft>
                <a:spcPct val="0"/>
              </a:spcAft>
              <a:defRPr sz="2400">
                <a:solidFill>
                  <a:schemeClr val="bg1"/>
                </a:solidFill>
                <a:latin typeface="+mj-lt"/>
                <a:ea typeface="MS PGothic" pitchFamily="34" charset="-128"/>
                <a:cs typeface="+mj-cs"/>
              </a:defRPr>
            </a:lvl1pPr>
            <a:lvl2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2pPr>
            <a:lvl3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3pPr>
            <a:lvl4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4pPr>
            <a:lvl5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5pPr>
            <a:lvl6pPr marL="4572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6pPr>
            <a:lvl7pPr marL="9144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7pPr>
            <a:lvl8pPr marL="13716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8pPr>
            <a:lvl9pPr marL="18288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9pPr>
          </a:lstStyle>
          <a:p>
            <a:r>
              <a:rPr lang="en-GB" sz="2000" b="0" kern="0" dirty="0" smtClean="0">
                <a:solidFill>
                  <a:schemeClr val="tx1"/>
                </a:solidFill>
              </a:rPr>
              <a:t>Explanation on why to be diversified</a:t>
            </a:r>
          </a:p>
          <a:p>
            <a:r>
              <a:rPr lang="en-GB" sz="2000" b="0" kern="0" dirty="0" smtClean="0">
                <a:solidFill>
                  <a:schemeClr val="tx1"/>
                </a:solidFill>
              </a:rPr>
              <a:t>Invested in regions (regional diversification)</a:t>
            </a:r>
          </a:p>
          <a:p>
            <a:endParaRPr lang="en-GB" sz="2000" b="0" kern="0" dirty="0" smtClean="0">
              <a:solidFill>
                <a:schemeClr val="tx1"/>
              </a:solidFill>
            </a:endParaRPr>
          </a:p>
          <a:p>
            <a:r>
              <a:rPr lang="en-GB" sz="2000" b="0" kern="0" dirty="0" smtClean="0">
                <a:solidFill>
                  <a:schemeClr val="tx1"/>
                </a:solidFill>
              </a:rPr>
              <a:t>Asset type diversification</a:t>
            </a:r>
          </a:p>
          <a:p>
            <a:r>
              <a:rPr lang="en-GB" sz="2000" b="0" kern="0" dirty="0" smtClean="0">
                <a:solidFill>
                  <a:schemeClr val="tx1"/>
                </a:solidFill>
              </a:rPr>
              <a:t>Style diversification</a:t>
            </a:r>
            <a:endParaRPr lang="en-GB" sz="2000" b="0" kern="0" dirty="0">
              <a:solidFill>
                <a:schemeClr val="tx1"/>
              </a:solidFill>
            </a:endParaRPr>
          </a:p>
        </p:txBody>
      </p:sp>
    </p:spTree>
    <p:extLst>
      <p:ext uri="{BB962C8B-B14F-4D97-AF65-F5344CB8AC3E}">
        <p14:creationId xmlns:p14="http://schemas.microsoft.com/office/powerpoint/2010/main" val="3973081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10</a:t>
            </a:fld>
            <a:endParaRPr lang="en-US" altLang="en-US" sz="1000" smtClean="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smtClean="0">
                <a:solidFill>
                  <a:srgbClr val="FFFFFF"/>
                </a:solidFill>
              </a:rPr>
              <a:t>Trading cost as a vital factor</a:t>
            </a:r>
            <a:endParaRPr lang="en-US" altLang="en-US" sz="1600" b="0" dirty="0">
              <a:solidFill>
                <a:srgbClr val="FFFFFF"/>
              </a:solidFill>
            </a:endParaRPr>
          </a:p>
        </p:txBody>
      </p:sp>
      <p:sp>
        <p:nvSpPr>
          <p:cNvPr id="10" name="TextBox 9"/>
          <p:cNvSpPr txBox="1"/>
          <p:nvPr/>
        </p:nvSpPr>
        <p:spPr>
          <a:xfrm>
            <a:off x="428625" y="1600200"/>
            <a:ext cx="7372350" cy="2215991"/>
          </a:xfrm>
          <a:prstGeom prst="rect">
            <a:avLst/>
          </a:prstGeom>
          <a:noFill/>
        </p:spPr>
        <p:txBody>
          <a:bodyPr wrap="square" rtlCol="0">
            <a:spAutoFit/>
          </a:bodyPr>
          <a:lstStyle/>
          <a:p>
            <a:pPr algn="l"/>
            <a:r>
              <a:rPr lang="en-GB" dirty="0" smtClean="0"/>
              <a:t>Actual return = market return – (trading cost + commission).</a:t>
            </a:r>
          </a:p>
          <a:p>
            <a:pPr algn="l"/>
            <a:r>
              <a:rPr lang="en-GB" dirty="0" smtClean="0"/>
              <a:t>We try hard to estimate the market return and often fail to do so.  Costs is generally certain and easier to predictable. In certain instruments or strategy, costs could be the “deal breaker” although strategies look amazing before costs, especially for short-term strategies. </a:t>
            </a:r>
          </a:p>
          <a:p>
            <a:pPr algn="l"/>
            <a:endParaRPr lang="en-GB" dirty="0" smtClean="0"/>
          </a:p>
          <a:p>
            <a:pPr algn="l"/>
            <a:r>
              <a:rPr lang="en-GB" dirty="0" smtClean="0"/>
              <a:t>Our model has considered costs seriously and costs are involved in every part of analysis and simulations.</a:t>
            </a:r>
          </a:p>
          <a:p>
            <a:pPr algn="l"/>
            <a:endParaRPr lang="en-GB" dirty="0"/>
          </a:p>
          <a:p>
            <a:pPr algn="l"/>
            <a:endParaRPr lang="en-GB" dirty="0"/>
          </a:p>
        </p:txBody>
      </p:sp>
    </p:spTree>
    <p:extLst>
      <p:ext uri="{BB962C8B-B14F-4D97-AF65-F5344CB8AC3E}">
        <p14:creationId xmlns:p14="http://schemas.microsoft.com/office/powerpoint/2010/main" val="12783269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11</a:t>
            </a:fld>
            <a:endParaRPr lang="en-US" altLang="en-US" sz="1000" smtClean="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smtClean="0">
                <a:solidFill>
                  <a:srgbClr val="FFFFFF"/>
                </a:solidFill>
              </a:rPr>
              <a:t>Optimization – which one is the best?</a:t>
            </a:r>
            <a:endParaRPr lang="en-US" altLang="en-US" sz="1600" b="0" dirty="0">
              <a:solidFill>
                <a:srgbClr val="FFFFFF"/>
              </a:solidFill>
            </a:endParaRPr>
          </a:p>
        </p:txBody>
      </p:sp>
      <p:sp>
        <p:nvSpPr>
          <p:cNvPr id="10" name="TextBox 9"/>
          <p:cNvSpPr txBox="1"/>
          <p:nvPr/>
        </p:nvSpPr>
        <p:spPr>
          <a:xfrm>
            <a:off x="428625" y="1600200"/>
            <a:ext cx="7372350" cy="2492990"/>
          </a:xfrm>
          <a:prstGeom prst="rect">
            <a:avLst/>
          </a:prstGeom>
          <a:noFill/>
        </p:spPr>
        <p:txBody>
          <a:bodyPr wrap="square" rtlCol="0">
            <a:spAutoFit/>
          </a:bodyPr>
          <a:lstStyle/>
          <a:p>
            <a:pPr algn="l"/>
            <a:endParaRPr lang="en-GB" dirty="0"/>
          </a:p>
          <a:p>
            <a:pPr algn="l"/>
            <a:r>
              <a:rPr lang="en-GB" dirty="0" smtClean="0"/>
              <a:t>List out all possible Optimisation techniques</a:t>
            </a:r>
          </a:p>
          <a:p>
            <a:pPr algn="l"/>
            <a:r>
              <a:rPr lang="en-GB" dirty="0" smtClean="0"/>
              <a:t>MVO</a:t>
            </a:r>
          </a:p>
          <a:p>
            <a:pPr algn="l"/>
            <a:r>
              <a:rPr lang="en-GB" dirty="0" smtClean="0"/>
              <a:t>Equal risk</a:t>
            </a:r>
          </a:p>
          <a:p>
            <a:pPr algn="l"/>
            <a:r>
              <a:rPr lang="en-GB" dirty="0" smtClean="0"/>
              <a:t>Equal risk contribute</a:t>
            </a:r>
          </a:p>
          <a:p>
            <a:pPr algn="l"/>
            <a:r>
              <a:rPr lang="en-GB" dirty="0" smtClean="0"/>
              <a:t>Min </a:t>
            </a:r>
            <a:r>
              <a:rPr lang="en-GB" dirty="0" err="1" smtClean="0"/>
              <a:t>vol</a:t>
            </a:r>
            <a:endParaRPr lang="en-GB" dirty="0" smtClean="0"/>
          </a:p>
          <a:p>
            <a:pPr algn="l"/>
            <a:r>
              <a:rPr lang="en-GB" dirty="0" smtClean="0"/>
              <a:t>Max risk-adjusted return</a:t>
            </a:r>
          </a:p>
          <a:p>
            <a:pPr algn="l"/>
            <a:endParaRPr lang="en-GB" dirty="0" smtClean="0"/>
          </a:p>
          <a:p>
            <a:pPr algn="l"/>
            <a:endParaRPr lang="en-GB" dirty="0"/>
          </a:p>
        </p:txBody>
      </p:sp>
    </p:spTree>
    <p:extLst>
      <p:ext uri="{BB962C8B-B14F-4D97-AF65-F5344CB8AC3E}">
        <p14:creationId xmlns:p14="http://schemas.microsoft.com/office/powerpoint/2010/main" val="22543262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12</a:t>
            </a:fld>
            <a:endParaRPr lang="en-US" altLang="en-US" sz="1000" smtClean="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smtClean="0">
                <a:solidFill>
                  <a:srgbClr val="FFFFFF"/>
                </a:solidFill>
              </a:rPr>
              <a:t>Result -  8 assets model</a:t>
            </a:r>
            <a:endParaRPr lang="en-US" altLang="en-US" sz="1600" b="0" dirty="0">
              <a:solidFill>
                <a:srgbClr val="FFFFFF"/>
              </a:solidFill>
            </a:endParaRPr>
          </a:p>
        </p:txBody>
      </p:sp>
      <p:sp>
        <p:nvSpPr>
          <p:cNvPr id="10" name="TextBox 9"/>
          <p:cNvSpPr txBox="1"/>
          <p:nvPr/>
        </p:nvSpPr>
        <p:spPr>
          <a:xfrm>
            <a:off x="428625" y="1600200"/>
            <a:ext cx="7372350" cy="1107996"/>
          </a:xfrm>
          <a:prstGeom prst="rect">
            <a:avLst/>
          </a:prstGeom>
          <a:noFill/>
        </p:spPr>
        <p:txBody>
          <a:bodyPr wrap="square" rtlCol="0">
            <a:spAutoFit/>
          </a:bodyPr>
          <a:lstStyle/>
          <a:p>
            <a:pPr algn="l"/>
            <a:endParaRPr lang="en-GB" dirty="0"/>
          </a:p>
          <a:p>
            <a:pPr algn="l"/>
            <a:r>
              <a:rPr lang="en-GB" dirty="0" smtClean="0"/>
              <a:t>Final PNL:</a:t>
            </a:r>
          </a:p>
          <a:p>
            <a:pPr algn="l"/>
            <a:endParaRPr lang="en-GB" dirty="0"/>
          </a:p>
          <a:p>
            <a:pPr algn="l"/>
            <a:r>
              <a:rPr lang="en-GB" smtClean="0"/>
              <a:t>AND  statistics</a:t>
            </a:r>
            <a:endParaRPr lang="en-GB" dirty="0" smtClean="0"/>
          </a:p>
        </p:txBody>
      </p:sp>
    </p:spTree>
    <p:extLst>
      <p:ext uri="{BB962C8B-B14F-4D97-AF65-F5344CB8AC3E}">
        <p14:creationId xmlns:p14="http://schemas.microsoft.com/office/powerpoint/2010/main" val="12093051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2</a:t>
            </a:fld>
            <a:endParaRPr lang="en-US" altLang="en-US" sz="1000" smtClean="0">
              <a:solidFill>
                <a:srgbClr val="6E615F"/>
              </a:solidFill>
            </a:endParaRPr>
          </a:p>
        </p:txBody>
      </p:sp>
      <p:sp>
        <p:nvSpPr>
          <p:cNvPr id="43011" name="Rectangle 2"/>
          <p:cNvSpPr txBox="1">
            <a:spLocks noChangeArrowheads="1"/>
          </p:cNvSpPr>
          <p:nvPr/>
        </p:nvSpPr>
        <p:spPr bwMode="gray">
          <a:xfrm>
            <a:off x="119063" y="471488"/>
            <a:ext cx="746125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smtClean="0">
                <a:solidFill>
                  <a:srgbClr val="FFFFFF"/>
                </a:solidFill>
              </a:rPr>
              <a:t>How to be smart on diversification</a:t>
            </a:r>
            <a:endParaRPr lang="en-US" altLang="en-US" sz="1600" b="0" dirty="0">
              <a:solidFill>
                <a:srgbClr val="FFFFFF"/>
              </a:solidFill>
            </a:endParaRPr>
          </a:p>
          <a:p>
            <a:pPr algn="l" eaLnBrk="1" hangingPunct="1">
              <a:lnSpc>
                <a:spcPct val="85000"/>
              </a:lnSpc>
              <a:spcBef>
                <a:spcPct val="0"/>
              </a:spcBef>
            </a:pPr>
            <a:endParaRPr lang="en-US" altLang="en-US" sz="1600" b="0" dirty="0">
              <a:solidFill>
                <a:srgbClr val="FFFFFF"/>
              </a:solidFill>
            </a:endParaRPr>
          </a:p>
        </p:txBody>
      </p:sp>
      <p:sp>
        <p:nvSpPr>
          <p:cNvPr id="2" name="TextBox 1"/>
          <p:cNvSpPr txBox="1"/>
          <p:nvPr/>
        </p:nvSpPr>
        <p:spPr>
          <a:xfrm>
            <a:off x="324951" y="7088489"/>
            <a:ext cx="7012919" cy="487313"/>
          </a:xfrm>
          <a:prstGeom prst="rect">
            <a:avLst/>
          </a:prstGeom>
          <a:noFill/>
        </p:spPr>
        <p:txBody>
          <a:bodyPr wrap="square" rtlCol="0">
            <a:spAutoFit/>
          </a:bodyPr>
          <a:lstStyle/>
          <a:p>
            <a:pPr algn="l">
              <a:spcBef>
                <a:spcPts val="100"/>
              </a:spcBef>
            </a:pPr>
            <a:r>
              <a:rPr lang="en-GB" sz="800" b="0" dirty="0" smtClean="0"/>
              <a:t>* Performance of the long/short basket using representative securities, captures the TAA trade performance (not securities selection)</a:t>
            </a:r>
            <a:endParaRPr lang="en-GB" sz="800" b="0" dirty="0"/>
          </a:p>
          <a:p>
            <a:pPr algn="l">
              <a:spcBef>
                <a:spcPts val="100"/>
              </a:spcBef>
            </a:pPr>
            <a:r>
              <a:rPr lang="en-GB" sz="800" b="0" dirty="0" smtClean="0"/>
              <a:t>** Indicative trade date for the pair trade. Note: not all the pair trades were in place for the full YTD period. </a:t>
            </a:r>
          </a:p>
          <a:p>
            <a:pPr algn="l">
              <a:spcBef>
                <a:spcPts val="100"/>
              </a:spcBef>
            </a:pPr>
            <a:r>
              <a:rPr lang="en-GB" sz="800" b="0" dirty="0" smtClean="0"/>
              <a:t>*** Distribution of 3-month rolling returns for the pair since Jan-1998</a:t>
            </a:r>
            <a:endParaRPr lang="en-GB" sz="800" b="0" dirty="0"/>
          </a:p>
        </p:txBody>
      </p:sp>
      <p:sp>
        <p:nvSpPr>
          <p:cNvPr id="3" name="TextBox 2"/>
          <p:cNvSpPr txBox="1"/>
          <p:nvPr/>
        </p:nvSpPr>
        <p:spPr>
          <a:xfrm>
            <a:off x="702803" y="6808879"/>
            <a:ext cx="4027895" cy="180000"/>
          </a:xfrm>
          <a:prstGeom prst="rect">
            <a:avLst/>
          </a:prstGeom>
          <a:solidFill>
            <a:schemeClr val="bg1"/>
          </a:solidFill>
        </p:spPr>
        <p:txBody>
          <a:bodyPr wrap="square" rtlCol="0">
            <a:spAutoFit/>
          </a:bodyPr>
          <a:lstStyle/>
          <a:p>
            <a:endParaRPr lang="en-GB" dirty="0"/>
          </a:p>
        </p:txBody>
      </p:sp>
      <p:sp>
        <p:nvSpPr>
          <p:cNvPr id="7" name="Title 1"/>
          <p:cNvSpPr txBox="1">
            <a:spLocks/>
          </p:cNvSpPr>
          <p:nvPr/>
        </p:nvSpPr>
        <p:spPr bwMode="gray">
          <a:xfrm>
            <a:off x="274638" y="1648276"/>
            <a:ext cx="9936162" cy="437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defTabSz="1023938" rtl="0" eaLnBrk="0" fontAlgn="base" hangingPunct="0">
              <a:lnSpc>
                <a:spcPct val="85000"/>
              </a:lnSpc>
              <a:spcBef>
                <a:spcPct val="0"/>
              </a:spcBef>
              <a:spcAft>
                <a:spcPct val="0"/>
              </a:spcAft>
              <a:defRPr sz="2400">
                <a:solidFill>
                  <a:schemeClr val="bg1"/>
                </a:solidFill>
                <a:latin typeface="+mj-lt"/>
                <a:ea typeface="MS PGothic" pitchFamily="34" charset="-128"/>
                <a:cs typeface="+mj-cs"/>
              </a:defRPr>
            </a:lvl1pPr>
            <a:lvl2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2pPr>
            <a:lvl3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3pPr>
            <a:lvl4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4pPr>
            <a:lvl5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5pPr>
            <a:lvl6pPr marL="4572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6pPr>
            <a:lvl7pPr marL="9144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7pPr>
            <a:lvl8pPr marL="13716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8pPr>
            <a:lvl9pPr marL="18288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9pPr>
          </a:lstStyle>
          <a:p>
            <a:r>
              <a:rPr lang="en-GB" sz="2000" b="0" kern="0" dirty="0" smtClean="0">
                <a:solidFill>
                  <a:schemeClr val="tx1"/>
                </a:solidFill>
              </a:rPr>
              <a:t>8 Assets correlation table</a:t>
            </a:r>
            <a:endParaRPr lang="en-GB" sz="2000" b="0" kern="0" dirty="0">
              <a:solidFill>
                <a:schemeClr val="tx1"/>
              </a:solidFill>
            </a:endParaRPr>
          </a:p>
        </p:txBody>
      </p:sp>
    </p:spTree>
    <p:extLst>
      <p:ext uri="{BB962C8B-B14F-4D97-AF65-F5344CB8AC3E}">
        <p14:creationId xmlns:p14="http://schemas.microsoft.com/office/powerpoint/2010/main" val="27315377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3</a:t>
            </a:fld>
            <a:endParaRPr lang="en-US" altLang="en-US" sz="1000" smtClean="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smtClean="0">
                <a:solidFill>
                  <a:srgbClr val="FFFFFF"/>
                </a:solidFill>
              </a:rPr>
              <a:t>Factor constructions</a:t>
            </a:r>
            <a:endParaRPr lang="en-US" altLang="en-US" sz="1600" b="0" dirty="0">
              <a:solidFill>
                <a:srgbClr val="FFFFFF"/>
              </a:solidFill>
            </a:endParaRPr>
          </a:p>
          <a:p>
            <a:pPr algn="l" eaLnBrk="1" hangingPunct="1">
              <a:lnSpc>
                <a:spcPct val="85000"/>
              </a:lnSpc>
              <a:spcBef>
                <a:spcPct val="0"/>
              </a:spcBef>
            </a:pPr>
            <a:endParaRPr lang="en-US" altLang="en-US" sz="1600" b="0" dirty="0">
              <a:solidFill>
                <a:srgbClr val="FFFFFF"/>
              </a:solidFill>
            </a:endParaRPr>
          </a:p>
        </p:txBody>
      </p:sp>
      <p:sp>
        <p:nvSpPr>
          <p:cNvPr id="3" name="TextBox 2"/>
          <p:cNvSpPr txBox="1"/>
          <p:nvPr/>
        </p:nvSpPr>
        <p:spPr>
          <a:xfrm>
            <a:off x="447675" y="1819275"/>
            <a:ext cx="7372350" cy="2215991"/>
          </a:xfrm>
          <a:prstGeom prst="rect">
            <a:avLst/>
          </a:prstGeom>
          <a:noFill/>
        </p:spPr>
        <p:txBody>
          <a:bodyPr wrap="square" rtlCol="0">
            <a:spAutoFit/>
          </a:bodyPr>
          <a:lstStyle/>
          <a:p>
            <a:pPr algn="l"/>
            <a:r>
              <a:rPr lang="en-GB" dirty="0" smtClean="0"/>
              <a:t>Long-term Mean-reversion &amp; Mid-term Momentum  ST, MT, LT</a:t>
            </a:r>
          </a:p>
          <a:p>
            <a:pPr algn="l"/>
            <a:r>
              <a:rPr lang="en-GB" dirty="0" smtClean="0"/>
              <a:t>Not a single strategy would make money forever. Momentum strategy works in trending market but mean-reversion strategy works when factor has gone too extreme. The combination of momentum and mean-reversion strategies, empirically, produces better performance over individual one of them.</a:t>
            </a:r>
          </a:p>
          <a:p>
            <a:pPr algn="l"/>
            <a:r>
              <a:rPr lang="en-GB" dirty="0" smtClean="0"/>
              <a:t>All type of strategy signals can be split into 6 categories:</a:t>
            </a:r>
          </a:p>
          <a:p>
            <a:pPr algn="l"/>
            <a:endParaRPr lang="en-GB" dirty="0" smtClean="0"/>
          </a:p>
          <a:p>
            <a:pPr algn="l"/>
            <a:endParaRPr lang="en-GB" dirty="0"/>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605069430"/>
              </p:ext>
            </p:extLst>
          </p:nvPr>
        </p:nvGraphicFramePr>
        <p:xfrm>
          <a:off x="1600463" y="3479006"/>
          <a:ext cx="7128933" cy="741680"/>
        </p:xfrm>
        <a:graphic>
          <a:graphicData uri="http://schemas.openxmlformats.org/drawingml/2006/table">
            <a:tbl>
              <a:tblPr firstRow="1" bandRow="1">
                <a:tableStyleId>{5C22544A-7EE6-4342-B048-85BDC9FD1C3A}</a:tableStyleId>
              </a:tblPr>
              <a:tblGrid>
                <a:gridCol w="2376311"/>
                <a:gridCol w="2376311"/>
                <a:gridCol w="2376311"/>
              </a:tblGrid>
              <a:tr h="370840">
                <a:tc>
                  <a:txBody>
                    <a:bodyPr/>
                    <a:lstStyle/>
                    <a:p>
                      <a:pPr algn="ctr"/>
                      <a:r>
                        <a:rPr lang="en-GB" sz="1400" dirty="0" smtClean="0"/>
                        <a:t>Short-term Momentum</a:t>
                      </a:r>
                      <a:endParaRPr lang="en-GB" sz="1400" dirty="0"/>
                    </a:p>
                  </a:txBody>
                  <a:tcPr/>
                </a:tc>
                <a:tc>
                  <a:txBody>
                    <a:bodyPr/>
                    <a:lstStyle/>
                    <a:p>
                      <a:pPr algn="ctr"/>
                      <a:r>
                        <a:rPr lang="en-GB" sz="1400" dirty="0" smtClean="0"/>
                        <a:t>Medium-term </a:t>
                      </a:r>
                      <a:r>
                        <a:rPr lang="en-GB" sz="1400" dirty="0" smtClean="0"/>
                        <a:t>Momentum</a:t>
                      </a:r>
                      <a:endParaRPr lang="en-GB" sz="1400" dirty="0"/>
                    </a:p>
                  </a:txBody>
                  <a:tcPr/>
                </a:tc>
                <a:tc>
                  <a:txBody>
                    <a:bodyPr/>
                    <a:lstStyle/>
                    <a:p>
                      <a:pPr algn="ctr"/>
                      <a:r>
                        <a:rPr lang="en-GB" sz="1400" dirty="0" smtClean="0"/>
                        <a:t>Long-term </a:t>
                      </a:r>
                      <a:r>
                        <a:rPr lang="en-GB" sz="1400" dirty="0" smtClean="0"/>
                        <a:t>Momentum</a:t>
                      </a:r>
                      <a:endParaRPr lang="en-GB" sz="1400" dirty="0"/>
                    </a:p>
                  </a:txBody>
                  <a:tcPr/>
                </a:tc>
              </a:tr>
              <a:tr h="370840">
                <a:tc>
                  <a:txBody>
                    <a:bodyPr/>
                    <a:lstStyle/>
                    <a:p>
                      <a:pPr algn="ctr"/>
                      <a:r>
                        <a:rPr lang="en-GB" sz="1400" dirty="0" smtClean="0"/>
                        <a:t>Short-term Mean-reversion</a:t>
                      </a:r>
                      <a:endParaRPr lang="en-GB" sz="1400" dirty="0"/>
                    </a:p>
                  </a:txBody>
                  <a:tcPr/>
                </a:tc>
                <a:tc>
                  <a:txBody>
                    <a:bodyPr/>
                    <a:lstStyle/>
                    <a:p>
                      <a:pPr algn="ctr"/>
                      <a:r>
                        <a:rPr lang="en-GB" sz="1400" dirty="0" smtClean="0"/>
                        <a:t>Medium-term </a:t>
                      </a:r>
                      <a:r>
                        <a:rPr lang="en-GB" sz="1400" dirty="0" smtClean="0"/>
                        <a:t>Mean-reversion</a:t>
                      </a:r>
                      <a:endParaRPr lang="en-GB" sz="1400" dirty="0"/>
                    </a:p>
                  </a:txBody>
                  <a:tcPr/>
                </a:tc>
                <a:tc>
                  <a:txBody>
                    <a:bodyPr/>
                    <a:lstStyle/>
                    <a:p>
                      <a:pPr algn="ctr"/>
                      <a:r>
                        <a:rPr lang="en-GB" sz="1400" dirty="0" smtClean="0"/>
                        <a:t>Long-term </a:t>
                      </a:r>
                      <a:r>
                        <a:rPr lang="en-GB" sz="1400" dirty="0" smtClean="0"/>
                        <a:t>Mean-reversion</a:t>
                      </a:r>
                      <a:endParaRPr lang="en-GB" sz="1400" dirty="0"/>
                    </a:p>
                  </a:txBody>
                  <a:tcPr/>
                </a:tc>
              </a:tr>
            </a:tbl>
          </a:graphicData>
        </a:graphic>
      </p:graphicFrame>
      <p:sp>
        <p:nvSpPr>
          <p:cNvPr id="5" name="TextBox 4"/>
          <p:cNvSpPr txBox="1"/>
          <p:nvPr/>
        </p:nvSpPr>
        <p:spPr>
          <a:xfrm>
            <a:off x="5686425" y="5114925"/>
            <a:ext cx="3324225" cy="276999"/>
          </a:xfrm>
          <a:prstGeom prst="rect">
            <a:avLst/>
          </a:prstGeom>
          <a:noFill/>
        </p:spPr>
        <p:txBody>
          <a:bodyPr wrap="square" rtlCol="0">
            <a:spAutoFit/>
          </a:bodyPr>
          <a:lstStyle/>
          <a:p>
            <a:r>
              <a:rPr lang="en-GB" dirty="0" smtClean="0"/>
              <a:t>Add a market chart and break it into 3 slots</a:t>
            </a:r>
            <a:endParaRPr lang="en-GB" dirty="0"/>
          </a:p>
        </p:txBody>
      </p:sp>
    </p:spTree>
    <p:extLst>
      <p:ext uri="{BB962C8B-B14F-4D97-AF65-F5344CB8AC3E}">
        <p14:creationId xmlns:p14="http://schemas.microsoft.com/office/powerpoint/2010/main" val="18528186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4</a:t>
            </a:fld>
            <a:endParaRPr lang="en-US" altLang="en-US" sz="1000" smtClean="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smtClean="0">
                <a:solidFill>
                  <a:srgbClr val="FFFFFF"/>
                </a:solidFill>
              </a:rPr>
              <a:t>Factor constructions – Mean reversion</a:t>
            </a:r>
            <a:endParaRPr lang="en-US" altLang="en-US" sz="1600" b="0" dirty="0">
              <a:solidFill>
                <a:srgbClr val="FFFFFF"/>
              </a:solidFill>
            </a:endParaRPr>
          </a:p>
        </p:txBody>
      </p:sp>
      <p:sp>
        <p:nvSpPr>
          <p:cNvPr id="10" name="TextBox 9"/>
          <p:cNvSpPr txBox="1"/>
          <p:nvPr/>
        </p:nvSpPr>
        <p:spPr>
          <a:xfrm>
            <a:off x="447675" y="1600200"/>
            <a:ext cx="7372350" cy="3139321"/>
          </a:xfrm>
          <a:prstGeom prst="rect">
            <a:avLst/>
          </a:prstGeom>
          <a:noFill/>
        </p:spPr>
        <p:txBody>
          <a:bodyPr wrap="square" rtlCol="0">
            <a:spAutoFit/>
          </a:bodyPr>
          <a:lstStyle/>
          <a:p>
            <a:pPr algn="l"/>
            <a:r>
              <a:rPr lang="en-GB" dirty="0" smtClean="0"/>
              <a:t>Two elements: Carry signal and Sharpe ratio</a:t>
            </a:r>
          </a:p>
          <a:p>
            <a:pPr algn="l"/>
            <a:endParaRPr lang="en-GB" dirty="0"/>
          </a:p>
          <a:p>
            <a:pPr algn="l"/>
            <a:r>
              <a:rPr lang="en-GB" dirty="0" smtClean="0"/>
              <a:t>Carry signal: assuming asset price status quo,  expect the second nearest futures price fall to the nearest futures price and earn the yield throughout the terms of the contract. </a:t>
            </a:r>
          </a:p>
          <a:p>
            <a:pPr algn="l"/>
            <a:endParaRPr lang="en-GB" dirty="0"/>
          </a:p>
          <a:p>
            <a:pPr algn="l"/>
            <a:r>
              <a:rPr lang="en-GB" dirty="0" smtClean="0"/>
              <a:t>			Formulas </a:t>
            </a:r>
          </a:p>
          <a:p>
            <a:pPr algn="l"/>
            <a:endParaRPr lang="en-GB" dirty="0"/>
          </a:p>
          <a:p>
            <a:pPr algn="l"/>
            <a:r>
              <a:rPr lang="en-GB" dirty="0" smtClean="0"/>
              <a:t>Information ratio (ST/MT/LT):  rolling information ratio of an asset. It expects the overvalued asset  underperforming in various time horizon.</a:t>
            </a:r>
          </a:p>
          <a:p>
            <a:pPr algn="l"/>
            <a:endParaRPr lang="en-GB" dirty="0" smtClean="0"/>
          </a:p>
          <a:p>
            <a:pPr algn="l"/>
            <a:r>
              <a:rPr lang="en-GB" dirty="0"/>
              <a:t>	</a:t>
            </a:r>
            <a:r>
              <a:rPr lang="en-GB" dirty="0" smtClean="0"/>
              <a:t>		Formulas</a:t>
            </a:r>
          </a:p>
          <a:p>
            <a:pPr algn="l"/>
            <a:endParaRPr lang="en-GB" dirty="0"/>
          </a:p>
        </p:txBody>
      </p:sp>
      <p:sp>
        <p:nvSpPr>
          <p:cNvPr id="2" name="TextBox 1"/>
          <p:cNvSpPr txBox="1"/>
          <p:nvPr/>
        </p:nvSpPr>
        <p:spPr>
          <a:xfrm>
            <a:off x="1038224" y="4800600"/>
            <a:ext cx="2638425" cy="276999"/>
          </a:xfrm>
          <a:prstGeom prst="rect">
            <a:avLst/>
          </a:prstGeom>
          <a:noFill/>
        </p:spPr>
        <p:txBody>
          <a:bodyPr wrap="square" rtlCol="0">
            <a:spAutoFit/>
          </a:bodyPr>
          <a:lstStyle/>
          <a:p>
            <a:r>
              <a:rPr lang="en-GB" dirty="0" smtClean="0"/>
              <a:t>Chart of Carry signal</a:t>
            </a:r>
            <a:endParaRPr lang="en-GB" dirty="0"/>
          </a:p>
        </p:txBody>
      </p:sp>
      <p:sp>
        <p:nvSpPr>
          <p:cNvPr id="11" name="TextBox 10"/>
          <p:cNvSpPr txBox="1"/>
          <p:nvPr/>
        </p:nvSpPr>
        <p:spPr>
          <a:xfrm>
            <a:off x="5876925" y="5262949"/>
            <a:ext cx="2638425" cy="276999"/>
          </a:xfrm>
          <a:prstGeom prst="rect">
            <a:avLst/>
          </a:prstGeom>
          <a:noFill/>
        </p:spPr>
        <p:txBody>
          <a:bodyPr wrap="square" rtlCol="0">
            <a:spAutoFit/>
          </a:bodyPr>
          <a:lstStyle/>
          <a:p>
            <a:r>
              <a:rPr lang="en-GB" dirty="0" smtClean="0"/>
              <a:t>Chart of  IR signal (ST/MT/LT)</a:t>
            </a:r>
            <a:endParaRPr lang="en-GB" dirty="0"/>
          </a:p>
        </p:txBody>
      </p:sp>
    </p:spTree>
    <p:extLst>
      <p:ext uri="{BB962C8B-B14F-4D97-AF65-F5344CB8AC3E}">
        <p14:creationId xmlns:p14="http://schemas.microsoft.com/office/powerpoint/2010/main" val="13107519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5</a:t>
            </a:fld>
            <a:endParaRPr lang="en-US" altLang="en-US" sz="1000" smtClean="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smtClean="0">
                <a:solidFill>
                  <a:srgbClr val="FFFFFF"/>
                </a:solidFill>
              </a:rPr>
              <a:t>Factor constructions – Momentum</a:t>
            </a:r>
            <a:endParaRPr lang="en-US" altLang="en-US" sz="1600" b="0" dirty="0">
              <a:solidFill>
                <a:srgbClr val="FFFFFF"/>
              </a:solidFill>
            </a:endParaRPr>
          </a:p>
        </p:txBody>
      </p:sp>
      <p:sp>
        <p:nvSpPr>
          <p:cNvPr id="10" name="TextBox 9"/>
          <p:cNvSpPr txBox="1"/>
          <p:nvPr/>
        </p:nvSpPr>
        <p:spPr>
          <a:xfrm>
            <a:off x="428625" y="1600200"/>
            <a:ext cx="7372350" cy="1015663"/>
          </a:xfrm>
          <a:prstGeom prst="rect">
            <a:avLst/>
          </a:prstGeom>
          <a:noFill/>
        </p:spPr>
        <p:txBody>
          <a:bodyPr wrap="square" rtlCol="0">
            <a:spAutoFit/>
          </a:bodyPr>
          <a:lstStyle/>
          <a:p>
            <a:pPr algn="l"/>
            <a:r>
              <a:rPr lang="en-GB" dirty="0" smtClean="0"/>
              <a:t>EMA cross-over:  (ST/MT/LT)</a:t>
            </a:r>
          </a:p>
          <a:p>
            <a:pPr algn="l"/>
            <a:endParaRPr lang="en-GB" dirty="0"/>
          </a:p>
          <a:p>
            <a:pPr algn="l"/>
            <a:r>
              <a:rPr lang="en-GB" dirty="0" smtClean="0"/>
              <a:t>Positive signal when short-leg EMA (Exponential moving average) crosses long-leg EMA upward; Negative signal when short-leg EMA crosses long-leg EMA downward.</a:t>
            </a:r>
            <a:endParaRPr lang="en-GB" dirty="0"/>
          </a:p>
        </p:txBody>
      </p:sp>
      <p:sp>
        <p:nvSpPr>
          <p:cNvPr id="2" name="TextBox 1"/>
          <p:cNvSpPr txBox="1"/>
          <p:nvPr/>
        </p:nvSpPr>
        <p:spPr>
          <a:xfrm>
            <a:off x="5724524" y="4939099"/>
            <a:ext cx="2638425" cy="276999"/>
          </a:xfrm>
          <a:prstGeom prst="rect">
            <a:avLst/>
          </a:prstGeom>
          <a:noFill/>
        </p:spPr>
        <p:txBody>
          <a:bodyPr wrap="square" rtlCol="0">
            <a:spAutoFit/>
          </a:bodyPr>
          <a:lstStyle/>
          <a:p>
            <a:r>
              <a:rPr lang="en-GB" dirty="0" smtClean="0"/>
              <a:t>Chart of EMACO signal</a:t>
            </a:r>
            <a:endParaRPr lang="en-GB" dirty="0"/>
          </a:p>
        </p:txBody>
      </p:sp>
    </p:spTree>
    <p:extLst>
      <p:ext uri="{BB962C8B-B14F-4D97-AF65-F5344CB8AC3E}">
        <p14:creationId xmlns:p14="http://schemas.microsoft.com/office/powerpoint/2010/main" val="28037061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6</a:t>
            </a:fld>
            <a:endParaRPr lang="en-US" altLang="en-US" sz="1000" smtClean="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smtClean="0">
                <a:solidFill>
                  <a:srgbClr val="FFFFFF"/>
                </a:solidFill>
              </a:rPr>
              <a:t>Tuning engine</a:t>
            </a:r>
            <a:endParaRPr lang="en-US" altLang="en-US" sz="1600" b="0" dirty="0">
              <a:solidFill>
                <a:srgbClr val="FFFFFF"/>
              </a:solidFill>
            </a:endParaRPr>
          </a:p>
        </p:txBody>
      </p:sp>
      <p:sp>
        <p:nvSpPr>
          <p:cNvPr id="10" name="TextBox 9"/>
          <p:cNvSpPr txBox="1"/>
          <p:nvPr/>
        </p:nvSpPr>
        <p:spPr>
          <a:xfrm>
            <a:off x="428625" y="1600200"/>
            <a:ext cx="7372350" cy="1015663"/>
          </a:xfrm>
          <a:prstGeom prst="rect">
            <a:avLst/>
          </a:prstGeom>
          <a:noFill/>
        </p:spPr>
        <p:txBody>
          <a:bodyPr wrap="square" rtlCol="0">
            <a:spAutoFit/>
          </a:bodyPr>
          <a:lstStyle/>
          <a:p>
            <a:pPr algn="l"/>
            <a:r>
              <a:rPr lang="en-GB" dirty="0" smtClean="0"/>
              <a:t>To find the most diversified pairs for ST/MT/LT based on the correlation of strategies over 10,000 bootstrapped return time series.</a:t>
            </a:r>
          </a:p>
          <a:p>
            <a:pPr algn="l"/>
            <a:endParaRPr lang="en-GB" dirty="0"/>
          </a:p>
          <a:p>
            <a:pPr algn="l"/>
            <a:endParaRPr lang="en-GB" dirty="0"/>
          </a:p>
        </p:txBody>
      </p:sp>
      <p:sp>
        <p:nvSpPr>
          <p:cNvPr id="2" name="TextBox 1"/>
          <p:cNvSpPr txBox="1"/>
          <p:nvPr/>
        </p:nvSpPr>
        <p:spPr>
          <a:xfrm>
            <a:off x="5724524" y="4939099"/>
            <a:ext cx="2638425" cy="276999"/>
          </a:xfrm>
          <a:prstGeom prst="rect">
            <a:avLst/>
          </a:prstGeom>
          <a:noFill/>
        </p:spPr>
        <p:txBody>
          <a:bodyPr wrap="square" rtlCol="0">
            <a:spAutoFit/>
          </a:bodyPr>
          <a:lstStyle/>
          <a:p>
            <a:r>
              <a:rPr lang="en-GB" dirty="0" smtClean="0"/>
              <a:t>Correlation table example</a:t>
            </a:r>
            <a:endParaRPr lang="en-GB" dirty="0"/>
          </a:p>
        </p:txBody>
      </p:sp>
    </p:spTree>
    <p:extLst>
      <p:ext uri="{BB962C8B-B14F-4D97-AF65-F5344CB8AC3E}">
        <p14:creationId xmlns:p14="http://schemas.microsoft.com/office/powerpoint/2010/main" val="4516107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7</a:t>
            </a:fld>
            <a:endParaRPr lang="en-US" altLang="en-US" sz="1000" smtClean="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smtClean="0">
                <a:solidFill>
                  <a:srgbClr val="FFFFFF"/>
                </a:solidFill>
              </a:rPr>
              <a:t>To avoid overfitting</a:t>
            </a:r>
            <a:endParaRPr lang="en-US" altLang="en-US" sz="1600" b="0" dirty="0">
              <a:solidFill>
                <a:srgbClr val="FFFFFF"/>
              </a:solidFill>
            </a:endParaRPr>
          </a:p>
        </p:txBody>
      </p:sp>
      <p:sp>
        <p:nvSpPr>
          <p:cNvPr id="10" name="TextBox 9"/>
          <p:cNvSpPr txBox="1"/>
          <p:nvPr/>
        </p:nvSpPr>
        <p:spPr>
          <a:xfrm>
            <a:off x="428625" y="1600200"/>
            <a:ext cx="7372350" cy="1754326"/>
          </a:xfrm>
          <a:prstGeom prst="rect">
            <a:avLst/>
          </a:prstGeom>
          <a:noFill/>
        </p:spPr>
        <p:txBody>
          <a:bodyPr wrap="square" rtlCol="0">
            <a:spAutoFit/>
          </a:bodyPr>
          <a:lstStyle/>
          <a:p>
            <a:pPr algn="l"/>
            <a:r>
              <a:rPr lang="en-GB" dirty="0" smtClean="0"/>
              <a:t>The big problem with strategy constructions is the model is easily get overfitting, after all sorts of optimisation, parameter tuning etc. Model is considered </a:t>
            </a:r>
            <a:r>
              <a:rPr lang="en-GB" dirty="0" err="1" smtClean="0"/>
              <a:t>overfitted</a:t>
            </a:r>
            <a:r>
              <a:rPr lang="en-GB" dirty="0" smtClean="0"/>
              <a:t> when it only works for the past in a particular market environment but it works poorly in more general market. </a:t>
            </a:r>
          </a:p>
          <a:p>
            <a:pPr algn="l"/>
            <a:endParaRPr lang="en-GB" dirty="0"/>
          </a:p>
          <a:p>
            <a:pPr algn="l"/>
            <a:r>
              <a:rPr lang="en-GB" dirty="0" smtClean="0"/>
              <a:t>We use bootstrap. </a:t>
            </a:r>
          </a:p>
          <a:p>
            <a:pPr algn="l"/>
            <a:endParaRPr lang="en-GB" dirty="0"/>
          </a:p>
          <a:p>
            <a:pPr algn="l"/>
            <a:endParaRPr lang="en-GB" dirty="0"/>
          </a:p>
        </p:txBody>
      </p:sp>
      <p:sp>
        <p:nvSpPr>
          <p:cNvPr id="2" name="TextBox 1"/>
          <p:cNvSpPr txBox="1"/>
          <p:nvPr/>
        </p:nvSpPr>
        <p:spPr>
          <a:xfrm>
            <a:off x="5724524" y="4939099"/>
            <a:ext cx="2638425" cy="276999"/>
          </a:xfrm>
          <a:prstGeom prst="rect">
            <a:avLst/>
          </a:prstGeom>
          <a:noFill/>
        </p:spPr>
        <p:txBody>
          <a:bodyPr wrap="square" rtlCol="0">
            <a:spAutoFit/>
          </a:bodyPr>
          <a:lstStyle/>
          <a:p>
            <a:r>
              <a:rPr lang="en-GB" dirty="0" smtClean="0"/>
              <a:t>Correlation table example</a:t>
            </a:r>
            <a:endParaRPr lang="en-GB" dirty="0"/>
          </a:p>
        </p:txBody>
      </p:sp>
    </p:spTree>
    <p:extLst>
      <p:ext uri="{BB962C8B-B14F-4D97-AF65-F5344CB8AC3E}">
        <p14:creationId xmlns:p14="http://schemas.microsoft.com/office/powerpoint/2010/main" val="38481633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8</a:t>
            </a:fld>
            <a:endParaRPr lang="en-US" altLang="en-US" sz="1000" smtClean="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smtClean="0">
                <a:solidFill>
                  <a:srgbClr val="FFFFFF"/>
                </a:solidFill>
              </a:rPr>
              <a:t>Combining signals</a:t>
            </a:r>
            <a:endParaRPr lang="en-US" altLang="en-US" sz="1600" b="0" dirty="0">
              <a:solidFill>
                <a:srgbClr val="FFFFFF"/>
              </a:solidFill>
            </a:endParaRPr>
          </a:p>
        </p:txBody>
      </p:sp>
      <p:sp>
        <p:nvSpPr>
          <p:cNvPr id="10" name="TextBox 9"/>
          <p:cNvSpPr txBox="1"/>
          <p:nvPr/>
        </p:nvSpPr>
        <p:spPr>
          <a:xfrm>
            <a:off x="428625" y="1600200"/>
            <a:ext cx="7372350" cy="830997"/>
          </a:xfrm>
          <a:prstGeom prst="rect">
            <a:avLst/>
          </a:prstGeom>
          <a:noFill/>
        </p:spPr>
        <p:txBody>
          <a:bodyPr wrap="square" rtlCol="0">
            <a:spAutoFit/>
          </a:bodyPr>
          <a:lstStyle/>
          <a:p>
            <a:pPr algn="l"/>
            <a:r>
              <a:rPr lang="en-GB" dirty="0" smtClean="0"/>
              <a:t>Maximum sharp ratio portfolio to construct final signal for an instrument:  </a:t>
            </a:r>
          </a:p>
          <a:p>
            <a:pPr algn="l"/>
            <a:endParaRPr lang="en-GB" dirty="0"/>
          </a:p>
          <a:p>
            <a:pPr algn="l"/>
            <a:endParaRPr lang="en-GB" dirty="0"/>
          </a:p>
        </p:txBody>
      </p:sp>
      <p:sp>
        <p:nvSpPr>
          <p:cNvPr id="2" name="TextBox 1"/>
          <p:cNvSpPr txBox="1"/>
          <p:nvPr/>
        </p:nvSpPr>
        <p:spPr>
          <a:xfrm>
            <a:off x="428625" y="2567374"/>
            <a:ext cx="2638425" cy="276999"/>
          </a:xfrm>
          <a:prstGeom prst="rect">
            <a:avLst/>
          </a:prstGeom>
          <a:noFill/>
        </p:spPr>
        <p:txBody>
          <a:bodyPr wrap="square" rtlCol="0">
            <a:spAutoFit/>
          </a:bodyPr>
          <a:lstStyle/>
          <a:p>
            <a:r>
              <a:rPr lang="en-GB" dirty="0" smtClean="0"/>
              <a:t>Chart of Carry signal</a:t>
            </a:r>
            <a:endParaRPr lang="en-GB" dirty="0"/>
          </a:p>
        </p:txBody>
      </p:sp>
      <p:sp>
        <p:nvSpPr>
          <p:cNvPr id="6" name="TextBox 5"/>
          <p:cNvSpPr txBox="1"/>
          <p:nvPr/>
        </p:nvSpPr>
        <p:spPr>
          <a:xfrm>
            <a:off x="581024" y="3805624"/>
            <a:ext cx="2638425" cy="276999"/>
          </a:xfrm>
          <a:prstGeom prst="rect">
            <a:avLst/>
          </a:prstGeom>
          <a:noFill/>
        </p:spPr>
        <p:txBody>
          <a:bodyPr wrap="square" rtlCol="0">
            <a:spAutoFit/>
          </a:bodyPr>
          <a:lstStyle/>
          <a:p>
            <a:r>
              <a:rPr lang="en-GB" dirty="0" smtClean="0"/>
              <a:t>Chart of  Sharp ratio signal</a:t>
            </a:r>
            <a:endParaRPr lang="en-GB" dirty="0"/>
          </a:p>
        </p:txBody>
      </p:sp>
      <p:sp>
        <p:nvSpPr>
          <p:cNvPr id="7" name="TextBox 6"/>
          <p:cNvSpPr txBox="1"/>
          <p:nvPr/>
        </p:nvSpPr>
        <p:spPr>
          <a:xfrm>
            <a:off x="585786" y="5281999"/>
            <a:ext cx="2638425" cy="276999"/>
          </a:xfrm>
          <a:prstGeom prst="rect">
            <a:avLst/>
          </a:prstGeom>
          <a:noFill/>
        </p:spPr>
        <p:txBody>
          <a:bodyPr wrap="square" rtlCol="0">
            <a:spAutoFit/>
          </a:bodyPr>
          <a:lstStyle/>
          <a:p>
            <a:r>
              <a:rPr lang="en-GB" dirty="0" smtClean="0"/>
              <a:t>Chart of  EMA-CO signal</a:t>
            </a:r>
            <a:endParaRPr lang="en-GB" dirty="0"/>
          </a:p>
        </p:txBody>
      </p:sp>
      <p:sp>
        <p:nvSpPr>
          <p:cNvPr id="8" name="TextBox 7"/>
          <p:cNvSpPr txBox="1"/>
          <p:nvPr/>
        </p:nvSpPr>
        <p:spPr>
          <a:xfrm>
            <a:off x="6481762" y="3805623"/>
            <a:ext cx="2638425" cy="276999"/>
          </a:xfrm>
          <a:prstGeom prst="rect">
            <a:avLst/>
          </a:prstGeom>
          <a:noFill/>
        </p:spPr>
        <p:txBody>
          <a:bodyPr wrap="square" rtlCol="0">
            <a:spAutoFit/>
          </a:bodyPr>
          <a:lstStyle/>
          <a:p>
            <a:r>
              <a:rPr lang="en-GB" dirty="0" smtClean="0"/>
              <a:t>Chart of  Combined signal</a:t>
            </a:r>
            <a:endParaRPr lang="en-GB" dirty="0"/>
          </a:p>
        </p:txBody>
      </p:sp>
    </p:spTree>
    <p:extLst>
      <p:ext uri="{BB962C8B-B14F-4D97-AF65-F5344CB8AC3E}">
        <p14:creationId xmlns:p14="http://schemas.microsoft.com/office/powerpoint/2010/main" val="2095723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9</a:t>
            </a:fld>
            <a:endParaRPr lang="en-US" altLang="en-US" sz="1000" smtClean="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smtClean="0">
                <a:solidFill>
                  <a:srgbClr val="FFFFFF"/>
                </a:solidFill>
              </a:rPr>
              <a:t>Diversifier multiplier</a:t>
            </a:r>
            <a:endParaRPr lang="en-US" altLang="en-US" sz="1600" b="0" dirty="0">
              <a:solidFill>
                <a:srgbClr val="FFFFFF"/>
              </a:solidFill>
            </a:endParaRPr>
          </a:p>
        </p:txBody>
      </p:sp>
      <p:sp>
        <p:nvSpPr>
          <p:cNvPr id="10" name="TextBox 9"/>
          <p:cNvSpPr txBox="1"/>
          <p:nvPr/>
        </p:nvSpPr>
        <p:spPr>
          <a:xfrm>
            <a:off x="428625" y="1600200"/>
            <a:ext cx="7372350" cy="1015663"/>
          </a:xfrm>
          <a:prstGeom prst="rect">
            <a:avLst/>
          </a:prstGeom>
          <a:noFill/>
        </p:spPr>
        <p:txBody>
          <a:bodyPr wrap="square" rtlCol="0">
            <a:spAutoFit/>
          </a:bodyPr>
          <a:lstStyle/>
          <a:p>
            <a:pPr algn="l"/>
            <a:r>
              <a:rPr lang="en-GB" dirty="0" smtClean="0"/>
              <a:t>Given the diversification benefit of signals, we need the DM to bring the combined signal to the defined standard</a:t>
            </a:r>
          </a:p>
          <a:p>
            <a:pPr algn="l"/>
            <a:endParaRPr lang="en-GB" dirty="0"/>
          </a:p>
          <a:p>
            <a:pPr algn="l"/>
            <a:endParaRPr lang="en-GB" dirty="0"/>
          </a:p>
        </p:txBody>
      </p:sp>
    </p:spTree>
    <p:extLst>
      <p:ext uri="{BB962C8B-B14F-4D97-AF65-F5344CB8AC3E}">
        <p14:creationId xmlns:p14="http://schemas.microsoft.com/office/powerpoint/2010/main" val="11815798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AGPREFIX" val="CO_"/>
  <p:tag name="CO_TEMPLATENAME" val="Coutts.ppt"/>
  <p:tag name="CO_CREATEDATE" val="17 December 2010"/>
  <p:tag name="CO_DPI" val=""/>
</p:tagLst>
</file>

<file path=ppt/theme/theme1.xml><?xml version="1.0" encoding="utf-8"?>
<a:theme xmlns:a="http://schemas.openxmlformats.org/drawingml/2006/main" name="CIS Committee Presentations 0911">
  <a:themeElements>
    <a:clrScheme name="CIS Committee Presentations 0911 1">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fontScheme name="CIS Committee Presentations 0911">
      <a:majorFont>
        <a:latin typeface="Gill Sans"/>
        <a:ea typeface="ＭＳ Ｐゴシック"/>
        <a:cs typeface=""/>
      </a:majorFont>
      <a:minorFont>
        <a:latin typeface="Gill San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GB" sz="1200" b="1" i="0" u="none" strike="noStrike" cap="none" normalizeH="0" baseline="0" smtClean="0">
            <a:ln>
              <a:noFill/>
            </a:ln>
            <a:solidFill>
              <a:schemeClr val="tx2"/>
            </a:solidFill>
            <a:effectLst/>
            <a:latin typeface="Gill Sans" pitchFamily="2" charset="0"/>
            <a:ea typeface="ＭＳ Ｐゴシック" pitchFamily="34" charset="-128"/>
          </a:defRPr>
        </a:defPPr>
      </a:lstStyle>
    </a:spDef>
    <a:ln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GB" sz="1200" b="1" i="0" u="none" strike="noStrike" cap="none" normalizeH="0" baseline="0" smtClean="0">
            <a:ln>
              <a:noFill/>
            </a:ln>
            <a:solidFill>
              <a:schemeClr val="tx2"/>
            </a:solidFill>
            <a:effectLst/>
            <a:latin typeface="Gill Sans" pitchFamily="2" charset="0"/>
            <a:ea typeface="ＭＳ Ｐゴシック" pitchFamily="34" charset="-128"/>
          </a:defRPr>
        </a:defPPr>
      </a:lstStyle>
    </a:lnDef>
  </a:objectDefaults>
  <a:extraClrSchemeLst>
    <a:extraClrScheme>
      <a:clrScheme name="CIS Committee Presentations 0911 1">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utts_Divider page">
  <a:themeElements>
    <a:clrScheme name="Coutts_Divider page 1">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fontScheme name="Coutts_Divider page">
      <a:majorFont>
        <a:latin typeface="Gill Sans"/>
        <a:ea typeface="ＭＳ Ｐゴシック"/>
        <a:cs typeface=""/>
      </a:majorFont>
      <a:minorFont>
        <a:latin typeface="Gill San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GB" sz="1200" b="1" i="0" u="none" strike="noStrike" cap="none" normalizeH="0" baseline="0" smtClean="0">
            <a:ln>
              <a:noFill/>
            </a:ln>
            <a:solidFill>
              <a:schemeClr val="tx2"/>
            </a:solidFill>
            <a:effectLst/>
            <a:latin typeface="Gill Sans" pitchFamily="2" charset="0"/>
            <a:ea typeface="ＭＳ Ｐゴシック" pitchFamily="34" charset="-128"/>
          </a:defRPr>
        </a:defPPr>
      </a:lstStyle>
    </a:spDef>
    <a:ln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GB" sz="1200" b="1" i="0" u="none" strike="noStrike" cap="none" normalizeH="0" baseline="0" smtClean="0">
            <a:ln>
              <a:noFill/>
            </a:ln>
            <a:solidFill>
              <a:schemeClr val="tx2"/>
            </a:solidFill>
            <a:effectLst/>
            <a:latin typeface="Gill Sans" pitchFamily="2" charset="0"/>
            <a:ea typeface="ＭＳ Ｐゴシック" pitchFamily="34" charset="-128"/>
          </a:defRPr>
        </a:defPPr>
      </a:lstStyle>
    </a:lnDef>
  </a:objectDefaults>
  <a:extraClrSchemeLst>
    <a:extraClrScheme>
      <a:clrScheme name="Coutts_Divider page 1">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utts full template">
  <a:themeElements>
    <a:clrScheme name="Coutts full template 1">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fontScheme name="Coutts full template">
      <a:majorFont>
        <a:latin typeface="Gill Sans"/>
        <a:ea typeface="ＭＳ Ｐゴシック"/>
        <a:cs typeface="ＭＳ Ｐゴシック"/>
      </a:majorFont>
      <a:minorFont>
        <a:latin typeface="Gill Sans"/>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defRPr>
        </a:defPPr>
      </a:lstStyle>
    </a:spDef>
    <a:ln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defRPr>
        </a:defPPr>
      </a:lstStyle>
    </a:lnDef>
  </a:objectDefaults>
  <a:extraClrSchemeLst>
    <a:extraClrScheme>
      <a:clrScheme name="Coutts full template 1">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Coutts full template">
  <a:themeElements>
    <a:clrScheme name="Coutts full template 1">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fontScheme name="Coutts full template">
      <a:majorFont>
        <a:latin typeface="Gill Sans"/>
        <a:ea typeface="ＭＳ Ｐゴシック"/>
        <a:cs typeface="ＭＳ Ｐゴシック"/>
      </a:majorFont>
      <a:minorFont>
        <a:latin typeface="Gill Sans"/>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defRPr>
        </a:defPPr>
      </a:lstStyle>
    </a:spDef>
    <a:ln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defRPr>
        </a:defPPr>
      </a:lstStyle>
    </a:lnDef>
  </a:objectDefaults>
  <a:extraClrSchemeLst>
    <a:extraClrScheme>
      <a:clrScheme name="Coutts full template 1">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Coutts full template">
  <a:themeElements>
    <a:clrScheme name="Coutts full template 1">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fontScheme name="Coutts full template">
      <a:majorFont>
        <a:latin typeface="Gill Sans"/>
        <a:ea typeface="ＭＳ Ｐゴシック"/>
        <a:cs typeface="ＭＳ Ｐゴシック"/>
      </a:majorFont>
      <a:minorFont>
        <a:latin typeface="Gill Sans"/>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defRPr>
        </a:defPPr>
      </a:lstStyle>
    </a:spDef>
    <a:ln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defRPr>
        </a:defPPr>
      </a:lstStyle>
    </a:lnDef>
  </a:objectDefaults>
  <a:extraClrSchemeLst>
    <a:extraClrScheme>
      <a:clrScheme name="Coutts full template 1">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6084"/>
    </a:hlink>
    <a:folHlink>
      <a:srgbClr val="70C7AD"/>
    </a:folHlink>
  </a:clrScheme>
</a:themeOverride>
</file>

<file path=ppt/theme/themeOverride2.xml><?xml version="1.0" encoding="utf-8"?>
<a:themeOverride xmlns:a="http://schemas.openxmlformats.org/drawingml/2006/main">
  <a:clrScheme name="">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6084"/>
    </a:hlink>
    <a:folHlink>
      <a:srgbClr val="70C7AD"/>
    </a:folHlink>
  </a:clrScheme>
</a:themeOverride>
</file>

<file path=ppt/theme/themeOverride3.xml><?xml version="1.0" encoding="utf-8"?>
<a:themeOverride xmlns:a="http://schemas.openxmlformats.org/drawingml/2006/main">
  <a:clrScheme name="">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6084"/>
    </a:hlink>
    <a:folHlink>
      <a:srgbClr val="70C7AD"/>
    </a:folHlink>
  </a:clrScheme>
</a:themeOverride>
</file>

<file path=ppt/theme/themeOverride4.xml><?xml version="1.0" encoding="utf-8"?>
<a:themeOverride xmlns:a="http://schemas.openxmlformats.org/drawingml/2006/main">
  <a:clrScheme name="">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6084"/>
    </a:hlink>
    <a:folHlink>
      <a:srgbClr val="70C7AD"/>
    </a:folHlink>
  </a:clrScheme>
</a:themeOverride>
</file>

<file path=docProps/app.xml><?xml version="1.0" encoding="utf-8"?>
<Properties xmlns="http://schemas.openxmlformats.org/officeDocument/2006/extended-properties" xmlns:vt="http://schemas.openxmlformats.org/officeDocument/2006/docPropsVTypes">
  <Template>CIS Committee Presentations 0911</Template>
  <TotalTime>38582</TotalTime>
  <Words>504</Words>
  <Application>Microsoft Office PowerPoint</Application>
  <PresentationFormat>Custom</PresentationFormat>
  <Paragraphs>88</Paragraphs>
  <Slides>12</Slides>
  <Notes>1</Notes>
  <HiddenSlides>0</HiddenSlides>
  <MMClips>0</MMClips>
  <ScaleCrop>false</ScaleCrop>
  <HeadingPairs>
    <vt:vector size="4" baseType="variant">
      <vt:variant>
        <vt:lpstr>Theme</vt:lpstr>
      </vt:variant>
      <vt:variant>
        <vt:i4>5</vt:i4>
      </vt:variant>
      <vt:variant>
        <vt:lpstr>Slide Titles</vt:lpstr>
      </vt:variant>
      <vt:variant>
        <vt:i4>12</vt:i4>
      </vt:variant>
    </vt:vector>
  </HeadingPairs>
  <TitlesOfParts>
    <vt:vector size="17" baseType="lpstr">
      <vt:lpstr>CIS Committee Presentations 0911</vt:lpstr>
      <vt:lpstr>Coutts_Divider page</vt:lpstr>
      <vt:lpstr>Coutts full template</vt:lpstr>
      <vt:lpstr>1_Coutts full template</vt:lpstr>
      <vt:lpstr>2_Coutts full template</vt:lpstr>
      <vt:lpstr>Not to being smart, but being diversified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Royal Bank of Scotland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Glenny</dc:creator>
  <cp:lastModifiedBy>gul</cp:lastModifiedBy>
  <cp:revision>1382</cp:revision>
  <cp:lastPrinted>2016-11-15T10:38:05Z</cp:lastPrinted>
  <dcterms:created xsi:type="dcterms:W3CDTF">2011-10-18T11:07:18Z</dcterms:created>
  <dcterms:modified xsi:type="dcterms:W3CDTF">2017-09-20T16:40:13Z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1119716311</vt:i4>
  </property>
  <property fmtid="{D5CDD505-2E9C-101B-9397-08002B2CF9AE}" pid="3" name="_NewReviewCycle">
    <vt:lpwstr/>
  </property>
  <property fmtid="{D5CDD505-2E9C-101B-9397-08002B2CF9AE}" pid="4" name="_EmailSubject">
    <vt:lpwstr>TAAF Doc Request</vt:lpwstr>
  </property>
  <property fmtid="{D5CDD505-2E9C-101B-9397-08002B2CF9AE}" pid="5" name="_AuthorEmail">
    <vt:lpwstr>Munaz.Khan@coutts.com</vt:lpwstr>
  </property>
  <property fmtid="{D5CDD505-2E9C-101B-9397-08002B2CF9AE}" pid="6" name="_AuthorEmailDisplayName">
    <vt:lpwstr>Khan, Munaz (Global Markets, PB)</vt:lpwstr>
  </property>
</Properties>
</file>