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0"/>
  </p:normalViewPr>
  <p:slideViewPr>
    <p:cSldViewPr snapToGrid="0" snapToObjects="1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64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06700-9321-BE46-9257-39170D4946C7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DD74F-3E47-1742-9682-7B55673A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7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37" y="72575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37" y="3205430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55903" y="6356350"/>
            <a:ext cx="2215311" cy="365125"/>
          </a:xfrm>
        </p:spPr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08926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6027" y="6356350"/>
            <a:ext cx="1438619" cy="365125"/>
          </a:xfrm>
        </p:spPr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8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9798" y="6356349"/>
            <a:ext cx="1832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AE020-8C9E-9840-BD0E-4531656E4B0F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4176" y="63575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87210" y="6356350"/>
            <a:ext cx="766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5E60-82C3-FA40-995A-CD8F83A68BC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>
            <a:lum bright="70000" contrast="-70000"/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3" r="9873" b="26018"/>
          <a:stretch/>
        </p:blipFill>
        <p:spPr>
          <a:xfrm>
            <a:off x="516890" y="0"/>
            <a:ext cx="11675110" cy="6858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BBDFAC8-6B93-0F42-AB6E-143A1DC639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890" y="5907725"/>
            <a:ext cx="323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631" y="477594"/>
            <a:ext cx="8593015" cy="2387600"/>
          </a:xfrm>
        </p:spPr>
        <p:txBody>
          <a:bodyPr/>
          <a:lstStyle/>
          <a:p>
            <a:pPr algn="l"/>
            <a:r>
              <a:rPr lang="en-US" dirty="0">
                <a:cs typeface="Calibri Light"/>
              </a:rPr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631" y="3191730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Presenter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Date, venue, name </a:t>
            </a:r>
            <a:r>
              <a:rPr lang="en-US"/>
              <a:t>of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5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8E28-DD45-D77F-260E-80666C50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65FB-939E-B706-C73A-3EF1EE5F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0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75B0305-5144-C84A-A756-B59277C41465}" vid="{886DFAD4-48AD-8A4E-AD32-1BD4EB09A1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016E78E9AF74EA603C9F795980204" ma:contentTypeVersion="9" ma:contentTypeDescription="Create a new document." ma:contentTypeScope="" ma:versionID="69a772b7640c7d4165bfa1ae14ac8947">
  <xsd:schema xmlns:xsd="http://www.w3.org/2001/XMLSchema" xmlns:xs="http://www.w3.org/2001/XMLSchema" xmlns:p="http://schemas.microsoft.com/office/2006/metadata/properties" xmlns:ns1="6012c4bf-0b91-4f3e-b722-ad8a8e41f5a5" xmlns:ns3="26c71075-24fd-4ed4-8185-25178c839b88" targetNamespace="http://schemas.microsoft.com/office/2006/metadata/properties" ma:root="true" ma:fieldsID="008a297406b5b3efd6601c0beaed2f36" ns1:_="" ns3:_="">
    <xsd:import namespace="6012c4bf-0b91-4f3e-b722-ad8a8e41f5a5"/>
    <xsd:import namespace="26c71075-24fd-4ed4-8185-25178c839b88"/>
    <xsd:element name="properties">
      <xsd:complexType>
        <xsd:sequence>
          <xsd:element name="documentManagement">
            <xsd:complexType>
              <xsd:all>
                <xsd:element ref="ns1:_x0064_do2" minOccurs="0"/>
                <xsd:element ref="ns1:MediaServiceMetadata" minOccurs="0"/>
                <xsd:element ref="ns1:MediaServiceFastMetadata" minOccurs="0"/>
                <xsd:element ref="ns3:SharedWithUsers" minOccurs="0"/>
                <xsd:element ref="ns3:SharedWithDetails" minOccurs="0"/>
                <xsd:element ref="ns1:MediaServiceEventHashCode" minOccurs="0"/>
                <xsd:element ref="ns1:MediaServiceGenerationTime" minOccurs="0"/>
                <xsd:element ref="ns1:MediaServiceAutoTags" minOccurs="0"/>
                <xsd:element ref="ns1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2c4bf-0b91-4f3e-b722-ad8a8e41f5a5" elementFormDefault="qualified">
    <xsd:import namespace="http://schemas.microsoft.com/office/2006/documentManagement/types"/>
    <xsd:import namespace="http://schemas.microsoft.com/office/infopath/2007/PartnerControls"/>
    <xsd:element name="_x0064_do2" ma:index="0" nillable="true" ma:displayName="Template type" ma:internalName="_x0064_do2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c71075-24fd-4ed4-8185-25178c839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64_do2 xmlns="6012c4bf-0b91-4f3e-b722-ad8a8e41f5a5">PowerPoint</_x0064_do2>
    <SharedWithUsers xmlns="26c71075-24fd-4ed4-8185-25178c839b88">
      <UserInfo>
        <DisplayName>Wilma Paul</DisplayName>
        <AccountId>359</AccountId>
        <AccountType/>
      </UserInfo>
      <UserInfo>
        <DisplayName>Lucy Parker</DisplayName>
        <AccountId>13201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667ED28-9575-4601-93C1-491082525B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2c4bf-0b91-4f3e-b722-ad8a8e41f5a5"/>
    <ds:schemaRef ds:uri="26c71075-24fd-4ed4-8185-25178c839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949A4A-7488-4FAA-A8A1-90F8146728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9FFAC7-2931-48EE-B7C8-FAFCB609515B}">
  <ds:schemaRefs>
    <ds:schemaRef ds:uri="http://schemas.microsoft.com/office/2006/metadata/properties"/>
    <ds:schemaRef ds:uri="http://schemas.microsoft.com/office/infopath/2007/PartnerControls"/>
    <ds:schemaRef ds:uri="6012c4bf-0b91-4f3e-b722-ad8a8e41f5a5"/>
    <ds:schemaRef ds:uri="26c71075-24fd-4ed4-8185-25178c839b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UoP watermark template with QAP logo - light 16-9</Template>
  <TotalTime>0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Presentation title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Yinghui Wei</dc:creator>
  <cp:keywords/>
  <dc:description/>
  <cp:lastModifiedBy>Yinghui Wei</cp:lastModifiedBy>
  <cp:revision>1</cp:revision>
  <dcterms:created xsi:type="dcterms:W3CDTF">2023-06-24T15:11:37Z</dcterms:created>
  <dcterms:modified xsi:type="dcterms:W3CDTF">2023-06-24T15:12:35Z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0x010100652016E78E9AF74EA603C9F795980204</vt:lpwstr>
  </property>
</Properties>
</file>