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7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Iptables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原理介绍</a:t>
            </a:r>
            <a:endParaRPr lang="zh-CN" altLang="en-US" dirty="0"/>
          </a:p>
        </p:txBody>
      </p:sp>
      <p:pic>
        <p:nvPicPr>
          <p:cNvPr id="8194" name="Picture 2" descr="netfilter_hook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518" y="1418091"/>
            <a:ext cx="6506482" cy="231208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66254" y="3775466"/>
            <a:ext cx="11620948" cy="3027358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Netfilter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Linux IP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网络协议栈插入了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5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个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hook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接口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来支持不同阶段的包处理机制：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PREROUTING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: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所有的包在通过完整性检查后和路由决策前都会进入此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hook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，端地址转换（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NAPT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）和目标地址转换（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DNAT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）都在这个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hook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中实现；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LOCAL INPUT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: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所有目标地址为本机的包进入该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hook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，而且包在此处理后结束传递过程；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FORWARD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: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目标地址为非本机的包（如穿越防火墙）到达此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hook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；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LOCAL OUTPUT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: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本机发出的包所经过的第一个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hook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；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POSTROUTING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: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所有包（包括转发包和本机发出的包）离开本机的出口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hook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，在路由决策之后，源地址转换（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SNAT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）在此实现。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根据包的目标地址可将包的传递路径分为三类：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发给本机的包流：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NF_IP_PRE_ROUTING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NF_IP_LOCAL_IN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本机发出的包流：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NF_IP_LOCAL_OUT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NF_IP_POST_ROUTING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本机转发的包流：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NF_IP_PRE_ROUTING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NF_IP_FORWARD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NF_IP_POST_ROUTING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60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Iptables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9796" y="1172225"/>
            <a:ext cx="11620948" cy="5366460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/>
              <a:t>从上图可以看出：当数据包通过了完整性检测以后，就会从上图左边流入，首先流过</a:t>
            </a:r>
            <a:r>
              <a:rPr lang="en-US" altLang="zh-CN" sz="1600" dirty="0" smtClean="0"/>
              <a:t>NF_IP_PRE_ROUTING HOOK</a:t>
            </a:r>
            <a:r>
              <a:rPr lang="zh-CN" altLang="en-US" sz="1600" dirty="0" smtClean="0"/>
              <a:t>［１］， 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/>
              <a:t>接下来</a:t>
            </a:r>
            <a:r>
              <a:rPr lang="zh-CN" altLang="en-US" sz="1600" dirty="0" smtClean="0"/>
              <a:t>由网络协议栈的决定数据包是否送给本地进程，还是需要转发给其他网卡设备，发往本地进程的数据包将流过</a:t>
            </a:r>
            <a:r>
              <a:rPr lang="en-US" altLang="zh-CN" sz="1600" dirty="0" smtClean="0"/>
              <a:t>NF_IP_LOCAL_IN HOOK[2]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/>
              <a:t> </a:t>
            </a:r>
            <a:r>
              <a:rPr lang="zh-CN" altLang="en-US" sz="1600" dirty="0" smtClean="0"/>
              <a:t>而需要转发给其他网卡设备的数据包则流过</a:t>
            </a:r>
            <a:r>
              <a:rPr lang="en-US" altLang="zh-CN" sz="1600" dirty="0" smtClean="0"/>
              <a:t>NF_IP_FORWARD HOOK[3]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/>
              <a:t>在</a:t>
            </a:r>
            <a:r>
              <a:rPr lang="zh-CN" altLang="en-US" sz="1600" dirty="0" smtClean="0"/>
              <a:t>数据最终发送到网卡驱动程序之前， 还要流过</a:t>
            </a:r>
            <a:r>
              <a:rPr lang="en-US" altLang="zh-CN" sz="1600" dirty="0" smtClean="0"/>
              <a:t>NF_IP_POST_ROUTING HOOK[4]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/>
              <a:t>而</a:t>
            </a:r>
            <a:r>
              <a:rPr lang="zh-CN" altLang="en-US" sz="1600" dirty="0" smtClean="0"/>
              <a:t>对于本地进程发送的数据包，则会首先流过</a:t>
            </a:r>
            <a:r>
              <a:rPr lang="en-US" altLang="zh-CN" sz="1600" dirty="0" smtClean="0"/>
              <a:t>NF_IP_LOCAL_OUT HOOT[5]</a:t>
            </a:r>
            <a:r>
              <a:rPr lang="zh-CN" altLang="en-US" sz="1600" dirty="0" smtClean="0"/>
              <a:t>，然后从</a:t>
            </a:r>
            <a:r>
              <a:rPr lang="en-US" altLang="zh-CN" sz="1600" dirty="0" smtClean="0"/>
              <a:t>HOOK[4]</a:t>
            </a:r>
            <a:r>
              <a:rPr lang="zh-CN" altLang="en-US" sz="1600" dirty="0" smtClean="0"/>
              <a:t>流出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/>
              <a:t> </a:t>
            </a:r>
            <a:r>
              <a:rPr lang="zh-CN" altLang="en-US" sz="1600" dirty="0" smtClean="0"/>
              <a:t>由此可见，５个</a:t>
            </a:r>
            <a:r>
              <a:rPr lang="en-US" altLang="zh-CN" sz="1600" dirty="0" smtClean="0"/>
              <a:t>HOOK</a:t>
            </a:r>
            <a:r>
              <a:rPr lang="zh-CN" altLang="en-US" sz="1600" dirty="0" smtClean="0"/>
              <a:t>的位置，掌管了全部数据包的可能出入口，我们只要在对应的位置对数据包进行操作，就能实现对数据包的各种处理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/>
              <a:t> </a:t>
            </a:r>
            <a:r>
              <a:rPr lang="zh-CN" altLang="en-US" sz="1600" dirty="0" smtClean="0"/>
              <a:t>当</a:t>
            </a:r>
            <a:r>
              <a:rPr lang="en-US" altLang="zh-CN" sz="1600" dirty="0" smtClean="0"/>
              <a:t>HOOK</a:t>
            </a:r>
            <a:r>
              <a:rPr lang="zh-CN" altLang="en-US" sz="1600" dirty="0" smtClean="0"/>
              <a:t>截获数据包以后，将根据一些规则判断数据包的命运。用户通过注册一些规则检测函数来检测数据包， 内核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Netfilter</a:t>
            </a:r>
            <a:r>
              <a:rPr lang="zh-CN" altLang="en-US" sz="1600" dirty="0" smtClean="0"/>
              <a:t>将根据这些函数的返回值来决定数据包的命运。返回值有以下５种： 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NF_ACCEPT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允许数据包通过 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NF_DROP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丢弃该数据包 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NF_STOLEN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告诉内核，该数据包已被处理。 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NF_QUEUE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将数据包排入队列，通常是将数据包发送给用户进程空间</a:t>
            </a:r>
            <a:r>
              <a:rPr lang="zh-CN" altLang="en-US" sz="1600" dirty="0" smtClean="0"/>
              <a:t>处理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NF_REPEAT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再一次调用本</a:t>
            </a:r>
            <a:r>
              <a:rPr lang="en-US" altLang="zh-CN" sz="1600" dirty="0" smtClean="0"/>
              <a:t>HOOK REPEAT: </a:t>
            </a:r>
            <a:r>
              <a:rPr lang="zh-CN" altLang="en-US" sz="1600" dirty="0" smtClean="0"/>
              <a:t>强制重新进入此</a:t>
            </a:r>
            <a:r>
              <a:rPr lang="en-US" altLang="zh-CN" sz="1600" dirty="0" smtClean="0"/>
              <a:t>hook </a:t>
            </a:r>
            <a:endParaRPr lang="en-US" altLang="zh-CN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zh-CN" altLang="en-US" sz="1600" b="1" u="sng" dirty="0" smtClean="0"/>
              <a:t>基本的</a:t>
            </a:r>
            <a:r>
              <a:rPr lang="en-US" altLang="zh-CN" sz="1600" b="1" u="sng" dirty="0" err="1" smtClean="0"/>
              <a:t>iptables</a:t>
            </a:r>
            <a:r>
              <a:rPr lang="zh-CN" altLang="en-US" sz="1600" b="1" u="sng" dirty="0" smtClean="0"/>
              <a:t>命令：</a:t>
            </a:r>
            <a:endParaRPr lang="en-US" altLang="zh-CN" sz="1600" b="1" u="sng" dirty="0" smtClean="0"/>
          </a:p>
          <a:p>
            <a:r>
              <a:rPr lang="zh-CN" altLang="en-US" sz="1600" dirty="0" smtClean="0"/>
              <a:t>命令：</a:t>
            </a:r>
            <a:r>
              <a:rPr lang="en-US" altLang="zh-CN" sz="1600" dirty="0" smtClean="0"/>
              <a:t>-L -F -N -I -A -D -X</a:t>
            </a:r>
          </a:p>
          <a:p>
            <a:r>
              <a:rPr lang="zh-CN" altLang="en-US" sz="1600" dirty="0" smtClean="0"/>
              <a:t>参数：</a:t>
            </a:r>
            <a:r>
              <a:rPr lang="en-US" altLang="zh-CN" sz="1600" dirty="0" smtClean="0"/>
              <a:t>-p -s -d -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-o --sport --</a:t>
            </a:r>
            <a:r>
              <a:rPr lang="en-US" altLang="zh-CN" sz="1600" dirty="0" err="1" smtClean="0"/>
              <a:t>dport</a:t>
            </a:r>
            <a:r>
              <a:rPr lang="en-US" altLang="zh-CN" sz="1600" dirty="0" smtClean="0"/>
              <a:t> -m multiport --port</a:t>
            </a:r>
          </a:p>
          <a:p>
            <a:r>
              <a:rPr lang="zh-CN" altLang="en-US" sz="1600" dirty="0" smtClean="0"/>
              <a:t>动作：</a:t>
            </a:r>
            <a:r>
              <a:rPr lang="en-US" altLang="zh-CN" sz="1600" dirty="0" smtClean="0"/>
              <a:t>-j ACCEPT REJECT DROP REDIRECT LOG RETURN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60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Iptables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设置防火墙</a:t>
            </a:r>
            <a:r>
              <a:rPr lang="en-US" altLang="zh-CN" dirty="0" smtClean="0"/>
              <a:t>/</a:t>
            </a:r>
            <a:r>
              <a:rPr lang="zh-CN" altLang="en-US" dirty="0" smtClean="0"/>
              <a:t>端口转发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3200" y="1001486"/>
            <a:ext cx="1178559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Iptables</a:t>
            </a:r>
            <a:r>
              <a:rPr lang="zh-CN" altLang="en-US" b="1" u="sng" dirty="0" smtClean="0"/>
              <a:t>设置静态防火墙：</a:t>
            </a:r>
            <a:endParaRPr lang="en-US" altLang="zh-CN" b="1" u="sng" dirty="0" smtClean="0"/>
          </a:p>
          <a:p>
            <a:r>
              <a:rPr lang="en-US" altLang="zh-CN" sz="1600" dirty="0" err="1" smtClean="0"/>
              <a:t>iptables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内建了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个表，</a:t>
            </a:r>
            <a:r>
              <a:rPr lang="en-US" altLang="zh-CN" sz="1600" dirty="0" smtClean="0"/>
              <a:t>filter</a:t>
            </a:r>
            <a:r>
              <a:rPr lang="zh-CN" altLang="en-US" sz="1600" dirty="0" smtClean="0"/>
              <a:t>表，</a:t>
            </a:r>
            <a:r>
              <a:rPr lang="en-US" altLang="zh-CN" sz="1600" dirty="0" err="1" smtClean="0"/>
              <a:t>nat</a:t>
            </a:r>
            <a:r>
              <a:rPr lang="zh-CN" altLang="en-US" sz="1600" dirty="0" smtClean="0"/>
              <a:t>表和</a:t>
            </a:r>
            <a:r>
              <a:rPr lang="en-US" altLang="zh-CN" sz="1600" dirty="0" smtClean="0"/>
              <a:t>mangle</a:t>
            </a:r>
            <a:r>
              <a:rPr lang="zh-CN" altLang="en-US" sz="1600" dirty="0" smtClean="0"/>
              <a:t>表，分别用于实现包过滤，网络地址转换和包重构的功能。 对于防火墙来说，最常用的就是利用在</a:t>
            </a:r>
            <a:r>
              <a:rPr lang="en-US" altLang="zh-CN" sz="1600" dirty="0" smtClean="0"/>
              <a:t>filter</a:t>
            </a:r>
            <a:r>
              <a:rPr lang="zh-CN" altLang="en-US" sz="1600" dirty="0" smtClean="0"/>
              <a:t>表中指定一系列规则</a:t>
            </a:r>
            <a:r>
              <a:rPr lang="en-US" altLang="zh-CN" sz="1600" dirty="0" smtClean="0"/>
              <a:t>(rules)</a:t>
            </a:r>
            <a:r>
              <a:rPr lang="zh-CN" altLang="en-US" sz="1600" dirty="0" smtClean="0"/>
              <a:t>以实现对数据包的过滤操作。 在</a:t>
            </a:r>
            <a:r>
              <a:rPr lang="en-US" altLang="zh-CN" sz="1600" dirty="0" smtClean="0"/>
              <a:t>filter</a:t>
            </a:r>
            <a:r>
              <a:rPr lang="zh-CN" altLang="en-US" sz="1600" dirty="0" smtClean="0"/>
              <a:t>表中只允许对数据包进行接受，丢弃的操作，而无法对数据包进行更改。 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iptables</a:t>
            </a:r>
            <a:r>
              <a:rPr lang="zh-CN" altLang="en-US" sz="1600" dirty="0" smtClean="0"/>
              <a:t>中规定，链</a:t>
            </a:r>
            <a:r>
              <a:rPr lang="en-US" altLang="zh-CN" sz="1600" dirty="0" smtClean="0"/>
              <a:t>(chains)</a:t>
            </a:r>
            <a:r>
              <a:rPr lang="zh-CN" altLang="en-US" sz="1600" dirty="0" smtClean="0"/>
              <a:t>是规则</a:t>
            </a:r>
            <a:r>
              <a:rPr lang="en-US" altLang="zh-CN" sz="1600" dirty="0" smtClean="0"/>
              <a:t>(rules)</a:t>
            </a:r>
            <a:r>
              <a:rPr lang="zh-CN" altLang="en-US" sz="1600" dirty="0" smtClean="0"/>
              <a:t>的集合，</a:t>
            </a:r>
            <a:r>
              <a:rPr lang="en-US" altLang="zh-CN" sz="1600" dirty="0" smtClean="0"/>
              <a:t>filter</a:t>
            </a:r>
            <a:r>
              <a:rPr lang="zh-CN" altLang="en-US" sz="1600" dirty="0" smtClean="0"/>
              <a:t>表包含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chain,</a:t>
            </a:r>
            <a:r>
              <a:rPr lang="zh-CN" altLang="en-US" sz="1600" dirty="0" smtClean="0"/>
              <a:t>分别为</a:t>
            </a:r>
            <a:r>
              <a:rPr lang="en-US" altLang="zh-CN" sz="1600" dirty="0" smtClean="0"/>
              <a:t>INPUT,FORWARD,OUTPUT</a:t>
            </a:r>
            <a:r>
              <a:rPr lang="zh-CN" altLang="en-US" sz="1600" dirty="0" smtClean="0"/>
              <a:t>。 通过前面的分析，可以确定该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条规则链将分别在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(1)</a:t>
            </a:r>
            <a:r>
              <a:rPr lang="zh-CN" altLang="en-US" sz="1600" dirty="0" smtClean="0"/>
              <a:t>数据包在送入本地进程</a:t>
            </a:r>
            <a:r>
              <a:rPr lang="zh-CN" altLang="en-US" sz="1600" dirty="0" smtClean="0"/>
              <a:t>之前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(2)</a:t>
            </a:r>
            <a:r>
              <a:rPr lang="zh-CN" altLang="en-US" sz="1600" dirty="0" smtClean="0"/>
              <a:t>数据报在内核通过路由算法即将被转发之前，和</a:t>
            </a:r>
            <a:r>
              <a:rPr lang="en-US" altLang="zh-CN" sz="1600" dirty="0" smtClean="0"/>
              <a:t>(3)</a:t>
            </a:r>
            <a:r>
              <a:rPr lang="zh-CN" altLang="en-US" sz="1600" dirty="0" smtClean="0"/>
              <a:t>本地进程向网络发送数据包前三个关键</a:t>
            </a:r>
            <a:r>
              <a:rPr lang="en-US" altLang="zh-CN" sz="1600" dirty="0" smtClean="0"/>
              <a:t>HOOK</a:t>
            </a:r>
            <a:r>
              <a:rPr lang="zh-CN" altLang="en-US" sz="1600" dirty="0" smtClean="0"/>
              <a:t>位置发挥作用。 </a:t>
            </a:r>
            <a:endParaRPr lang="en-US" altLang="zh-CN" sz="1600" dirty="0" smtClean="0"/>
          </a:p>
          <a:p>
            <a:r>
              <a:rPr lang="zh-CN" altLang="en-US" sz="1600" dirty="0" smtClean="0"/>
              <a:t>为了</a:t>
            </a:r>
            <a:r>
              <a:rPr lang="zh-CN" altLang="en-US" sz="1600" dirty="0" smtClean="0"/>
              <a:t>防止外部入侵，更多时候，我们只要在</a:t>
            </a:r>
            <a:r>
              <a:rPr lang="en-US" altLang="zh-CN" sz="1600" dirty="0" smtClean="0"/>
              <a:t>INPUT</a:t>
            </a:r>
            <a:r>
              <a:rPr lang="zh-CN" altLang="en-US" sz="1600" dirty="0" smtClean="0"/>
              <a:t>链中进行过滤即可</a:t>
            </a:r>
            <a:r>
              <a:rPr lang="zh-CN" altLang="en-US" sz="1600" dirty="0" smtClean="0"/>
              <a:t>。现</a:t>
            </a:r>
            <a:r>
              <a:rPr lang="zh-CN" altLang="en-US" sz="1600" dirty="0" smtClean="0"/>
              <a:t>给出一个简单的例子： 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首先</a:t>
            </a:r>
            <a:r>
              <a:rPr lang="zh-CN" altLang="en-US" sz="1600" dirty="0" smtClean="0"/>
              <a:t>，设定缺省的策略</a:t>
            </a:r>
            <a:r>
              <a:rPr lang="en-US" altLang="zh-CN" sz="1600" dirty="0" smtClean="0"/>
              <a:t>Policy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DROP</a:t>
            </a:r>
            <a:r>
              <a:rPr lang="zh-CN" altLang="en-US" sz="1600" dirty="0" smtClean="0"/>
              <a:t>，这样，当内核遍历</a:t>
            </a:r>
            <a:r>
              <a:rPr lang="en-US" altLang="zh-CN" sz="1600" dirty="0" smtClean="0"/>
              <a:t>INPUT CHAINS</a:t>
            </a:r>
            <a:r>
              <a:rPr lang="zh-CN" altLang="en-US" sz="1600" dirty="0" smtClean="0"/>
              <a:t>的时候，如果没有满足任何规则，则将数据包按照缺省策略操作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#</a:t>
            </a:r>
            <a:r>
              <a:rPr lang="en-US" altLang="zh-CN" sz="1600" b="1" dirty="0" err="1" smtClean="0"/>
              <a:t>iptables</a:t>
            </a:r>
            <a:r>
              <a:rPr lang="en-US" altLang="zh-CN" sz="1600" b="1" dirty="0" smtClean="0"/>
              <a:t> -P INPUT DROP </a:t>
            </a:r>
            <a:endParaRPr lang="en-US" altLang="zh-CN" sz="1600" b="1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接下来</a:t>
            </a:r>
            <a:r>
              <a:rPr lang="zh-CN" altLang="en-US" sz="1600" dirty="0" smtClean="0"/>
              <a:t>，针对已经建立连接的数据包，我们允许其畅通无阻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# </a:t>
            </a:r>
            <a:r>
              <a:rPr lang="en-US" altLang="zh-CN" sz="1600" b="1" dirty="0" err="1" smtClean="0"/>
              <a:t>iptables</a:t>
            </a:r>
            <a:r>
              <a:rPr lang="en-US" altLang="zh-CN" sz="1600" b="1" dirty="0" smtClean="0"/>
              <a:t> -A INPUT -m state --state ESTABLISHED,RELATED -j ACCEPT </a:t>
            </a:r>
            <a:endParaRPr lang="en-US" altLang="zh-CN" sz="1600" b="1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然后</a:t>
            </a:r>
            <a:r>
              <a:rPr lang="zh-CN" altLang="en-US" sz="1600" dirty="0" smtClean="0"/>
              <a:t>逐步开放对应的服务端口，例如，需要提供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服务，开放</a:t>
            </a:r>
            <a:r>
              <a:rPr lang="en-US" altLang="zh-CN" sz="1600" dirty="0" smtClean="0"/>
              <a:t>80</a:t>
            </a:r>
            <a:r>
              <a:rPr lang="zh-CN" altLang="en-US" sz="1600" dirty="0" smtClean="0"/>
              <a:t>端口，命令如下</a:t>
            </a:r>
            <a:r>
              <a:rPr lang="en-US" altLang="zh-CN" sz="1600" dirty="0" smtClean="0"/>
              <a:t>: </a:t>
            </a:r>
            <a:endParaRPr lang="en-US" altLang="zh-CN" sz="1600" dirty="0" smtClean="0"/>
          </a:p>
          <a:p>
            <a:r>
              <a:rPr lang="en-US" altLang="zh-CN" sz="1600" b="1" dirty="0" err="1" smtClean="0"/>
              <a:t>iptables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/>
              <a:t>–A INPUT –p </a:t>
            </a:r>
            <a:r>
              <a:rPr lang="en-US" altLang="zh-CN" sz="1600" b="1" dirty="0" err="1" smtClean="0"/>
              <a:t>tcp</a:t>
            </a:r>
            <a:r>
              <a:rPr lang="en-US" altLang="zh-CN" sz="1600" b="1" dirty="0" smtClean="0"/>
              <a:t> –</a:t>
            </a:r>
            <a:r>
              <a:rPr lang="en-US" altLang="zh-CN" sz="1600" b="1" dirty="0" err="1" smtClean="0"/>
              <a:t>dport</a:t>
            </a:r>
            <a:r>
              <a:rPr lang="en-US" altLang="zh-CN" sz="1600" b="1" dirty="0" smtClean="0"/>
              <a:t> 80 –j ACCEPT </a:t>
            </a:r>
            <a:endParaRPr lang="en-US" altLang="zh-CN" sz="1600" b="1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也许</a:t>
            </a:r>
            <a:r>
              <a:rPr lang="zh-CN" altLang="en-US" sz="1600" dirty="0" smtClean="0"/>
              <a:t>，有时候，我们并不希望简单的丢弃我们不需要的数据包，因为，当远方主机发送</a:t>
            </a:r>
            <a:r>
              <a:rPr lang="en-US" altLang="zh-CN" sz="1600" dirty="0" smtClean="0"/>
              <a:t>SYN</a:t>
            </a:r>
            <a:r>
              <a:rPr lang="zh-CN" altLang="en-US" sz="1600" dirty="0" smtClean="0"/>
              <a:t>数据包过来的时候，我们如果只是简单的丢弃的话， 对方主机还是会持续发送</a:t>
            </a:r>
            <a:r>
              <a:rPr lang="en-US" altLang="zh-CN" sz="1600" dirty="0" smtClean="0"/>
              <a:t>SYN</a:t>
            </a:r>
            <a:r>
              <a:rPr lang="zh-CN" altLang="en-US" sz="1600" dirty="0" smtClean="0"/>
              <a:t>数据包过来，直到多次超时失败才放弃。 所以我们可以用</a:t>
            </a:r>
            <a:r>
              <a:rPr lang="en-US" altLang="zh-CN" sz="1600" dirty="0" smtClean="0"/>
              <a:t>REJECT</a:t>
            </a:r>
            <a:r>
              <a:rPr lang="zh-CN" altLang="en-US" sz="1600" dirty="0" smtClean="0"/>
              <a:t>　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来拒绝数据包的同时，发送给对方主机一个</a:t>
            </a:r>
            <a:r>
              <a:rPr lang="en-US" altLang="zh-CN" sz="1600" dirty="0" smtClean="0"/>
              <a:t>RST</a:t>
            </a:r>
            <a:r>
              <a:rPr lang="zh-CN" altLang="en-US" sz="1600" dirty="0" smtClean="0"/>
              <a:t>包， 终止对方连接，用下面的命令取代上面的命令即可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r>
              <a:rPr lang="en-US" altLang="zh-CN" sz="1600" b="1" dirty="0" err="1" smtClean="0"/>
              <a:t>iptables</a:t>
            </a:r>
            <a:r>
              <a:rPr lang="en-US" altLang="zh-CN" sz="1600" b="1" dirty="0" smtClean="0"/>
              <a:t> -A INPUT -p </a:t>
            </a:r>
            <a:r>
              <a:rPr lang="en-US" altLang="zh-CN" sz="1600" b="1" dirty="0" err="1" smtClean="0"/>
              <a:t>tcp</a:t>
            </a:r>
            <a:r>
              <a:rPr lang="en-US" altLang="zh-CN" sz="1600" b="1" dirty="0" smtClean="0"/>
              <a:t> -j REJECT --reject-with </a:t>
            </a:r>
            <a:r>
              <a:rPr lang="en-US" altLang="zh-CN" sz="1600" b="1" dirty="0" err="1" smtClean="0"/>
              <a:t>tcp</a:t>
            </a:r>
            <a:r>
              <a:rPr lang="en-US" altLang="zh-CN" sz="1600" b="1" dirty="0" smtClean="0"/>
              <a:t>-reset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2260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10910</TotalTime>
  <Words>924</Words>
  <Application>Microsoft Office PowerPoint</Application>
  <PresentationFormat>自定义</PresentationFormat>
  <Paragraphs>50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主题1</vt:lpstr>
      <vt:lpstr>Iptables学习——原理介绍</vt:lpstr>
      <vt:lpstr>Iptables学习——基本命令</vt:lpstr>
      <vt:lpstr>Iptables学习——设置防火墙/端口转发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yangjun03</cp:lastModifiedBy>
  <cp:revision>1436</cp:revision>
  <dcterms:created xsi:type="dcterms:W3CDTF">2013-10-14T04:22:13Z</dcterms:created>
  <dcterms:modified xsi:type="dcterms:W3CDTF">2015-01-08T05:26:50Z</dcterms:modified>
</cp:coreProperties>
</file>