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59" r:id="rId6"/>
    <p:sldId id="262" r:id="rId7"/>
    <p:sldId id="260" r:id="rId8"/>
    <p:sldId id="261" r:id="rId9"/>
    <p:sldId id="275" r:id="rId10"/>
    <p:sldId id="264" r:id="rId11"/>
    <p:sldId id="265" r:id="rId12"/>
    <p:sldId id="269" r:id="rId13"/>
    <p:sldId id="276" r:id="rId14"/>
    <p:sldId id="266" r:id="rId15"/>
    <p:sldId id="267" r:id="rId16"/>
    <p:sldId id="270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09F26EFC-A503-2643-AF54-9BF61F1E27C2}">
          <p14:sldIdLst>
            <p14:sldId id="256"/>
            <p14:sldId id="257"/>
            <p14:sldId id="258"/>
            <p14:sldId id="278"/>
            <p14:sldId id="259"/>
            <p14:sldId id="262"/>
            <p14:sldId id="260"/>
            <p14:sldId id="261"/>
            <p14:sldId id="275"/>
            <p14:sldId id="264"/>
            <p14:sldId id="265"/>
            <p14:sldId id="269"/>
            <p14:sldId id="276"/>
            <p14:sldId id="266"/>
            <p14:sldId id="267"/>
            <p14:sldId id="270"/>
            <p14:sldId id="273"/>
          </p14:sldIdLst>
        </p14:section>
        <p14:section name="Untitled Section" id="{24F60413-4607-744F-BAA9-7C3A4AE98B98}">
          <p14:sldIdLst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 autoAdjust="0"/>
    <p:restoredTop sz="88966" autoAdjust="0"/>
  </p:normalViewPr>
  <p:slideViewPr>
    <p:cSldViewPr snapToGrid="0">
      <p:cViewPr varScale="1">
        <p:scale>
          <a:sx n="99" d="100"/>
          <a:sy n="99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041D-12C9-4E5B-A497-05EA371B3E7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74E4-B71F-4D32-861C-9083EC43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lines printed, same address, different PID values, one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 exit status is just the LSB.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parent</a:t>
            </a:r>
            <a:r>
              <a:rPr lang="en-US" baseline="0" dirty="0" smtClean="0"/>
              <a:t> process only has 1 child, but calls </a:t>
            </a:r>
            <a:r>
              <a:rPr lang="en-US" baseline="0" dirty="0" err="1" smtClean="0"/>
              <a:t>waitpid</a:t>
            </a:r>
            <a:r>
              <a:rPr lang="en-US" baseline="0" dirty="0" smtClean="0"/>
              <a:t> twice.  The second call will return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baseline="0" dirty="0" smtClean="0"/>
              <a:t> on </a:t>
            </a:r>
            <a:r>
              <a:rPr lang="en-US" dirty="0" smtClean="0"/>
              <a:t>Lecture 15, slide 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1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8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50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1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62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4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57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6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5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7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9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7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9: Processes, Signals,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values can convey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values are printed, describe their relation.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 exit(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&amp;status, 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(“0x%x exited with 0x%x\n”,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WEXITSTATUS(status));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5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have 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errors in this code, assume fork() and exit() are successful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0, ret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exit(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84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(“Child: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{exit(0);}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(“Parent: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2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sz="2000" dirty="0"/>
              <a:t> --</a:t>
            </a:r>
            <a:r>
              <a:rPr lang="mr-IN" sz="2000" dirty="0" err="1"/>
              <a:t>fork</a:t>
            </a:r>
            <a:r>
              <a:rPr lang="mr-IN" sz="2000" dirty="0"/>
              <a:t>---</a:t>
            </a:r>
            <a:r>
              <a:rPr lang="mr-IN" sz="2000" dirty="0" err="1"/>
              <a:t>wait</a:t>
            </a:r>
            <a:r>
              <a:rPr lang="mr-IN" sz="2000" dirty="0"/>
              <a:t>-</a:t>
            </a:r>
            <a:r>
              <a:rPr lang="mr-IN" sz="2000" dirty="0" smtClean="0"/>
              <a:t>--------------------------------</a:t>
            </a:r>
            <a:r>
              <a:rPr lang="mr-IN" sz="2000" dirty="0" err="1"/>
              <a:t>print</a:t>
            </a:r>
            <a:r>
              <a:rPr lang="mr-IN" sz="2000" dirty="0"/>
              <a:t>---</a:t>
            </a:r>
            <a:r>
              <a:rPr lang="mr-IN" sz="2000" dirty="0" err="1"/>
              <a:t>exit</a:t>
            </a:r>
            <a:r>
              <a:rPr lang="mr-IN" sz="2000" dirty="0"/>
              <a:t>          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800" dirty="0" smtClean="0"/>
              <a:t>	     </a:t>
            </a:r>
            <a:r>
              <a:rPr lang="mr-IN" sz="2000" dirty="0" smtClean="0"/>
              <a:t>---</a:t>
            </a:r>
            <a:r>
              <a:rPr lang="mr-IN" sz="2000" dirty="0" err="1"/>
              <a:t>fork</a:t>
            </a:r>
            <a:r>
              <a:rPr lang="mr-IN" sz="2000" dirty="0"/>
              <a:t>---</a:t>
            </a:r>
            <a:r>
              <a:rPr lang="mr-IN" sz="2000" dirty="0" err="1"/>
              <a:t>print</a:t>
            </a:r>
            <a:r>
              <a:rPr lang="mr-IN" sz="2000" dirty="0"/>
              <a:t>---</a:t>
            </a:r>
            <a:r>
              <a:rPr lang="mr-IN" sz="2000" dirty="0" err="1"/>
              <a:t>wait</a:t>
            </a:r>
            <a:r>
              <a:rPr lang="mr-IN" sz="2000" dirty="0"/>
              <a:t>---</a:t>
            </a:r>
            <a:r>
              <a:rPr lang="mr-IN" sz="2000" dirty="0" err="1"/>
              <a:t>print</a:t>
            </a:r>
            <a:r>
              <a:rPr lang="mr-IN" sz="2000" dirty="0"/>
              <a:t>---</a:t>
            </a:r>
            <a:r>
              <a:rPr lang="mr-IN" sz="2000" dirty="0" err="1"/>
              <a:t>exit</a:t>
            </a:r>
            <a:r>
              <a:rPr lang="mr-IN" sz="2000" dirty="0"/>
              <a:t>                </a:t>
            </a:r>
            <a:endParaRPr lang="en-US" sz="2000" dirty="0" smtClean="0"/>
          </a:p>
          <a:p>
            <a:r>
              <a:rPr lang="mr-IN" sz="2800" dirty="0" smtClean="0"/>
              <a:t> </a:t>
            </a:r>
            <a:r>
              <a:rPr lang="en-US" sz="2800" dirty="0" smtClean="0"/>
              <a:t>		    </a:t>
            </a:r>
            <a:r>
              <a:rPr lang="mr-IN" sz="2000" dirty="0" smtClean="0"/>
              <a:t>---</a:t>
            </a:r>
            <a:r>
              <a:rPr lang="mr-IN" sz="2000" dirty="0" err="1"/>
              <a:t>print</a:t>
            </a:r>
            <a:r>
              <a:rPr lang="mr-IN" sz="2000" dirty="0"/>
              <a:t>---</a:t>
            </a:r>
            <a:r>
              <a:rPr lang="mr-IN" sz="2000" dirty="0" err="1"/>
              <a:t>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8300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“child”;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 Get parent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“parent”;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SIGKILL);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(“Sent SIGKILL to %s:%d\n”,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5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can happen at any time</a:t>
            </a:r>
          </a:p>
          <a:p>
            <a:pPr lvl="1"/>
            <a:r>
              <a:rPr lang="en-US" dirty="0" smtClean="0"/>
              <a:t>Control when through blocking signals</a:t>
            </a:r>
          </a:p>
          <a:p>
            <a:endParaRPr lang="en-US" dirty="0"/>
          </a:p>
          <a:p>
            <a:r>
              <a:rPr lang="en-US" dirty="0" smtClean="0"/>
              <a:t>Signals also communicate that events have occurred</a:t>
            </a:r>
          </a:p>
          <a:p>
            <a:pPr lvl="1"/>
            <a:r>
              <a:rPr lang="en-US" dirty="0" smtClean="0"/>
              <a:t>What event(s) correspond to each signal?</a:t>
            </a:r>
          </a:p>
          <a:p>
            <a:endParaRPr lang="en-US" dirty="0"/>
          </a:p>
          <a:p>
            <a:r>
              <a:rPr lang="en-US" dirty="0" smtClean="0"/>
              <a:t>Write separate routines for receiving (i.e., signals)</a:t>
            </a:r>
          </a:p>
        </p:txBody>
      </p:sp>
    </p:spTree>
    <p:extLst>
      <p:ext uri="{BB962C8B-B14F-4D97-AF65-F5344CB8AC3E}">
        <p14:creationId xmlns:p14="http://schemas.microsoft.com/office/powerpoint/2010/main" val="315767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value(s) does this code print?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handler(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sig) {counter++;}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mask,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(&amp;mask);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signal(SIGCHLD, handler);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(fork() == 0) {exit(0);}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11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previous code, how to handle the signals?</a:t>
            </a:r>
          </a:p>
          <a:p>
            <a:pPr lvl="1"/>
            <a:r>
              <a:rPr lang="en-US" dirty="0" smtClean="0"/>
              <a:t>We want to count child exits.</a:t>
            </a:r>
          </a:p>
          <a:p>
            <a:pPr lvl="1"/>
            <a:r>
              <a:rPr lang="en-US" dirty="0" smtClean="0"/>
              <a:t>We don’t want to count exits until all 10 children are created.</a:t>
            </a:r>
          </a:p>
          <a:p>
            <a:endParaRPr lang="en-US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previous code, how to handle the signals?</a:t>
            </a:r>
          </a:p>
          <a:p>
            <a:pPr lvl="1"/>
            <a:r>
              <a:rPr lang="en-US" dirty="0" smtClean="0"/>
              <a:t>We want to count child exits.</a:t>
            </a:r>
          </a:p>
          <a:p>
            <a:pPr lvl="1"/>
            <a:r>
              <a:rPr lang="en-US" dirty="0" smtClean="0"/>
              <a:t>We don’t want to count exits until all 10 children are created.</a:t>
            </a:r>
          </a:p>
          <a:p>
            <a:pPr lvl="1"/>
            <a:r>
              <a:rPr lang="en-US" dirty="0" smtClean="0"/>
              <a:t>Print how many children have exited ahead of the parent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45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 manual unit testing before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 smtClean="0"/>
              <a:t> and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Post private questions on piazza!</a:t>
            </a:r>
          </a:p>
          <a:p>
            <a:endParaRPr lang="en-US" dirty="0"/>
          </a:p>
          <a:p>
            <a:r>
              <a:rPr lang="en-US" dirty="0" smtClean="0"/>
              <a:t>Read the man pages on the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Especially the error conditions</a:t>
            </a:r>
          </a:p>
          <a:p>
            <a:pPr lvl="1"/>
            <a:r>
              <a:rPr lang="en-US" dirty="0" smtClean="0"/>
              <a:t>What errors should terminate the shell?</a:t>
            </a:r>
          </a:p>
          <a:p>
            <a:pPr lvl="1"/>
            <a:r>
              <a:rPr lang="en-US" dirty="0" smtClean="0"/>
              <a:t>What errors should be reported?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Process Lifecycle</a:t>
            </a:r>
          </a:p>
          <a:p>
            <a:r>
              <a:rPr lang="en-US" dirty="0" smtClean="0"/>
              <a:t>Signal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grades are available on </a:t>
            </a:r>
            <a:r>
              <a:rPr lang="en-US" dirty="0" err="1" smtClean="0"/>
              <a:t>Autolab</a:t>
            </a:r>
            <a:endParaRPr lang="en-US" dirty="0" smtClean="0"/>
          </a:p>
          <a:p>
            <a:pPr lvl="1"/>
            <a:r>
              <a:rPr lang="en-US" dirty="0" smtClean="0"/>
              <a:t>Click ‘view source’ on your latest submission to see our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mistakes</a:t>
            </a:r>
            <a:endParaRPr lang="en-US" dirty="0"/>
          </a:p>
          <a:p>
            <a:pPr lvl="1"/>
            <a:r>
              <a:rPr lang="en-US" dirty="0" smtClean="0"/>
              <a:t>Descriptions </a:t>
            </a:r>
            <a:r>
              <a:rPr lang="en-US" dirty="0"/>
              <a:t>at the top of your file and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checking for malloc/</a:t>
            </a:r>
            <a:r>
              <a:rPr lang="en-US" dirty="0" err="1"/>
              <a:t>calloc</a:t>
            </a:r>
            <a:r>
              <a:rPr lang="en-US" dirty="0"/>
              <a:t> and </a:t>
            </a:r>
            <a:r>
              <a:rPr lang="en-US" dirty="0" err="1"/>
              <a:t>fopen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ERROR CHECKING IS KEY IN TSHLAB!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everything in main function without helpers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comments in general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labs are hard, don’t lose points after your hard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50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next week, Tuesday, March 27.</a:t>
            </a:r>
          </a:p>
          <a:p>
            <a:r>
              <a:rPr lang="en-US" dirty="0" smtClean="0"/>
              <a:t>Simulate a Linux-like shell with I/O redirection.</a:t>
            </a:r>
          </a:p>
          <a:p>
            <a:endParaRPr lang="en-US" dirty="0"/>
          </a:p>
          <a:p>
            <a:r>
              <a:rPr lang="en-US" dirty="0" smtClean="0"/>
              <a:t>PLEASE review the lecture slides and read the </a:t>
            </a:r>
            <a:r>
              <a:rPr lang="en-US" dirty="0" err="1" smtClean="0"/>
              <a:t>writeup</a:t>
            </a:r>
            <a:r>
              <a:rPr lang="en-US" dirty="0" smtClean="0"/>
              <a:t> before starting, and also while mid way through the assignment. </a:t>
            </a:r>
          </a:p>
          <a:p>
            <a:r>
              <a:rPr lang="en-US" dirty="0" smtClean="0"/>
              <a:t>A lot of important points mentioned in the </a:t>
            </a:r>
            <a:r>
              <a:rPr lang="en-US" dirty="0" err="1" smtClean="0"/>
              <a:t>writeup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Lot of style points can be saved solely by reading the </a:t>
            </a:r>
            <a:r>
              <a:rPr lang="en-US" dirty="0" err="1" smtClean="0"/>
              <a:t>writeup</a:t>
            </a:r>
            <a:r>
              <a:rPr lang="en-US" dirty="0" smtClean="0"/>
              <a:t> and following the instructions.</a:t>
            </a:r>
          </a:p>
          <a:p>
            <a:r>
              <a:rPr lang="en-US" dirty="0" smtClean="0"/>
              <a:t>Pay attention to race conditions!</a:t>
            </a:r>
          </a:p>
        </p:txBody>
      </p:sp>
    </p:spTree>
    <p:extLst>
      <p:ext uri="{BB962C8B-B14F-4D97-AF65-F5344CB8AC3E}">
        <p14:creationId xmlns:p14="http://schemas.microsoft.com/office/powerpoint/2010/main" val="3468205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“Lifecycle”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review each of these phases today</a:t>
            </a:r>
          </a:p>
          <a:p>
            <a:r>
              <a:rPr lang="en-US" dirty="0" smtClean="0"/>
              <a:t>Fork() – Create a duplicate, a “child”, of the process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Execve</a:t>
            </a:r>
            <a:r>
              <a:rPr lang="en-US" dirty="0" smtClean="0"/>
              <a:t>() – Replace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Exit() – End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Waitpid</a:t>
            </a:r>
            <a:r>
              <a:rPr lang="en-US" dirty="0" smtClean="0"/>
              <a:t>() – Wait for a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8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source code of all programs is available</a:t>
            </a:r>
          </a:p>
          <a:p>
            <a:pPr lvl="1"/>
            <a:r>
              <a:rPr lang="en-US" dirty="0" smtClean="0"/>
              <a:t>TAs may demo specific programs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following examples, exit() is called</a:t>
            </a:r>
          </a:p>
          <a:p>
            <a:pPr lvl="1"/>
            <a:r>
              <a:rPr lang="en-US" dirty="0" smtClean="0"/>
              <a:t>We do this to be explicit about the program’s behavior</a:t>
            </a:r>
          </a:p>
          <a:p>
            <a:pPr lvl="1"/>
            <a:r>
              <a:rPr lang="en-US" dirty="0" smtClean="0"/>
              <a:t>Exit should generally be reserved for terminating on error</a:t>
            </a:r>
          </a:p>
          <a:p>
            <a:pPr lvl="1"/>
            <a:endParaRPr lang="en-US" dirty="0"/>
          </a:p>
          <a:p>
            <a:r>
              <a:rPr lang="en-US" dirty="0" smtClean="0"/>
              <a:t>Unless otherwise noted, all </a:t>
            </a:r>
            <a:r>
              <a:rPr lang="en-US" dirty="0" err="1" smtClean="0"/>
              <a:t>syscalls</a:t>
            </a:r>
            <a:r>
              <a:rPr lang="en-US" dirty="0" smtClean="0"/>
              <a:t> succeed</a:t>
            </a:r>
          </a:p>
          <a:p>
            <a:pPr lvl="1"/>
            <a:r>
              <a:rPr lang="en-US" dirty="0" smtClean="0"/>
              <a:t>Error checking code is omitted.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are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lines are printed?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is at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0x7fff2bcc264c</a:t>
            </a:r>
            <a:r>
              <a:rPr lang="en-US" dirty="0" smtClean="0"/>
              <a:t>, what is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- %d\n”,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0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program print?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“/bin/echo”;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“Hi 18213!”;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NULL;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 15213!\n”);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918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handle malloc failing?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HUGE = 1 * 1024 * 1024 * 1024;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malloc(HUGE *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"Failure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%u\n", __LINE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__);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exit(1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%p\n",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1620</TotalTime>
  <Words>1156</Words>
  <Application>Microsoft Macintosh PowerPoint</Application>
  <PresentationFormat>On-screen Show (4:3)</PresentationFormat>
  <Paragraphs>221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Narrow</vt:lpstr>
      <vt:lpstr>Calibri</vt:lpstr>
      <vt:lpstr>Courier New</vt:lpstr>
      <vt:lpstr>ＭＳ Ｐゴシック</vt:lpstr>
      <vt:lpstr>Wingdings 2</vt:lpstr>
      <vt:lpstr>Arial</vt:lpstr>
      <vt:lpstr>Times New Roman</vt:lpstr>
      <vt:lpstr>Wingdings</vt:lpstr>
      <vt:lpstr>15213-f16</vt:lpstr>
      <vt:lpstr>Recitation 9: Processes, Signals, TSHLab</vt:lpstr>
      <vt:lpstr>Outline</vt:lpstr>
      <vt:lpstr>Style Grading</vt:lpstr>
      <vt:lpstr>Shell Lab </vt:lpstr>
      <vt:lpstr>Process “Lifecycle”</vt:lpstr>
      <vt:lpstr>Notes on Examples</vt:lpstr>
      <vt:lpstr>Processes are separate</vt:lpstr>
      <vt:lpstr>Processes Change</vt:lpstr>
      <vt:lpstr>On Error</vt:lpstr>
      <vt:lpstr>Exit values can convey information</vt:lpstr>
      <vt:lpstr>Processes have ancestry</vt:lpstr>
      <vt:lpstr>Process Graphs</vt:lpstr>
      <vt:lpstr>Process Diagram</vt:lpstr>
      <vt:lpstr>Process Graphs</vt:lpstr>
      <vt:lpstr>Signals and Handling</vt:lpstr>
      <vt:lpstr>Blocking Signals</vt:lpstr>
      <vt:lpstr>Proper signal handling</vt:lpstr>
      <vt:lpstr>Proper signal handling</vt:lpstr>
      <vt:lpstr>If you get stuck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9: Processes, Signals, TSHLab</dc:title>
  <dc:creator>Brian Railing</dc:creator>
  <cp:lastModifiedBy>msingal</cp:lastModifiedBy>
  <cp:revision>180</cp:revision>
  <cp:lastPrinted>2017-03-20T03:26:10Z</cp:lastPrinted>
  <dcterms:created xsi:type="dcterms:W3CDTF">2016-10-23T01:20:45Z</dcterms:created>
  <dcterms:modified xsi:type="dcterms:W3CDTF">2017-03-20T05:17:45Z</dcterms:modified>
</cp:coreProperties>
</file>