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32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.docx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7.docx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8.docx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9.docx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0.docx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1.docx"/><Relationship Id="rId4" Type="http://schemas.openxmlformats.org/officeDocument/2006/relationships/image" Target="../media/image29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package" Target="../embeddings/Microsoft_Word___4.docx"/><Relationship Id="rId5" Type="http://schemas.openxmlformats.org/officeDocument/2006/relationships/image" Target="../media/image1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package" Target="../embeddings/Microsoft_Word___5.docx"/><Relationship Id="rId5" Type="http://schemas.openxmlformats.org/officeDocument/2006/relationships/image" Target="../media/image12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Final Project</a:t>
            </a:r>
            <a:br>
              <a:rPr kumimoji="1" lang="en-US" altLang="zh-CN" dirty="0" smtClean="0"/>
            </a:br>
            <a:r>
              <a:rPr kumimoji="1" lang="en-US" altLang="zh-CN" dirty="0"/>
              <a:t>-</a:t>
            </a:r>
            <a:r>
              <a:rPr kumimoji="1" lang="en-US" altLang="zh-CN" dirty="0" smtClean="0"/>
              <a:t>Titanic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Yingjun Pan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97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Exploring Data - Fare</a:t>
            </a:r>
            <a:endParaRPr kumimoji="1" lang="zh-CN" altLang="en-US" dirty="0"/>
          </a:p>
        </p:txBody>
      </p:sp>
      <p:pic>
        <p:nvPicPr>
          <p:cNvPr id="3" name="图片 2" descr="Macintosh HD:Users:yingjunpan:Desktop:Screen Shot 2018-04-29 at 21.29.3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4" y="2447924"/>
            <a:ext cx="6505575" cy="38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07975" y="4457700"/>
            <a:ext cx="262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Majority:</a:t>
            </a:r>
          </a:p>
          <a:p>
            <a:r>
              <a:rPr kumimoji="1" lang="en-US" altLang="zh-CN" sz="2000" dirty="0" smtClean="0"/>
              <a:t>Between 5 and 50 </a:t>
            </a:r>
          </a:p>
        </p:txBody>
      </p:sp>
    </p:spTree>
    <p:extLst>
      <p:ext uri="{BB962C8B-B14F-4D97-AF65-F5344CB8AC3E}">
        <p14:creationId xmlns:p14="http://schemas.microsoft.com/office/powerpoint/2010/main" val="262604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Exploring </a:t>
            </a:r>
            <a:r>
              <a:rPr lang="en-US" altLang="zh-CN" b="1" dirty="0" smtClean="0"/>
              <a:t>Data - Embarked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6100" y="3873500"/>
            <a:ext cx="213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Majority: </a:t>
            </a:r>
          </a:p>
          <a:p>
            <a:r>
              <a:rPr kumimoji="1" lang="en-US" altLang="zh-CN" sz="2000" dirty="0" smtClean="0"/>
              <a:t>Southampton</a:t>
            </a:r>
          </a:p>
          <a:p>
            <a:endParaRPr kumimoji="1" lang="en-US" altLang="zh-CN" sz="2000" dirty="0" smtClean="0"/>
          </a:p>
          <a:p>
            <a:r>
              <a:rPr kumimoji="1" lang="en-US" altLang="zh-CN" sz="2000" b="1" dirty="0" smtClean="0"/>
              <a:t>highest survival rate: </a:t>
            </a:r>
          </a:p>
          <a:p>
            <a:r>
              <a:rPr kumimoji="1" lang="en-US" altLang="zh-CN" sz="2000" dirty="0" smtClean="0"/>
              <a:t>Cherbourg</a:t>
            </a:r>
            <a:endParaRPr kumimoji="1"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203658"/>
              </p:ext>
            </p:extLst>
          </p:nvPr>
        </p:nvGraphicFramePr>
        <p:xfrm>
          <a:off x="342900" y="2002664"/>
          <a:ext cx="6527800" cy="1654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文档" r:id="rId3" imgW="5410200" imgH="1371600" progId="Word.Document.12">
                  <p:embed/>
                </p:oleObj>
              </mc:Choice>
              <mc:Fallback>
                <p:oleObj name="文档" r:id="rId3" imgW="5410200" imgH="137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" y="2002664"/>
                        <a:ext cx="6527800" cy="1654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Macintosh HD:Users:yingjunpan:Desktop:Screen Shot 2018-04-29 at 22.08.23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63800"/>
            <a:ext cx="5486399" cy="389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38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Missing Value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486811"/>
              </p:ext>
            </p:extLst>
          </p:nvPr>
        </p:nvGraphicFramePr>
        <p:xfrm>
          <a:off x="444500" y="1905000"/>
          <a:ext cx="330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r>
                        <a:rPr lang="en-US" altLang="zh-CN" baseline="0" dirty="0" smtClean="0"/>
                        <a:t> of Missing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Cabin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Embarked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076699" y="1905000"/>
            <a:ext cx="439420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</a:t>
            </a:r>
            <a:r>
              <a:rPr kumimoji="1" lang="en-US" altLang="zh-CN" sz="2000" b="1" dirty="0" smtClean="0"/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fill missing data: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Age: using Mice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Fare: using mean from passengers who in 3</a:t>
            </a:r>
            <a:r>
              <a:rPr lang="en-US" altLang="zh-CN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Pclass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S embarked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Cabin: did nothing.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 much missing value (77.5%) to be fill accurately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Embarked: most common value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6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New variable - Title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0" y="2133601"/>
            <a:ext cx="3736975" cy="3931920"/>
          </a:xfrm>
        </p:spPr>
        <p:txBody>
          <a:bodyPr/>
          <a:lstStyle/>
          <a:p>
            <a:r>
              <a:rPr kumimoji="1" lang="en-US" altLang="zh-CN" dirty="0" smtClean="0"/>
              <a:t>The title comes from name variable.</a:t>
            </a:r>
          </a:p>
          <a:p>
            <a:r>
              <a:rPr kumimoji="1" lang="en-US" altLang="zh-CN" dirty="0" smtClean="0"/>
              <a:t>Select </a:t>
            </a:r>
            <a:r>
              <a:rPr kumimoji="1" lang="en-US" altLang="zh-CN" dirty="0" smtClean="0"/>
              <a:t>titles shown many times and combine others into them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291"/>
              </p:ext>
            </p:extLst>
          </p:nvPr>
        </p:nvGraphicFramePr>
        <p:xfrm>
          <a:off x="558800" y="1955800"/>
          <a:ext cx="3530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595"/>
                <a:gridCol w="2141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Composition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Lady, Mlle., Ms., Miss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Mrs.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Mme., Mrs.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Mr.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Mr.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Rare</a:t>
                      </a:r>
                      <a:r>
                        <a:rPr lang="en-US" altLang="zh-CN" baseline="0" dirty="0" smtClean="0"/>
                        <a:t> 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others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18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Exploring Data - Title</a:t>
            </a:r>
            <a:endParaRPr kumimoji="1"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037342"/>
              </p:ext>
            </p:extLst>
          </p:nvPr>
        </p:nvGraphicFramePr>
        <p:xfrm>
          <a:off x="843799" y="1943100"/>
          <a:ext cx="5872914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文档" r:id="rId3" imgW="5410200" imgH="1930400" progId="Word.Document.12">
                  <p:embed/>
                </p:oleObj>
              </mc:Choice>
              <mc:Fallback>
                <p:oleObj name="文档" r:id="rId3" imgW="5410200" imgH="193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3799" y="1943100"/>
                        <a:ext cx="5872914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Macintosh HD:Users:yingjunpan:Desktop:Screen Shot 2018-04-29 at 22.39.2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171700"/>
            <a:ext cx="5378450" cy="41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00113" y="4038600"/>
            <a:ext cx="213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Majority: </a:t>
            </a:r>
          </a:p>
          <a:p>
            <a:r>
              <a:rPr kumimoji="1" lang="en-US" altLang="zh-CN" sz="2000" dirty="0" smtClean="0"/>
              <a:t>Mr.</a:t>
            </a:r>
          </a:p>
          <a:p>
            <a:endParaRPr kumimoji="1" lang="en-US" altLang="zh-CN" sz="2000" dirty="0" smtClean="0"/>
          </a:p>
          <a:p>
            <a:r>
              <a:rPr kumimoji="1" lang="en-US" altLang="zh-CN" sz="2000" b="1" dirty="0" smtClean="0"/>
              <a:t>highest survival rate: </a:t>
            </a:r>
          </a:p>
          <a:p>
            <a:r>
              <a:rPr kumimoji="1" lang="en-US" altLang="zh-CN" sz="2000" dirty="0" smtClean="0"/>
              <a:t>Mrs.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114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New variable – Family Size</a:t>
            </a:r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540272"/>
              </p:ext>
            </p:extLst>
          </p:nvPr>
        </p:nvGraphicFramePr>
        <p:xfrm>
          <a:off x="484011" y="1816100"/>
          <a:ext cx="6412089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文档" r:id="rId3" imgW="5410200" imgH="1371600" progId="Word.Document.12">
                  <p:embed/>
                </p:oleObj>
              </mc:Choice>
              <mc:Fallback>
                <p:oleObj name="文档" r:id="rId3" imgW="5410200" imgH="137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011" y="1816100"/>
                        <a:ext cx="6412089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Macintosh HD:Users:yingjunpan:Desktop:Screen Shot 2018-04-29 at 22.48.4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387600"/>
            <a:ext cx="5778499" cy="418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6563" y="1765301"/>
            <a:ext cx="4000500" cy="48259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Fsize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SibSp</a:t>
            </a:r>
            <a:r>
              <a:rPr kumimoji="1" lang="en-US" altLang="zh-CN" dirty="0" smtClean="0"/>
              <a:t> + Parch + 1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5013" y="3492500"/>
            <a:ext cx="213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Majority: </a:t>
            </a:r>
          </a:p>
          <a:p>
            <a:r>
              <a:rPr kumimoji="1" lang="en-US" altLang="zh-CN" sz="2000" dirty="0" smtClean="0"/>
              <a:t>With 1 family member</a:t>
            </a:r>
          </a:p>
          <a:p>
            <a:endParaRPr kumimoji="1" lang="en-US" altLang="zh-CN" sz="2000" dirty="0" smtClean="0"/>
          </a:p>
          <a:p>
            <a:r>
              <a:rPr kumimoji="1" lang="en-US" altLang="zh-CN" sz="2000" b="1" dirty="0" smtClean="0"/>
              <a:t>highest survival rate: </a:t>
            </a:r>
          </a:p>
          <a:p>
            <a:r>
              <a:rPr kumimoji="1" lang="en-US" altLang="zh-CN" sz="2000" dirty="0" smtClean="0"/>
              <a:t>With 3 family member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760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New variable – Ticket Count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4" y="2133601"/>
            <a:ext cx="7345362" cy="2933699"/>
          </a:xfrm>
        </p:spPr>
        <p:txBody>
          <a:bodyPr/>
          <a:lstStyle/>
          <a:p>
            <a:r>
              <a:rPr kumimoji="1" lang="en-US" altLang="zh-CN" dirty="0" smtClean="0"/>
              <a:t>The ticket count comes from ticket variable.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assengers with a </a:t>
            </a:r>
            <a:r>
              <a:rPr lang="en-US" altLang="zh-CN" dirty="0"/>
              <a:t>same ticket </a:t>
            </a:r>
            <a:r>
              <a:rPr lang="en-US" altLang="zh-CN" dirty="0" smtClean="0"/>
              <a:t>number -  they know other people, </a:t>
            </a:r>
            <a:r>
              <a:rPr lang="en-US" altLang="zh-CN" dirty="0"/>
              <a:t>so they were not aboard </a:t>
            </a:r>
            <a:r>
              <a:rPr lang="en-US" altLang="zh-CN" dirty="0" smtClean="0"/>
              <a:t>alone</a:t>
            </a:r>
          </a:p>
          <a:p>
            <a:r>
              <a:rPr lang="en-US" altLang="zh-CN" dirty="0" smtClean="0"/>
              <a:t>Passengers with unique ticket number they aboard alone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274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Exploring Data – Ticket Count</a:t>
            </a:r>
            <a:endParaRPr kumimoji="1"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900113" y="4038600"/>
            <a:ext cx="213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Majority: </a:t>
            </a:r>
          </a:p>
          <a:p>
            <a:r>
              <a:rPr kumimoji="1" lang="en-US" altLang="zh-CN" sz="2000" dirty="0" smtClean="0"/>
              <a:t>Single Ticket</a:t>
            </a:r>
          </a:p>
          <a:p>
            <a:endParaRPr kumimoji="1" lang="en-US" altLang="zh-CN" sz="2000" dirty="0" smtClean="0"/>
          </a:p>
          <a:p>
            <a:r>
              <a:rPr kumimoji="1" lang="en-US" altLang="zh-CN" sz="2000" b="1" dirty="0" smtClean="0"/>
              <a:t>highest survival rate: </a:t>
            </a:r>
          </a:p>
          <a:p>
            <a:r>
              <a:rPr kumimoji="1" lang="en-US" altLang="zh-CN" sz="2000" dirty="0" smtClean="0"/>
              <a:t>Shared Ticket</a:t>
            </a:r>
            <a:endParaRPr kumimoji="1"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630922"/>
              </p:ext>
            </p:extLst>
          </p:nvPr>
        </p:nvGraphicFramePr>
        <p:xfrm>
          <a:off x="433552" y="2057400"/>
          <a:ext cx="699594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文档" r:id="rId3" imgW="5410200" imgH="1104900" progId="Word.Document.12">
                  <p:embed/>
                </p:oleObj>
              </mc:Choice>
              <mc:Fallback>
                <p:oleObj name="文档" r:id="rId3" imgW="5410200" imgH="110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3552" y="2057400"/>
                        <a:ext cx="6995948" cy="142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Macintosh HD:Users:yingjunpan:Desktop:Screen Shot 2018-04-29 at 22.59.2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2499042"/>
            <a:ext cx="4651375" cy="3723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08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New variable – Age Group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7400" y="2895601"/>
            <a:ext cx="3736975" cy="3314699"/>
          </a:xfrm>
        </p:spPr>
        <p:txBody>
          <a:bodyPr/>
          <a:lstStyle/>
          <a:p>
            <a:r>
              <a:rPr kumimoji="1" lang="en-US" altLang="zh-CN" dirty="0" smtClean="0"/>
              <a:t>The age group comes from age variable.</a:t>
            </a:r>
          </a:p>
          <a:p>
            <a:r>
              <a:rPr kumimoji="1" lang="en-US" altLang="zh-CN" dirty="0" smtClean="0"/>
              <a:t>Classify passengers based on age.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45486"/>
              </p:ext>
            </p:extLst>
          </p:nvPr>
        </p:nvGraphicFramePr>
        <p:xfrm>
          <a:off x="558800" y="2222500"/>
          <a:ext cx="378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566"/>
                <a:gridCol w="2295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r>
                        <a:rPr lang="en-US" altLang="zh-CN" baseline="0" dirty="0" smtClean="0"/>
                        <a:t> 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Requirement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Child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 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Middle 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18 and &lt;= 50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&gt;50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029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Exploring Data – Age Group</a:t>
            </a:r>
            <a:endParaRPr kumimoji="1"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900113" y="4038600"/>
            <a:ext cx="213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Majority: </a:t>
            </a:r>
          </a:p>
          <a:p>
            <a:r>
              <a:rPr kumimoji="1" lang="en-US" altLang="zh-CN" sz="2000" dirty="0" smtClean="0"/>
              <a:t>Middle Age</a:t>
            </a:r>
          </a:p>
          <a:p>
            <a:endParaRPr kumimoji="1" lang="en-US" altLang="zh-CN" sz="2000" dirty="0" smtClean="0"/>
          </a:p>
          <a:p>
            <a:r>
              <a:rPr kumimoji="1" lang="en-US" altLang="zh-CN" sz="2000" b="1" dirty="0" smtClean="0"/>
              <a:t>highest survival rate: </a:t>
            </a:r>
          </a:p>
          <a:p>
            <a:r>
              <a:rPr kumimoji="1" lang="en-US" altLang="zh-CN" sz="2000" dirty="0" smtClean="0"/>
              <a:t>Child</a:t>
            </a:r>
            <a:endParaRPr kumimoji="1" lang="zh-CN" altLang="en-US" sz="20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891506"/>
              </p:ext>
            </p:extLst>
          </p:nvPr>
        </p:nvGraphicFramePr>
        <p:xfrm>
          <a:off x="564444" y="1955800"/>
          <a:ext cx="6712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文档" r:id="rId3" imgW="5410200" imgH="1371600" progId="Word.Document.12">
                  <p:embed/>
                </p:oleObj>
              </mc:Choice>
              <mc:Fallback>
                <p:oleObj name="文档" r:id="rId3" imgW="5410200" imgH="137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4444" y="1955800"/>
                        <a:ext cx="6712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Macintosh HD:Users:yingjunpan:Desktop:Screen Shot 2018-04-29 at 23.22.0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1" y="2400300"/>
            <a:ext cx="5092700" cy="387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6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Titanic sank after colliding with an iceberg and killing 1502 out of 2224 passengers and </a:t>
            </a:r>
            <a:r>
              <a:rPr lang="en-US" altLang="zh-CN" dirty="0"/>
              <a:t>crew.</a:t>
            </a:r>
          </a:p>
          <a:p>
            <a:r>
              <a:rPr lang="en-US" altLang="zh-CN" dirty="0"/>
              <a:t>There </a:t>
            </a:r>
            <a:r>
              <a:rPr lang="en-US" altLang="zh-CN" dirty="0"/>
              <a:t>were about 1300 passengers and the rest people are crew. </a:t>
            </a:r>
            <a:endParaRPr lang="en-US" altLang="zh-CN" dirty="0"/>
          </a:p>
          <a:p>
            <a:r>
              <a:rPr lang="en-US" altLang="zh-CN" dirty="0"/>
              <a:t>The purpose of this project is to analysis of what sorts of people were likely to survive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Dataset from </a:t>
            </a:r>
            <a:r>
              <a:rPr lang="en-US" altLang="zh-CN" dirty="0" err="1" smtClean="0"/>
              <a:t>kaggle.com</a:t>
            </a:r>
            <a:r>
              <a:rPr lang="en-US" altLang="zh-CN" dirty="0" smtClean="0"/>
              <a:t> and total 1309 </a:t>
            </a:r>
            <a:r>
              <a:rPr lang="en-US" altLang="zh-CN" dirty="0" err="1" smtClean="0"/>
              <a:t>oberzavations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9424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8</a:t>
            </a:r>
            <a:r>
              <a:rPr kumimoji="1" lang="en-US" altLang="zh-CN" dirty="0" smtClean="0"/>
              <a:t>0% data are train data, rest are test data</a:t>
            </a:r>
          </a:p>
          <a:p>
            <a:r>
              <a:rPr kumimoji="1" lang="en-US" altLang="zh-CN" dirty="0" smtClean="0"/>
              <a:t>Dependent Variable: Survival</a:t>
            </a:r>
          </a:p>
          <a:p>
            <a:r>
              <a:rPr kumimoji="1" lang="en-US" altLang="zh-CN" dirty="0" smtClean="0"/>
              <a:t>Independent Variable: </a:t>
            </a:r>
            <a:r>
              <a:rPr lang="en-US" altLang="zh-CN" dirty="0" smtClean="0"/>
              <a:t>Ticket Class</a:t>
            </a:r>
            <a:r>
              <a:rPr lang="en-US" altLang="zh-CN" dirty="0"/>
              <a:t>, Title, Sex, Age, </a:t>
            </a:r>
            <a:r>
              <a:rPr lang="en-US" altLang="zh-CN" dirty="0" smtClean="0"/>
              <a:t># of Sibling and Spouses, # of Parent and Children, Family Size</a:t>
            </a:r>
            <a:r>
              <a:rPr lang="en-US" altLang="zh-CN" dirty="0"/>
              <a:t>, </a:t>
            </a:r>
            <a:r>
              <a:rPr lang="en-US" altLang="zh-CN" dirty="0" smtClean="0"/>
              <a:t>Ticket Count</a:t>
            </a:r>
            <a:r>
              <a:rPr lang="en-US" altLang="zh-CN" dirty="0"/>
              <a:t>, Fare, Embarked, </a:t>
            </a:r>
            <a:r>
              <a:rPr lang="en-US" altLang="zh-CN" dirty="0" smtClean="0"/>
              <a:t>Age Group </a:t>
            </a:r>
            <a:endParaRPr kumimoji="1" lang="en-US" altLang="zh-CN" dirty="0" smtClean="0"/>
          </a:p>
          <a:p>
            <a:r>
              <a:rPr kumimoji="1" lang="en-US" altLang="zh-CN" dirty="0" smtClean="0"/>
              <a:t>Methods: Random Forest, Decision Tree, Logistics Regression and SVM</a:t>
            </a:r>
          </a:p>
        </p:txBody>
      </p:sp>
    </p:spTree>
    <p:extLst>
      <p:ext uri="{BB962C8B-B14F-4D97-AF65-F5344CB8AC3E}">
        <p14:creationId xmlns:p14="http://schemas.microsoft.com/office/powerpoint/2010/main" val="322644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Random Forest and Refine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3100" y="1981201"/>
            <a:ext cx="4038600" cy="3937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The importance of </a:t>
            </a:r>
            <a:r>
              <a:rPr lang="en-US" altLang="zh-TW" dirty="0" smtClean="0"/>
              <a:t>Ticket Count</a:t>
            </a:r>
            <a:r>
              <a:rPr lang="en-US" altLang="zh-TW" dirty="0"/>
              <a:t>, </a:t>
            </a:r>
            <a:r>
              <a:rPr lang="en-US" altLang="zh-TW" dirty="0" smtClean="0"/>
              <a:t>Age Group, # of Parent and Children, </a:t>
            </a:r>
            <a:r>
              <a:rPr lang="en-US" altLang="zh-TW" dirty="0"/>
              <a:t>Embarked and </a:t>
            </a:r>
            <a:r>
              <a:rPr lang="en-US" altLang="zh-TW" dirty="0" smtClean="0"/>
              <a:t># of Sibling and Spouses are less than 20%.</a:t>
            </a:r>
          </a:p>
          <a:p>
            <a:r>
              <a:rPr kumimoji="1" lang="en-US" altLang="zh-CN" dirty="0" smtClean="0"/>
              <a:t>The above variable are not used in the refine random Forest prediction. </a:t>
            </a:r>
            <a:endParaRPr kumimoji="1" lang="zh-CN" altLang="en-US" dirty="0"/>
          </a:p>
        </p:txBody>
      </p:sp>
      <p:pic>
        <p:nvPicPr>
          <p:cNvPr id="5" name="图片 4" descr="Screen Shot 2018-04-30 at 02.53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23708"/>
            <a:ext cx="33655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64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of Methods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215758"/>
              </p:ext>
            </p:extLst>
          </p:nvPr>
        </p:nvGraphicFramePr>
        <p:xfrm>
          <a:off x="389002" y="2095501"/>
          <a:ext cx="8192290" cy="374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文档" r:id="rId3" imgW="5410200" imgH="2476500" progId="Word.Document.12">
                  <p:embed/>
                </p:oleObj>
              </mc:Choice>
              <mc:Fallback>
                <p:oleObj name="文档" r:id="rId3" imgW="5410200" imgH="2476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002" y="2095501"/>
                        <a:ext cx="8192290" cy="3749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0700" y="2095501"/>
            <a:ext cx="4410075" cy="39319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Method rank based on accuracy:</a:t>
            </a:r>
          </a:p>
          <a:p>
            <a:pPr marL="0" indent="0">
              <a:buNone/>
            </a:pPr>
            <a:r>
              <a:rPr lang="en-US" altLang="zh-CN" dirty="0" err="1"/>
              <a:t>Cforest</a:t>
            </a:r>
            <a:r>
              <a:rPr lang="en-US" altLang="zh-CN" dirty="0"/>
              <a:t> &gt; Logistics Regression &gt; Decision Tree(</a:t>
            </a:r>
            <a:r>
              <a:rPr lang="en-US" altLang="zh-CN" dirty="0" err="1"/>
              <a:t>rpart</a:t>
            </a:r>
            <a:r>
              <a:rPr lang="en-US" altLang="zh-CN" dirty="0"/>
              <a:t> = </a:t>
            </a:r>
            <a:r>
              <a:rPr lang="en-US" altLang="zh-CN" dirty="0" err="1"/>
              <a:t>ctree</a:t>
            </a:r>
            <a:r>
              <a:rPr lang="en-US" altLang="zh-CN" dirty="0"/>
              <a:t>) &gt; Refine Random Forest &gt; Random Forest &gt; SVM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28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Description of Variables</a:t>
            </a:r>
            <a:endParaRPr kumimoji="1"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187827"/>
              </p:ext>
            </p:extLst>
          </p:nvPr>
        </p:nvGraphicFramePr>
        <p:xfrm>
          <a:off x="1270001" y="1777999"/>
          <a:ext cx="7588542" cy="463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3" imgW="5410200" imgH="3302000" progId="Word.Document.12">
                  <p:embed/>
                </p:oleObj>
              </mc:Choice>
              <mc:Fallback>
                <p:oleObj name="文档" r:id="rId3" imgW="5410200" imgH="330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0001" y="1777999"/>
                        <a:ext cx="7588542" cy="463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462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Exploring </a:t>
            </a:r>
            <a:r>
              <a:rPr lang="en-US" altLang="zh-CN" b="1" dirty="0" smtClean="0"/>
              <a:t>Data - </a:t>
            </a:r>
            <a:r>
              <a:rPr lang="en-US" altLang="zh-CN" b="1" dirty="0" err="1" smtClean="0"/>
              <a:t>Pclass</a:t>
            </a:r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259915"/>
              </p:ext>
            </p:extLst>
          </p:nvPr>
        </p:nvGraphicFramePr>
        <p:xfrm>
          <a:off x="431800" y="1981200"/>
          <a:ext cx="6731000" cy="170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文档" r:id="rId3" imgW="5410200" imgH="1371600" progId="Word.Document.12">
                  <p:embed/>
                </p:oleObj>
              </mc:Choice>
              <mc:Fallback>
                <p:oleObj name="文档" r:id="rId3" imgW="5410200" imgH="137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800" y="1981200"/>
                        <a:ext cx="6731000" cy="1706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Macintosh HD:Users:yingjunpan:Desktop:Screen Shot 2018-04-29 at 19.06.58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"/>
          <a:stretch/>
        </p:blipFill>
        <p:spPr bwMode="auto">
          <a:xfrm>
            <a:off x="2946400" y="1869122"/>
            <a:ext cx="5867400" cy="44173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46100" y="3873500"/>
            <a:ext cx="213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Majority: </a:t>
            </a:r>
          </a:p>
          <a:p>
            <a:r>
              <a:rPr kumimoji="1" lang="en-US" altLang="zh-CN" sz="2000" dirty="0" smtClean="0"/>
              <a:t>third class</a:t>
            </a:r>
          </a:p>
          <a:p>
            <a:endParaRPr kumimoji="1" lang="en-US" altLang="zh-CN" sz="2000" dirty="0" smtClean="0"/>
          </a:p>
          <a:p>
            <a:r>
              <a:rPr kumimoji="1" lang="en-US" altLang="zh-CN" sz="2000" b="1" dirty="0" smtClean="0"/>
              <a:t>highest survival rate: </a:t>
            </a:r>
          </a:p>
          <a:p>
            <a:r>
              <a:rPr kumimoji="1" lang="en-US" altLang="zh-CN" sz="2000" dirty="0" smtClean="0"/>
              <a:t>first class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312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Exploring Data - </a:t>
            </a:r>
            <a:r>
              <a:rPr lang="en-US" altLang="zh-CN" b="1" dirty="0" smtClean="0"/>
              <a:t>Sex</a:t>
            </a:r>
            <a:endParaRPr kumimoji="1"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40076"/>
              </p:ext>
            </p:extLst>
          </p:nvPr>
        </p:nvGraphicFramePr>
        <p:xfrm>
          <a:off x="622738" y="2152650"/>
          <a:ext cx="6933762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文档" r:id="rId3" imgW="5410200" imgH="1104900" progId="Word.Document.12">
                  <p:embed/>
                </p:oleObj>
              </mc:Choice>
              <mc:Fallback>
                <p:oleObj name="文档" r:id="rId3" imgW="5410200" imgH="110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738" y="2152650"/>
                        <a:ext cx="6933762" cy="141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Screen Shot 2018-04-29 at 19.14.4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311400"/>
            <a:ext cx="5963931" cy="4178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4800" y="3822700"/>
            <a:ext cx="262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Majority:</a:t>
            </a:r>
          </a:p>
          <a:p>
            <a:r>
              <a:rPr kumimoji="1" lang="en-US" altLang="zh-CN" sz="2000" dirty="0" smtClean="0"/>
              <a:t> Male</a:t>
            </a:r>
          </a:p>
          <a:p>
            <a:endParaRPr kumimoji="1" lang="en-US" altLang="zh-CN" sz="2000" dirty="0" smtClean="0"/>
          </a:p>
          <a:p>
            <a:r>
              <a:rPr kumimoji="1" lang="en-US" altLang="zh-CN" sz="2000" b="1" dirty="0" smtClean="0"/>
              <a:t>Highest Survival Rate:</a:t>
            </a:r>
          </a:p>
          <a:p>
            <a:r>
              <a:rPr kumimoji="1" lang="en-US" altLang="zh-CN" sz="2000" dirty="0" smtClean="0"/>
              <a:t>Female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098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Exploring Data - </a:t>
            </a:r>
            <a:r>
              <a:rPr lang="en-US" altLang="zh-CN" b="1" dirty="0" smtClean="0"/>
              <a:t>Age</a:t>
            </a:r>
            <a:endParaRPr kumimoji="1" lang="zh-CN" altLang="en-US" dirty="0"/>
          </a:p>
        </p:txBody>
      </p:sp>
      <p:pic>
        <p:nvPicPr>
          <p:cNvPr id="7" name="图片 6" descr="Macintosh HD:Users:yingjunpan:Desktop:Screen Shot 2018-04-29 at 19.26.40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2"/>
          <a:stretch/>
        </p:blipFill>
        <p:spPr bwMode="auto">
          <a:xfrm>
            <a:off x="1936750" y="1781174"/>
            <a:ext cx="6521450" cy="39805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30200" y="3606800"/>
            <a:ext cx="262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Majority:</a:t>
            </a:r>
          </a:p>
          <a:p>
            <a:r>
              <a:rPr kumimoji="1" lang="en-US" altLang="zh-CN" sz="2000" dirty="0" smtClean="0"/>
              <a:t>16 to 40 years old</a:t>
            </a:r>
          </a:p>
        </p:txBody>
      </p:sp>
    </p:spTree>
    <p:extLst>
      <p:ext uri="{BB962C8B-B14F-4D97-AF65-F5344CB8AC3E}">
        <p14:creationId xmlns:p14="http://schemas.microsoft.com/office/powerpoint/2010/main" val="151244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Macintosh HD:Users:yingjunpan:Desktop:Screen Shot 2018-04-29 at 19.30.5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2616200"/>
            <a:ext cx="5727701" cy="38587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200775" y="4394200"/>
            <a:ext cx="2628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Majority:</a:t>
            </a:r>
          </a:p>
          <a:p>
            <a:r>
              <a:rPr kumimoji="1" lang="en-US" altLang="zh-CN" sz="2000" dirty="0" smtClean="0"/>
              <a:t>Aboard with 0 Sib/</a:t>
            </a:r>
            <a:r>
              <a:rPr kumimoji="1" lang="en-US" altLang="zh-CN" sz="2000" dirty="0" err="1" smtClean="0"/>
              <a:t>Sp</a:t>
            </a:r>
            <a:r>
              <a:rPr lang="en-US" altLang="zh-CN" sz="2000" dirty="0" smtClean="0"/>
              <a:t> </a:t>
            </a:r>
            <a:endParaRPr kumimoji="1" lang="en-US" altLang="zh-CN" sz="2000" dirty="0" smtClean="0"/>
          </a:p>
          <a:p>
            <a:r>
              <a:rPr kumimoji="1" lang="en-US" altLang="zh-CN" sz="2000" b="1" dirty="0" smtClean="0"/>
              <a:t>Highest Survival Rate:</a:t>
            </a:r>
          </a:p>
          <a:p>
            <a:r>
              <a:rPr kumimoji="1" lang="en-US" altLang="zh-CN" sz="2000" dirty="0" smtClean="0"/>
              <a:t>Aboard with 3 Sib/</a:t>
            </a:r>
            <a:r>
              <a:rPr kumimoji="1" lang="en-US" altLang="zh-CN" sz="2000" dirty="0" err="1" smtClean="0"/>
              <a:t>Sp</a:t>
            </a:r>
            <a:r>
              <a:rPr lang="en-US" altLang="zh-CN" sz="2000" dirty="0" smtClean="0"/>
              <a:t> </a:t>
            </a:r>
            <a:endParaRPr kumimoji="1"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Exploring Data - </a:t>
            </a:r>
            <a:r>
              <a:rPr lang="en-US" altLang="zh-CN" b="1" dirty="0" err="1"/>
              <a:t>Sibsp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125054"/>
              </p:ext>
            </p:extLst>
          </p:nvPr>
        </p:nvGraphicFramePr>
        <p:xfrm>
          <a:off x="5578475" y="1854200"/>
          <a:ext cx="54102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文档" r:id="rId4" imgW="5410200" imgH="1930400" progId="Word.Document.12">
                  <p:embed/>
                </p:oleObj>
              </mc:Choice>
              <mc:Fallback>
                <p:oleObj name="文档" r:id="rId4" imgW="5410200" imgH="193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78475" y="1854200"/>
                        <a:ext cx="5410200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498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Macintosh HD:Users:yingjunpan:Desktop:Screen Shot 2018-04-29 at 19.53.3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197100"/>
            <a:ext cx="5880100" cy="41360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035675" y="4394200"/>
            <a:ext cx="262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Majority:</a:t>
            </a:r>
          </a:p>
          <a:p>
            <a:r>
              <a:rPr kumimoji="1" lang="en-US" altLang="zh-CN" sz="2000" dirty="0" smtClean="0"/>
              <a:t>Aboard with 0 Par/</a:t>
            </a:r>
            <a:r>
              <a:rPr kumimoji="1" lang="en-US" altLang="zh-CN" sz="2000" dirty="0" err="1"/>
              <a:t>C</a:t>
            </a:r>
            <a:r>
              <a:rPr kumimoji="1" lang="en-US" altLang="zh-CN" sz="2000" dirty="0" err="1" smtClean="0"/>
              <a:t>h</a:t>
            </a:r>
            <a:r>
              <a:rPr kumimoji="1" lang="en-US" altLang="zh-CN" sz="2000" dirty="0" smtClean="0"/>
              <a:t> </a:t>
            </a:r>
          </a:p>
          <a:p>
            <a:endParaRPr kumimoji="1" lang="en-US" altLang="zh-CN" sz="2000" dirty="0" smtClean="0"/>
          </a:p>
          <a:p>
            <a:r>
              <a:rPr kumimoji="1" lang="en-US" altLang="zh-CN" sz="2000" b="1" dirty="0" smtClean="0"/>
              <a:t>Highest Survival Rate:</a:t>
            </a:r>
          </a:p>
          <a:p>
            <a:r>
              <a:rPr kumimoji="1" lang="en-US" altLang="zh-CN" sz="2000" dirty="0" smtClean="0"/>
              <a:t>Aboard with 1 Par/</a:t>
            </a:r>
            <a:r>
              <a:rPr kumimoji="1" lang="en-US" altLang="zh-CN" sz="2000" dirty="0" err="1" smtClean="0"/>
              <a:t>Ch</a:t>
            </a:r>
            <a:endParaRPr kumimoji="1"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Exploring Data - </a:t>
            </a:r>
            <a:r>
              <a:rPr lang="en-US" altLang="zh-CN" b="1" dirty="0" smtClean="0"/>
              <a:t>Parch</a:t>
            </a:r>
            <a:endParaRPr kumimoji="1"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579956"/>
              </p:ext>
            </p:extLst>
          </p:nvPr>
        </p:nvGraphicFramePr>
        <p:xfrm>
          <a:off x="5540375" y="1917700"/>
          <a:ext cx="5410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文档" r:id="rId4" imgW="5410200" imgH="1371600" progId="Word.Document.12">
                  <p:embed/>
                </p:oleObj>
              </mc:Choice>
              <mc:Fallback>
                <p:oleObj name="文档" r:id="rId4" imgW="5410200" imgH="137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40375" y="1917700"/>
                        <a:ext cx="54102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60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Exploring Data - </a:t>
            </a:r>
            <a:r>
              <a:rPr lang="en-US" altLang="zh-CN" b="1" dirty="0" smtClean="0"/>
              <a:t>Fare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1816099"/>
          </a:xfrm>
        </p:spPr>
        <p:txBody>
          <a:bodyPr/>
          <a:lstStyle/>
          <a:p>
            <a:r>
              <a:rPr kumimoji="1" lang="en-US" altLang="zh-CN" dirty="0" smtClean="0"/>
              <a:t>Fare has not direct relationship with ticket class.</a:t>
            </a:r>
          </a:p>
          <a:p>
            <a:r>
              <a:rPr kumimoji="1" lang="en-US" altLang="zh-CN" dirty="0" smtClean="0"/>
              <a:t>The </a:t>
            </a:r>
            <a:r>
              <a:rPr kumimoji="1" lang="en-US" altLang="zh-CN" dirty="0"/>
              <a:t>fare between </a:t>
            </a:r>
            <a:r>
              <a:rPr kumimoji="1" lang="en-US" altLang="zh-CN" dirty="0"/>
              <a:t>20 and 30 occurred in all of 3 ticket </a:t>
            </a:r>
            <a:r>
              <a:rPr kumimoji="1" lang="en-US" altLang="zh-CN" dirty="0" smtClean="0"/>
              <a:t>classes</a:t>
            </a:r>
          </a:p>
          <a:p>
            <a:endParaRPr kumimoji="1" lang="zh-CN" altLang="en-US" dirty="0"/>
          </a:p>
        </p:txBody>
      </p:sp>
      <p:pic>
        <p:nvPicPr>
          <p:cNvPr id="4" name="图片 3" descr="Macintosh HD:Users:yingjunpan:Desktop:Screen Shot 2018-04-29 at 21.21.5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3765550"/>
            <a:ext cx="2697797" cy="2470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图片 4" descr="Macintosh HD:Users:yingjunpan:Desktop:Screen Shot 2018-04-29 at 21.25.0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3765550"/>
            <a:ext cx="2307906" cy="220345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pic>
        <p:nvPicPr>
          <p:cNvPr id="6" name="图片 5" descr="Macintosh HD:Users:yingjunpan:Desktop:Screen Shot 2018-04-29 at 21.25.5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3683953"/>
            <a:ext cx="2114550" cy="23815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sp>
        <p:nvSpPr>
          <p:cNvPr id="8" name="椭圆 7"/>
          <p:cNvSpPr/>
          <p:nvPr/>
        </p:nvSpPr>
        <p:spPr>
          <a:xfrm>
            <a:off x="2755900" y="4813300"/>
            <a:ext cx="765809" cy="3937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755900" y="5575300"/>
            <a:ext cx="765809" cy="3937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511800" y="5378450"/>
            <a:ext cx="765809" cy="3937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862570" y="4813300"/>
            <a:ext cx="765809" cy="3937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477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首都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首都.thmx</Template>
  <TotalTime>110</TotalTime>
  <Words>586</Words>
  <Application>Microsoft Macintosh PowerPoint</Application>
  <PresentationFormat>全屏显示(4:3)</PresentationFormat>
  <Paragraphs>128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首都</vt:lpstr>
      <vt:lpstr>Microsoft Word 文档</vt:lpstr>
      <vt:lpstr>Final Project -Titanic</vt:lpstr>
      <vt:lpstr>Introduction</vt:lpstr>
      <vt:lpstr>Description of Variables</vt:lpstr>
      <vt:lpstr>Exploring Data - Pclass</vt:lpstr>
      <vt:lpstr>Exploring Data - Sex</vt:lpstr>
      <vt:lpstr>Exploring Data - Age</vt:lpstr>
      <vt:lpstr>Exploring Data - Sibsp </vt:lpstr>
      <vt:lpstr>Exploring Data - Parch</vt:lpstr>
      <vt:lpstr>Exploring Data - Fare</vt:lpstr>
      <vt:lpstr>Exploring Data - Fare</vt:lpstr>
      <vt:lpstr>Exploring Data - Embarked</vt:lpstr>
      <vt:lpstr>Missing Value</vt:lpstr>
      <vt:lpstr>New variable - Title</vt:lpstr>
      <vt:lpstr>Exploring Data - Title</vt:lpstr>
      <vt:lpstr>New variable – Family Size</vt:lpstr>
      <vt:lpstr>New variable – Ticket Count</vt:lpstr>
      <vt:lpstr>Exploring Data – Ticket Count</vt:lpstr>
      <vt:lpstr>New variable – Age Group</vt:lpstr>
      <vt:lpstr>Exploring Data – Age Group</vt:lpstr>
      <vt:lpstr>Methods</vt:lpstr>
      <vt:lpstr>Random Forest and Refine</vt:lpstr>
      <vt:lpstr>Results of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-Titanic</dc:title>
  <dc:creator>Yingjun Pan</dc:creator>
  <cp:lastModifiedBy>Yingjun Pan</cp:lastModifiedBy>
  <cp:revision>10</cp:revision>
  <dcterms:created xsi:type="dcterms:W3CDTF">2018-04-30T05:10:21Z</dcterms:created>
  <dcterms:modified xsi:type="dcterms:W3CDTF">2018-04-30T07:01:07Z</dcterms:modified>
</cp:coreProperties>
</file>