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3600450" cy="3600450"/>
  <p:notesSz cx="6858000" cy="9144000"/>
  <p:defaultTextStyle>
    <a:defPPr>
      <a:defRPr lang="en-US"/>
    </a:defPPr>
    <a:lvl1pPr marL="0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17282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7"/>
  </p:normalViewPr>
  <p:slideViewPr>
    <p:cSldViewPr snapToGrid="0" snapToObjects="1">
      <p:cViewPr>
        <p:scale>
          <a:sx n="106" d="100"/>
          <a:sy n="106" d="100"/>
        </p:scale>
        <p:origin x="35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DE159-E240-2145-8AD1-6AFF86AB9955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1CD88-F3D7-524B-8F04-B02020ABB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97357" y="-31172"/>
            <a:ext cx="3696087" cy="3634994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492963" y="622904"/>
            <a:ext cx="2613027" cy="2350915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525" y="1089640"/>
            <a:ext cx="2563287" cy="918083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525" y="2050790"/>
            <a:ext cx="2561371" cy="69435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3126991" cy="168021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1886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123297" y="0"/>
            <a:ext cx="3716246" cy="3597950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236292" y="892284"/>
            <a:ext cx="1085119" cy="182197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24" y="1233711"/>
            <a:ext cx="1033947" cy="12896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042" y="417228"/>
            <a:ext cx="1853096" cy="275997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3716246" cy="3597950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2279502" y="892284"/>
            <a:ext cx="1085119" cy="182197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5634" y="1233711"/>
            <a:ext cx="1033947" cy="12896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061" y="419183"/>
            <a:ext cx="1851202" cy="276008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3126991" cy="168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1886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123297" y="0"/>
            <a:ext cx="3716246" cy="3597950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236292" y="892284"/>
            <a:ext cx="1085119" cy="182197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24" y="1233711"/>
            <a:ext cx="1033292" cy="12896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541" y="421672"/>
            <a:ext cx="1855116" cy="2755527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97357" y="-31172"/>
            <a:ext cx="3696087" cy="3634994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962585" y="622904"/>
            <a:ext cx="1673283" cy="2350915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89" y="1089233"/>
            <a:ext cx="1621332" cy="88693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89" y="2019597"/>
            <a:ext cx="1621331" cy="726479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3126991" cy="168021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1886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123297" y="0"/>
            <a:ext cx="3716246" cy="3597950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236292" y="892284"/>
            <a:ext cx="1085119" cy="182197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33" y="1228327"/>
            <a:ext cx="1033838" cy="129678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259" y="421673"/>
            <a:ext cx="1851489" cy="12508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542" y="1927885"/>
            <a:ext cx="1852206" cy="12513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3126991" cy="168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1886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123297" y="0"/>
            <a:ext cx="3716246" cy="3597950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236292" y="892284"/>
            <a:ext cx="1085119" cy="182197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33" y="1241056"/>
            <a:ext cx="1033838" cy="1291761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17" y="421672"/>
            <a:ext cx="1850159" cy="3600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67" y="781717"/>
            <a:ext cx="1849941" cy="89084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11602" y="1924591"/>
            <a:ext cx="1849960" cy="3600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1542" y="2284635"/>
            <a:ext cx="1850306" cy="89463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3126991" cy="168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91886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123297" y="0"/>
            <a:ext cx="3716246" cy="3597950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236292" y="892284"/>
            <a:ext cx="1085119" cy="182197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24" y="1233711"/>
            <a:ext cx="1033947" cy="12896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3126991" cy="168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1886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123297" y="0"/>
            <a:ext cx="3716246" cy="3597950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236292" y="892284"/>
            <a:ext cx="1085119" cy="182197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24" y="1234814"/>
            <a:ext cx="1033947" cy="642231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042" y="421474"/>
            <a:ext cx="1853096" cy="2756219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24" y="1879598"/>
            <a:ext cx="1033947" cy="641111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97357" y="-31172"/>
            <a:ext cx="3696087" cy="3634994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237826" y="891624"/>
            <a:ext cx="1754611" cy="182197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27693" y="0"/>
            <a:ext cx="1372757" cy="3600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82" y="1239134"/>
            <a:ext cx="1705916" cy="618467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482" y="1861131"/>
            <a:ext cx="1705916" cy="66895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7630" y="168021"/>
            <a:ext cx="1080135" cy="168021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30" y="3269209"/>
            <a:ext cx="1754807" cy="1680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192" y="168021"/>
            <a:ext cx="270034" cy="168021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171" y="1238155"/>
            <a:ext cx="1033200" cy="128965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018" y="417228"/>
            <a:ext cx="1757120" cy="275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630" y="168021"/>
            <a:ext cx="1080135" cy="16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630" y="3269209"/>
            <a:ext cx="3126991" cy="16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1886" y="168021"/>
            <a:ext cx="270034" cy="16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.blog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icon designs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1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262" y="241588"/>
            <a:ext cx="2521528" cy="252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1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ieck 4"/>
          <p:cNvSpPr/>
          <p:nvPr/>
        </p:nvSpPr>
        <p:spPr>
          <a:xfrm rot="17331398">
            <a:off x="-974162" y="-696357"/>
            <a:ext cx="4296320" cy="3251928"/>
          </a:xfrm>
          <a:prstGeom prst="triangle">
            <a:avLst>
              <a:gd name="adj" fmla="val 3222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82262" y="241588"/>
            <a:ext cx="2521528" cy="2521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 rot="20820000">
            <a:off x="142402" y="-79859"/>
            <a:ext cx="2940668" cy="32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2060"/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Y</a:t>
            </a:r>
          </a:p>
        </p:txBody>
      </p:sp>
      <p:sp>
        <p:nvSpPr>
          <p:cNvPr id="8" name="Rechteck 7"/>
          <p:cNvSpPr/>
          <p:nvPr/>
        </p:nvSpPr>
        <p:spPr>
          <a:xfrm>
            <a:off x="-1755775" y="-1349375"/>
            <a:ext cx="7620000" cy="15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-2010418" y="2763117"/>
            <a:ext cx="7620000" cy="1597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-1755775" y="-1364591"/>
            <a:ext cx="1838037" cy="494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603790" y="-1364591"/>
            <a:ext cx="3260434" cy="5361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 rot="4400322">
            <a:off x="747605" y="961620"/>
            <a:ext cx="5519801" cy="15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 rot="17933693">
            <a:off x="341827" y="1113230"/>
            <a:ext cx="5668216" cy="15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150830">
            <a:off x="-1397614" y="-1256738"/>
            <a:ext cx="7620000" cy="15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ieck 4"/>
          <p:cNvSpPr/>
          <p:nvPr/>
        </p:nvSpPr>
        <p:spPr>
          <a:xfrm rot="17331398">
            <a:off x="-974162" y="-696357"/>
            <a:ext cx="4296320" cy="3251928"/>
          </a:xfrm>
          <a:prstGeom prst="triangle">
            <a:avLst>
              <a:gd name="adj" fmla="val 322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 rot="20820000">
            <a:off x="137225" y="-82698"/>
            <a:ext cx="2951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Engravers MT" charset="0"/>
                <a:ea typeface="Engravers MT" charset="0"/>
                <a:cs typeface="Engravers MT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32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ieck 3"/>
          <p:cNvSpPr/>
          <p:nvPr/>
        </p:nvSpPr>
        <p:spPr>
          <a:xfrm rot="17585559">
            <a:off x="-695725" y="-279212"/>
            <a:ext cx="4872395" cy="3440379"/>
          </a:xfrm>
          <a:prstGeom prst="triangle">
            <a:avLst>
              <a:gd name="adj" fmla="val 4765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 rot="20799129">
            <a:off x="485292" y="349809"/>
            <a:ext cx="2940668" cy="32149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extrusionH="457200"/>
          </a:bodyPr>
          <a:lstStyle/>
          <a:p>
            <a:r>
              <a:rPr lang="en-US" sz="2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Gill Sans Ultra Bold" charset="0"/>
                <a:ea typeface="Gill Sans Ultra Bold" charset="0"/>
                <a:cs typeface="Gill Sans Ultra Bold" charset="0"/>
              </a:rPr>
              <a:t>Y</a:t>
            </a:r>
          </a:p>
        </p:txBody>
      </p:sp>
      <p:sp>
        <p:nvSpPr>
          <p:cNvPr id="3" name="Rechteck 2"/>
          <p:cNvSpPr/>
          <p:nvPr/>
        </p:nvSpPr>
        <p:spPr>
          <a:xfrm>
            <a:off x="82262" y="241588"/>
            <a:ext cx="2521528" cy="2521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-1755775" y="-1349375"/>
            <a:ext cx="7620000" cy="15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-1603375" y="-1196975"/>
            <a:ext cx="1685637" cy="438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603790" y="-1196975"/>
            <a:ext cx="3412835" cy="450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-1755775" y="2771283"/>
            <a:ext cx="7620000" cy="15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ieck 6"/>
          <p:cNvSpPr/>
          <p:nvPr/>
        </p:nvSpPr>
        <p:spPr>
          <a:xfrm rot="17940000">
            <a:off x="-1281684" y="-938461"/>
            <a:ext cx="7522443" cy="5415994"/>
          </a:xfrm>
          <a:prstGeom prst="triangle">
            <a:avLst>
              <a:gd name="adj" fmla="val 472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 rot="21180000">
            <a:off x="140624" y="-502041"/>
            <a:ext cx="4262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0" dirty="0">
                <a:solidFill>
                  <a:schemeClr val="bg1"/>
                </a:solidFill>
                <a:latin typeface="Engravers MT" charset="0"/>
                <a:ea typeface="Engravers MT" charset="0"/>
                <a:cs typeface="Engravers MT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645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605118" y="-376518"/>
            <a:ext cx="5150224" cy="4518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 rot="21180000">
            <a:off x="39597" y="-349533"/>
            <a:ext cx="4262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0" dirty="0">
                <a:solidFill>
                  <a:schemeClr val="bg1"/>
                </a:solidFill>
                <a:latin typeface="Engravers MT" charset="0"/>
                <a:ea typeface="Engravers MT" charset="0"/>
                <a:cs typeface="Engravers MT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325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04948" y="378822"/>
            <a:ext cx="2880000" cy="43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ige Legende 3"/>
          <p:cNvSpPr/>
          <p:nvPr/>
        </p:nvSpPr>
        <p:spPr>
          <a:xfrm>
            <a:off x="404948" y="1123406"/>
            <a:ext cx="2880000" cy="1440000"/>
          </a:xfrm>
          <a:prstGeom prst="wedgeRectCallout">
            <a:avLst>
              <a:gd name="adj1" fmla="val -33337"/>
              <a:gd name="adj2" fmla="val 1006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262" y="241588"/>
            <a:ext cx="2521528" cy="25215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 rot="20820000">
            <a:off x="86425" y="-82698"/>
            <a:ext cx="2951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154738"/>
                </a:solidFill>
                <a:latin typeface="Engravers MT" charset="0"/>
                <a:ea typeface="Engravers MT" charset="0"/>
                <a:cs typeface="Engravers MT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0215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262" y="241588"/>
            <a:ext cx="2521528" cy="2521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 rot="20820000">
            <a:off x="86425" y="-82698"/>
            <a:ext cx="2951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Engravers MT" charset="0"/>
                <a:ea typeface="Engravers MT" charset="0"/>
                <a:cs typeface="Engravers MT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998439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11</Words>
  <Application>Microsoft Macintosh PowerPoint</Application>
  <PresentationFormat>Benutzerdefiniert</PresentationFormat>
  <Paragraphs>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Engravers MT</vt:lpstr>
      <vt:lpstr>Futura Medium</vt:lpstr>
      <vt:lpstr>Gill Sans Ultra Bold</vt:lpstr>
      <vt:lpstr>Rockwell</vt:lpstr>
      <vt:lpstr>Wingdings</vt:lpstr>
      <vt:lpstr>Atlas</vt:lpstr>
      <vt:lpstr>.blog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Yinglai Yang</dc:creator>
  <cp:lastModifiedBy>Yinglai Yang</cp:lastModifiedBy>
  <cp:revision>17</cp:revision>
  <cp:lastPrinted>2018-01-13T14:32:59Z</cp:lastPrinted>
  <dcterms:created xsi:type="dcterms:W3CDTF">2018-01-13T12:25:25Z</dcterms:created>
  <dcterms:modified xsi:type="dcterms:W3CDTF">2018-01-13T14:35:32Z</dcterms:modified>
</cp:coreProperties>
</file>