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8"/>
  </p:notesMasterIdLst>
  <p:sldIdLst>
    <p:sldId id="365" r:id="rId2"/>
    <p:sldId id="356" r:id="rId3"/>
    <p:sldId id="357" r:id="rId4"/>
    <p:sldId id="492" r:id="rId5"/>
    <p:sldId id="360" r:id="rId6"/>
    <p:sldId id="486" r:id="rId7"/>
    <p:sldId id="520" r:id="rId8"/>
    <p:sldId id="361" r:id="rId9"/>
    <p:sldId id="480" r:id="rId10"/>
    <p:sldId id="472" r:id="rId11"/>
    <p:sldId id="488" r:id="rId12"/>
    <p:sldId id="518" r:id="rId13"/>
    <p:sldId id="491" r:id="rId14"/>
    <p:sldId id="519" r:id="rId15"/>
    <p:sldId id="516" r:id="rId16"/>
    <p:sldId id="493" r:id="rId17"/>
    <p:sldId id="495" r:id="rId18"/>
    <p:sldId id="496" r:id="rId19"/>
    <p:sldId id="494" r:id="rId20"/>
    <p:sldId id="511" r:id="rId21"/>
    <p:sldId id="512" r:id="rId22"/>
    <p:sldId id="513" r:id="rId23"/>
    <p:sldId id="514" r:id="rId24"/>
    <p:sldId id="515" r:id="rId25"/>
    <p:sldId id="489" r:id="rId26"/>
    <p:sldId id="363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74570D5-0CAF-42D2-AAE4-7201CE373AAD}">
          <p14:sldIdLst>
            <p14:sldId id="365"/>
            <p14:sldId id="356"/>
            <p14:sldId id="357"/>
            <p14:sldId id="492"/>
            <p14:sldId id="360"/>
            <p14:sldId id="486"/>
            <p14:sldId id="520"/>
            <p14:sldId id="361"/>
            <p14:sldId id="480"/>
            <p14:sldId id="472"/>
            <p14:sldId id="488"/>
            <p14:sldId id="518"/>
            <p14:sldId id="491"/>
            <p14:sldId id="519"/>
            <p14:sldId id="516"/>
            <p14:sldId id="493"/>
            <p14:sldId id="495"/>
            <p14:sldId id="496"/>
            <p14:sldId id="494"/>
            <p14:sldId id="511"/>
            <p14:sldId id="512"/>
            <p14:sldId id="513"/>
            <p14:sldId id="514"/>
            <p14:sldId id="515"/>
            <p14:sldId id="489"/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1" pos="4173">
          <p15:clr>
            <a:srgbClr val="A4A3A4"/>
          </p15:clr>
        </p15:guide>
        <p15:guide id="2" pos="439">
          <p15:clr>
            <a:srgbClr val="A4A3A4"/>
          </p15:clr>
        </p15:guide>
        <p15:guide id="3" orient="horz" pos="1532">
          <p15:clr>
            <a:srgbClr val="A4A3A4"/>
          </p15:clr>
        </p15:guide>
        <p15:guide id="4" pos="721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E81C0"/>
    <a:srgbClr val="244C89"/>
    <a:srgbClr val="313D51"/>
    <a:srgbClr val="433D3C"/>
    <a:srgbClr val="C00000"/>
    <a:srgbClr val="F0F2F4"/>
    <a:srgbClr val="0B2C4F"/>
    <a:srgbClr val="213555"/>
    <a:srgbClr val="263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28" autoAdjust="0"/>
    <p:restoredTop sz="91844" autoAdjust="0"/>
  </p:normalViewPr>
  <p:slideViewPr>
    <p:cSldViewPr snapToGrid="0">
      <p:cViewPr varScale="1">
        <p:scale>
          <a:sx n="79" d="100"/>
          <a:sy n="79" d="100"/>
        </p:scale>
        <p:origin x="336" y="72"/>
      </p:cViewPr>
      <p:guideLst>
        <p:guide pos="4173"/>
        <p:guide pos="439"/>
        <p:guide orient="horz" pos="1532"/>
        <p:guide pos="7219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25" d="100"/>
        <a:sy n="125" d="100"/>
      </p:scale>
      <p:origin x="0" y="-1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5-04T09:44:08.667" idx="1">
    <p:pos x="10" y="10"/>
    <p:text/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4:28: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360 6 24575,'-17'1'0,"0"0"0,-19 5 0,-30 3 0,-4-1 0,57-5 0,-1-1 0,0 0 0,0-1 0,0-1 0,-26-2 0,30 0 0,-20-3 0,25 1 0,19-2 0,29-2-16,1 3-1,-1 1 1,1 2-1,56 5 0,-10-1-1265,-75-2-5544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4:28:5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472 70 24575,'0'1'0,"-1"0"0,1 0 0,0 0 0,-1 0 0,1 0 0,-1 0 0,1 0 0,-1 0 0,0 0 0,1 0 0,-1-1 0,0 1 0,0 0 0,1 0 0,-1-1 0,0 1 0,0-1 0,0 1 0,0-1 0,0 1 0,0-1 0,0 1 0,-1-1 0,-29 10 0,26-9 0,-26 6 0,0-1 0,-1-1 0,1-2 0,-1-1 0,-50-3 0,73-1 0,1 1 0,-1-2 0,1 1 0,0-1 0,0 0 0,0 0 0,0-1 0,0 0 0,1-1 0,-10-8 0,-6-5 0,-34-36 0,60 50 0,10 3 0,14 0 0,149 16 0,-7 2 0,-57-5 0,132-3 0,-243-10 0,1 1 0,-1 0 0,1 0 0,-1 0 0,1 0 0,-1 0 0,0 0 0,1 0 0,-1 1 0,1-1 0,-1 1 0,1-1 0,-1 1 0,0-1 0,1 1 0,-1 0 0,0-1 0,0 1 0,1 0 0,-1 0 0,0 0 0,0 0 0,0 0 0,0 0 0,0 0 0,0 1 0,1 1 0,-2 1 0,1 0 0,0 1 0,-1-1 0,0 0 0,0 1 0,0-1 0,0 0 0,-2 5 0,2-4 0,-1 5 0,0 1 0,0 1 0,-1-1 0,0 0 0,-7 19 0,7-27 0,1 1 0,-1-1 0,0 1 0,-1-1 0,1 0 0,-1 0 0,1 0 0,-1 0 0,0 0 0,0 0 0,0-1 0,0 0 0,0 1 0,-1-1 0,1 0 0,-1-1 0,-5 3 0,-12 4 0,-1-1 0,-1-1 0,1-1 0,-1-1 0,1-1 0,-1 0 0,-27-2 0,-323-2 0,366 1-170,0 0-1,-1-1 0,1 0 1,0 0-1,0-1 0,-1 0 1,-8-4-1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4:29: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332 0 24575,'-13'1'0,"1"1"0,-1 0 0,1 1 0,-24 8 0,-12 3 0,13-7 0,-67 24 0,101-31 0,0 0 0,0 1 0,-1-1 0,1 1 0,0 0 0,0-1 0,0 1 0,0 0 0,0-1 0,0 1 0,0 0 0,1 0 0,-1 0 0,0 0 0,0 0 0,1 0 0,-1 0 0,0 0 0,1 0 0,-1 0 0,1 0 0,-1 0 0,1 1 0,0-1 0,0 0 0,-1 0 0,1 0 0,0 1 0,0-1 0,0 2 0,1 1 0,0 0 0,1 0 0,-1 0 0,1 0 0,-1 0 0,1 0 0,3 5 0,-9-15 0,6 3 0,8 3 0,-6 1 0,-1 0 0,0 0 0,0 1 0,0-1 0,0 1 0,0-1 0,-1 1 0,1 0 0,0 0 0,-1 0 0,4 4 0,-5-5 0,-1-1 0,0 0 0,0 1 0,1-1 0,-1 0 0,0 1 0,0-1 0,0 0 0,1 1 0,-1-1 0,0 0 0,0 1 0,0-1 0,0 1 0,0-1 0,0 0 0,0 1 0,0-1 0,0 0 0,0 1 0,0-1 0,0 1 0,0-1 0,0 0 0,0 1 0,0-1 0,0 1 0,0-1 0,-1 0 0,1 1 0,0-1 0,-1 1 0,0 0 0,0-1 0,-1 1 0,1 0 0,0-1 0,-1 1 0,1-1 0,-1 0 0,1 1 0,-1-1 0,1 0 0,-1 0 0,1 0 0,-1 0 0,-1 0 0,-3 0 0,1-1 0,0 0 0,0 0 0,0 0 0,1 0 0,-1-1 0,-7-3 0,10 4 0,0 1 0,0-1 0,0-1 0,0 1 0,0 0 0,0 0 0,1-1 0,-1 1 0,0-1 0,1 0 0,0 1 0,-1-1 0,1 0 0,0 0 0,-1 0 0,1 0 0,0 0 0,-1-4 0,2 5-49,0 0 1,0 1-1,0-1 0,0 0 0,0 1 1,0-1-1,0 0 0,0 0 0,0 1 1,1-1-1,-1 0 0,0 1 0,0-1 1,1 0-1,-1 1 0,0-1 0,1 1 1,-1-1-1,1 0 0,-1 1 0,1-1 1,-1 1-1,1-1 0,-1 1 0,1 0 0,-1-1 1,2 0-1,7-4-6777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4:30: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4:30: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B2E5B-1A0B-4F0A-9547-4FB8D13F2C5F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3CF89-91F4-45FB-A589-58532703FC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290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12194588" cy="6853636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96169" y="450677"/>
            <a:ext cx="11402250" cy="59610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12194588" cy="6853636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396169" y="450677"/>
            <a:ext cx="11402250" cy="59610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标题 1"/>
          <p:cNvSpPr>
            <a:spLocks noGrp="1"/>
          </p:cNvSpPr>
          <p:nvPr>
            <p:ph type="title" hasCustomPrompt="1"/>
          </p:nvPr>
        </p:nvSpPr>
        <p:spPr>
          <a:xfrm>
            <a:off x="1406898" y="752801"/>
            <a:ext cx="3629564" cy="4561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>
                <a:solidFill>
                  <a:srgbClr val="244C89"/>
                </a:solidFill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861588" y="857970"/>
            <a:ext cx="441095" cy="525190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rgbClr val="244C89"/>
          </a:solidFill>
          <a:ln>
            <a:noFill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6" name="PA_文本框 1"/>
          <p:cNvSpPr txBox="1"/>
          <p:nvPr userDrawn="1">
            <p:custDataLst>
              <p:tags r:id="rId1"/>
            </p:custDataLst>
          </p:nvPr>
        </p:nvSpPr>
        <p:spPr>
          <a:xfrm>
            <a:off x="1508454" y="1130748"/>
            <a:ext cx="1982056" cy="31476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rgbClr val="313D51"/>
                </a:solidFill>
                <a:cs typeface="+mn-ea"/>
                <a:sym typeface="+mn-lt"/>
              </a:rPr>
              <a:t>GRADUATION DEFENSE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12194588" cy="6853636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96169" y="450677"/>
            <a:ext cx="11402250" cy="59610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12194588" cy="6853636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96169" y="450677"/>
            <a:ext cx="11402250" cy="59610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52.png"/><Relationship Id="rId3" Type="http://schemas.openxmlformats.org/officeDocument/2006/relationships/image" Target="../media/image47.jpeg"/><Relationship Id="rId7" Type="http://schemas.openxmlformats.org/officeDocument/2006/relationships/image" Target="../media/image49.png"/><Relationship Id="rId12" Type="http://schemas.openxmlformats.org/officeDocument/2006/relationships/customXml" Target="../ink/ink5.xml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51.png"/><Relationship Id="rId5" Type="http://schemas.openxmlformats.org/officeDocument/2006/relationships/image" Target="../media/image48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60495" y="1474371"/>
            <a:ext cx="7871010" cy="393208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/>
        </p:nvSpPr>
        <p:spPr>
          <a:xfrm>
            <a:off x="2429435" y="1711367"/>
            <a:ext cx="7333130" cy="3441085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文本框 4"/>
          <p:cNvSpPr txBox="1"/>
          <p:nvPr/>
        </p:nvSpPr>
        <p:spPr>
          <a:xfrm>
            <a:off x="2569442" y="3024916"/>
            <a:ext cx="7053116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zh-CN" altLang="en-US" sz="48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中国象棋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387350" y="978500"/>
            <a:ext cx="1390484" cy="1390482"/>
            <a:chOff x="5387350" y="978500"/>
            <a:chExt cx="1390484" cy="1390482"/>
          </a:xfrm>
        </p:grpSpPr>
        <p:sp>
          <p:nvSpPr>
            <p:cNvPr id="8" name="椭圆 7"/>
            <p:cNvSpPr/>
            <p:nvPr/>
          </p:nvSpPr>
          <p:spPr>
            <a:xfrm>
              <a:off x="5387350" y="978500"/>
              <a:ext cx="1390484" cy="139048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5482497" y="1078924"/>
              <a:ext cx="1195789" cy="1195788"/>
              <a:chOff x="5159802" y="530825"/>
              <a:chExt cx="1813907" cy="1813907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5159802" y="530825"/>
                <a:ext cx="1813907" cy="18139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sz="1200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5472591" y="827607"/>
                <a:ext cx="1209821" cy="12098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sz="1200"/>
              </a:p>
            </p:txBody>
          </p:sp>
        </p:grpSp>
      </p:grpSp>
      <p:pic>
        <p:nvPicPr>
          <p:cNvPr id="18" name="图片 17" descr="校徽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685" y="963930"/>
            <a:ext cx="1439545" cy="14395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06898" y="752801"/>
            <a:ext cx="5791570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绘制棋盘函数的流程设计与功能展示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898" y="2069054"/>
            <a:ext cx="4572436" cy="370076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61" y="2069054"/>
            <a:ext cx="4572438" cy="370076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183" y="1815674"/>
            <a:ext cx="3067668" cy="42075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995" y="902810"/>
            <a:ext cx="1666875" cy="30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06897" y="752801"/>
            <a:ext cx="7075621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Final_possibility</a:t>
            </a:r>
            <a:r>
              <a:rPr lang="zh-CN" altLang="en-US" dirty="0"/>
              <a:t>函数的流程设计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831" y="975126"/>
            <a:ext cx="5791910" cy="23380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263" y="1718451"/>
            <a:ext cx="7305472" cy="46920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record()</a:t>
            </a:r>
            <a:r>
              <a:rPr lang="zh-CN" altLang="en-US" dirty="0"/>
              <a:t>函数的流程设计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581" y="2282686"/>
            <a:ext cx="2812189" cy="284919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63" y="1975726"/>
            <a:ext cx="6487855" cy="34631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398" y="980865"/>
            <a:ext cx="6487855" cy="1950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06898" y="752801"/>
            <a:ext cx="4689102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落子操作函数的流程设计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888" y="961279"/>
            <a:ext cx="6682705" cy="2476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5" y="1720371"/>
            <a:ext cx="10182225" cy="24669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392" y="4183692"/>
            <a:ext cx="3991212" cy="211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over()</a:t>
            </a:r>
            <a:r>
              <a:rPr lang="zh-CN" altLang="en-US" dirty="0"/>
              <a:t>函数的流程设计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902" y="1685925"/>
            <a:ext cx="3552825" cy="34861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51" y="1685925"/>
            <a:ext cx="6621695" cy="34861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462" y="951755"/>
            <a:ext cx="1600200" cy="257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06898" y="752801"/>
            <a:ext cx="4689102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play()</a:t>
            </a:r>
            <a:r>
              <a:rPr lang="zh-CN" altLang="en-US" dirty="0"/>
              <a:t>的流程设计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95" y="1773850"/>
            <a:ext cx="7386510" cy="33102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290" y="951755"/>
            <a:ext cx="1562100" cy="257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205" y="5079285"/>
            <a:ext cx="2514600" cy="523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06898" y="752801"/>
            <a:ext cx="5052268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具体棋子</a:t>
            </a:r>
            <a:r>
              <a:rPr lang="en-US" altLang="zh-CN" dirty="0"/>
              <a:t>(</a:t>
            </a:r>
            <a:r>
              <a:rPr lang="zh-CN" altLang="en-US" dirty="0"/>
              <a:t>相</a:t>
            </a:r>
            <a:r>
              <a:rPr lang="en-US" altLang="zh-CN" dirty="0"/>
              <a:t>)</a:t>
            </a:r>
            <a:r>
              <a:rPr lang="zh-CN" altLang="en-US" dirty="0"/>
              <a:t>的流程设计与功能展示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73"/>
          <a:stretch>
            <a:fillRect/>
          </a:stretch>
        </p:blipFill>
        <p:spPr>
          <a:xfrm>
            <a:off x="6560556" y="1392574"/>
            <a:ext cx="4819530" cy="44134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04"/>
          <a:stretch>
            <a:fillRect/>
          </a:stretch>
        </p:blipFill>
        <p:spPr>
          <a:xfrm>
            <a:off x="811914" y="1392574"/>
            <a:ext cx="4819531" cy="44134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06897" y="752801"/>
            <a:ext cx="5392737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具体棋子</a:t>
            </a:r>
            <a:r>
              <a:rPr lang="en-US" altLang="zh-CN" dirty="0"/>
              <a:t>(</a:t>
            </a:r>
            <a:r>
              <a:rPr lang="zh-CN" altLang="en-US" dirty="0"/>
              <a:t>相</a:t>
            </a:r>
            <a:r>
              <a:rPr lang="en-US" altLang="zh-CN" dirty="0"/>
              <a:t>)</a:t>
            </a:r>
            <a:r>
              <a:rPr lang="zh-CN" altLang="en-US" dirty="0"/>
              <a:t>的流程设计与功能展示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59"/>
          <a:stretch>
            <a:fillRect/>
          </a:stretch>
        </p:blipFill>
        <p:spPr>
          <a:xfrm>
            <a:off x="828012" y="1452637"/>
            <a:ext cx="4787335" cy="43563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29"/>
          <a:stretch>
            <a:fillRect/>
          </a:stretch>
        </p:blipFill>
        <p:spPr>
          <a:xfrm>
            <a:off x="6576653" y="1452637"/>
            <a:ext cx="4787335" cy="43563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06897" y="752801"/>
            <a:ext cx="5752659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具体棋子</a:t>
            </a:r>
            <a:r>
              <a:rPr lang="en-US" altLang="zh-CN" dirty="0"/>
              <a:t>(</a:t>
            </a:r>
            <a:r>
              <a:rPr lang="zh-CN" altLang="en-US" dirty="0"/>
              <a:t>相</a:t>
            </a:r>
            <a:r>
              <a:rPr lang="en-US" altLang="zh-CN" dirty="0"/>
              <a:t>)</a:t>
            </a:r>
            <a:r>
              <a:rPr lang="zh-CN" altLang="en-US" dirty="0"/>
              <a:t>的流程设计与功能展示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62"/>
          <a:stretch>
            <a:fillRect/>
          </a:stretch>
        </p:blipFill>
        <p:spPr>
          <a:xfrm>
            <a:off x="670044" y="1389399"/>
            <a:ext cx="4791131" cy="440712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4" r="51040" b="-3044"/>
          <a:stretch>
            <a:fillRect/>
          </a:stretch>
        </p:blipFill>
        <p:spPr>
          <a:xfrm>
            <a:off x="6730827" y="1389399"/>
            <a:ext cx="4791131" cy="44071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06897" y="752801"/>
            <a:ext cx="5198183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具体棋子</a:t>
            </a:r>
            <a:r>
              <a:rPr lang="en-US" altLang="zh-CN" dirty="0"/>
              <a:t>(</a:t>
            </a:r>
            <a:r>
              <a:rPr lang="zh-CN" altLang="en-US" dirty="0"/>
              <a:t>相</a:t>
            </a:r>
            <a:r>
              <a:rPr lang="en-US" altLang="zh-CN" dirty="0"/>
              <a:t>)</a:t>
            </a:r>
            <a:r>
              <a:rPr lang="zh-CN" altLang="en-US" dirty="0"/>
              <a:t>的流程设计与功能展示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7"/>
          <a:stretch>
            <a:fillRect/>
          </a:stretch>
        </p:blipFill>
        <p:spPr>
          <a:xfrm>
            <a:off x="786579" y="1450359"/>
            <a:ext cx="4870201" cy="440712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50"/>
          <a:stretch>
            <a:fillRect/>
          </a:stretch>
        </p:blipFill>
        <p:spPr>
          <a:xfrm>
            <a:off x="6535222" y="1450359"/>
            <a:ext cx="4870199" cy="44071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3029284" y="358944"/>
            <a:ext cx="8780616" cy="60172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grpSp>
        <p:nvGrpSpPr>
          <p:cNvPr id="26" name="组合 25"/>
          <p:cNvGrpSpPr/>
          <p:nvPr/>
        </p:nvGrpSpPr>
        <p:grpSpPr>
          <a:xfrm>
            <a:off x="1129619" y="1228068"/>
            <a:ext cx="3045965" cy="1575682"/>
            <a:chOff x="944370" y="632414"/>
            <a:chExt cx="2981065" cy="1542110"/>
          </a:xfrm>
        </p:grpSpPr>
        <p:sp>
          <p:nvSpPr>
            <p:cNvPr id="24" name="矩形 23"/>
            <p:cNvSpPr/>
            <p:nvPr/>
          </p:nvSpPr>
          <p:spPr>
            <a:xfrm>
              <a:off x="1065396" y="632414"/>
              <a:ext cx="2860039" cy="1542110"/>
            </a:xfrm>
            <a:prstGeom prst="rect">
              <a:avLst/>
            </a:prstGeom>
            <a:solidFill>
              <a:srgbClr val="244C89"/>
            </a:solidFill>
            <a:ln>
              <a:noFill/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5" name="矩形 24"/>
            <p:cNvSpPr/>
            <p:nvPr/>
          </p:nvSpPr>
          <p:spPr>
            <a:xfrm>
              <a:off x="1194797" y="749939"/>
              <a:ext cx="2601237" cy="130706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44370" y="1388963"/>
              <a:ext cx="2792383" cy="61254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en-US" altLang="zh-CN" sz="3465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CONTENT</a:t>
              </a:r>
              <a:endParaRPr lang="zh-CN" altLang="en-US" sz="3465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229307" y="849517"/>
              <a:ext cx="1490820" cy="65257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zh-CN" altLang="en-US" sz="3735" b="1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目 录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754758" y="2292222"/>
            <a:ext cx="4890672" cy="576263"/>
            <a:chOff x="5714354" y="2522443"/>
            <a:chExt cx="4890672" cy="576263"/>
          </a:xfrm>
        </p:grpSpPr>
        <p:grpSp>
          <p:nvGrpSpPr>
            <p:cNvPr id="60" name="组合 59"/>
            <p:cNvGrpSpPr/>
            <p:nvPr/>
          </p:nvGrpSpPr>
          <p:grpSpPr>
            <a:xfrm>
              <a:off x="5714354" y="2522443"/>
              <a:ext cx="4229100" cy="576263"/>
              <a:chOff x="4753236" y="2862001"/>
              <a:chExt cx="4229100" cy="576263"/>
            </a:xfrm>
          </p:grpSpPr>
          <p:grpSp>
            <p:nvGrpSpPr>
              <p:cNvPr id="64" name="组合 22"/>
              <p:cNvGrpSpPr/>
              <p:nvPr/>
            </p:nvGrpSpPr>
            <p:grpSpPr bwMode="auto">
              <a:xfrm>
                <a:off x="4753236" y="2862001"/>
                <a:ext cx="576262" cy="576263"/>
                <a:chOff x="6170389" y="3371639"/>
                <a:chExt cx="576064" cy="576064"/>
              </a:xfrm>
            </p:grpSpPr>
            <p:sp>
              <p:nvSpPr>
                <p:cNvPr id="67" name="圆角矩形 11"/>
                <p:cNvSpPr>
                  <a:spLocks noChangeArrowheads="1"/>
                </p:cNvSpPr>
                <p:nvPr/>
              </p:nvSpPr>
              <p:spPr bwMode="auto">
                <a:xfrm>
                  <a:off x="6170389" y="3371639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Freeform 13"/>
                <p:cNvSpPr>
                  <a:spLocks noEditPoints="1"/>
                </p:cNvSpPr>
                <p:nvPr/>
              </p:nvSpPr>
              <p:spPr bwMode="auto">
                <a:xfrm>
                  <a:off x="6293383" y="3504805"/>
                  <a:ext cx="330076" cy="309733"/>
                </a:xfrm>
                <a:custGeom>
                  <a:avLst/>
                  <a:gdLst>
                    <a:gd name="T0" fmla="*/ 0 w 957"/>
                    <a:gd name="T1" fmla="*/ 2147483646 h 885"/>
                    <a:gd name="T2" fmla="*/ 2147483646 w 957"/>
                    <a:gd name="T3" fmla="*/ 2147483646 h 885"/>
                    <a:gd name="T4" fmla="*/ 2147483646 w 957"/>
                    <a:gd name="T5" fmla="*/ 2147483646 h 885"/>
                    <a:gd name="T6" fmla="*/ 2147483646 w 957"/>
                    <a:gd name="T7" fmla="*/ 2147483646 h 885"/>
                    <a:gd name="T8" fmla="*/ 2147483646 w 957"/>
                    <a:gd name="T9" fmla="*/ 2147483646 h 885"/>
                    <a:gd name="T10" fmla="*/ 2147483646 w 957"/>
                    <a:gd name="T11" fmla="*/ 2147483646 h 885"/>
                    <a:gd name="T12" fmla="*/ 2147483646 w 957"/>
                    <a:gd name="T13" fmla="*/ 2147483646 h 885"/>
                    <a:gd name="T14" fmla="*/ 2147483646 w 957"/>
                    <a:gd name="T15" fmla="*/ 2147483646 h 885"/>
                    <a:gd name="T16" fmla="*/ 2147483646 w 957"/>
                    <a:gd name="T17" fmla="*/ 2147483646 h 885"/>
                    <a:gd name="T18" fmla="*/ 2147483646 w 957"/>
                    <a:gd name="T19" fmla="*/ 2147483646 h 885"/>
                    <a:gd name="T20" fmla="*/ 0 w 957"/>
                    <a:gd name="T21" fmla="*/ 2147483646 h 885"/>
                    <a:gd name="T22" fmla="*/ 2147483646 w 957"/>
                    <a:gd name="T23" fmla="*/ 2147483646 h 885"/>
                    <a:gd name="T24" fmla="*/ 2147483646 w 957"/>
                    <a:gd name="T25" fmla="*/ 2147483646 h 885"/>
                    <a:gd name="T26" fmla="*/ 2147483646 w 957"/>
                    <a:gd name="T27" fmla="*/ 2147483646 h 885"/>
                    <a:gd name="T28" fmla="*/ 2147483646 w 957"/>
                    <a:gd name="T29" fmla="*/ 2147483646 h 885"/>
                    <a:gd name="T30" fmla="*/ 2147483646 w 957"/>
                    <a:gd name="T31" fmla="*/ 2147483646 h 885"/>
                    <a:gd name="T32" fmla="*/ 2147483646 w 957"/>
                    <a:gd name="T33" fmla="*/ 2147483646 h 885"/>
                    <a:gd name="T34" fmla="*/ 2147483646 w 957"/>
                    <a:gd name="T35" fmla="*/ 2147483646 h 885"/>
                    <a:gd name="T36" fmla="*/ 2147483646 w 957"/>
                    <a:gd name="T37" fmla="*/ 2147483646 h 885"/>
                    <a:gd name="T38" fmla="*/ 2147483646 w 957"/>
                    <a:gd name="T39" fmla="*/ 2147483646 h 885"/>
                    <a:gd name="T40" fmla="*/ 2147483646 w 957"/>
                    <a:gd name="T41" fmla="*/ 2147483646 h 885"/>
                    <a:gd name="T42" fmla="*/ 2147483646 w 957"/>
                    <a:gd name="T43" fmla="*/ 2147483646 h 885"/>
                    <a:gd name="T44" fmla="*/ 2147483646 w 957"/>
                    <a:gd name="T45" fmla="*/ 2147483646 h 885"/>
                    <a:gd name="T46" fmla="*/ 2147483646 w 957"/>
                    <a:gd name="T47" fmla="*/ 2147483646 h 885"/>
                    <a:gd name="T48" fmla="*/ 2147483646 w 957"/>
                    <a:gd name="T49" fmla="*/ 2147483646 h 885"/>
                    <a:gd name="T50" fmla="*/ 2147483646 w 957"/>
                    <a:gd name="T51" fmla="*/ 2147483646 h 885"/>
                    <a:gd name="T52" fmla="*/ 2147483646 w 957"/>
                    <a:gd name="T53" fmla="*/ 2147483646 h 885"/>
                    <a:gd name="T54" fmla="*/ 2147483646 w 957"/>
                    <a:gd name="T55" fmla="*/ 2147483646 h 885"/>
                    <a:gd name="T56" fmla="*/ 2147483646 w 957"/>
                    <a:gd name="T57" fmla="*/ 2147483646 h 885"/>
                    <a:gd name="T58" fmla="*/ 2147483646 w 957"/>
                    <a:gd name="T59" fmla="*/ 2147483646 h 885"/>
                    <a:gd name="T60" fmla="*/ 2147483646 w 957"/>
                    <a:gd name="T61" fmla="*/ 2147483646 h 885"/>
                    <a:gd name="T62" fmla="*/ 2147483646 w 957"/>
                    <a:gd name="T63" fmla="*/ 2147483646 h 885"/>
                    <a:gd name="T64" fmla="*/ 2147483646 w 957"/>
                    <a:gd name="T65" fmla="*/ 2147483646 h 885"/>
                    <a:gd name="T66" fmla="*/ 2147483646 w 957"/>
                    <a:gd name="T67" fmla="*/ 2147483646 h 885"/>
                    <a:gd name="T68" fmla="*/ 2147483646 w 957"/>
                    <a:gd name="T69" fmla="*/ 2147483646 h 885"/>
                    <a:gd name="T70" fmla="*/ 2147483646 w 957"/>
                    <a:gd name="T71" fmla="*/ 2147483646 h 885"/>
                    <a:gd name="T72" fmla="*/ 2147483646 w 957"/>
                    <a:gd name="T73" fmla="*/ 2147483646 h 885"/>
                    <a:gd name="T74" fmla="*/ 2147483646 w 957"/>
                    <a:gd name="T75" fmla="*/ 2147483646 h 885"/>
                    <a:gd name="T76" fmla="*/ 2147483646 w 957"/>
                    <a:gd name="T77" fmla="*/ 2147483646 h 885"/>
                    <a:gd name="T78" fmla="*/ 2147483646 w 957"/>
                    <a:gd name="T79" fmla="*/ 2147483646 h 885"/>
                    <a:gd name="T80" fmla="*/ 2147483646 w 957"/>
                    <a:gd name="T81" fmla="*/ 2147483646 h 885"/>
                    <a:gd name="T82" fmla="*/ 2147483646 w 957"/>
                    <a:gd name="T83" fmla="*/ 2147483646 h 885"/>
                    <a:gd name="T84" fmla="*/ 2147483646 w 957"/>
                    <a:gd name="T85" fmla="*/ 2147483646 h 885"/>
                    <a:gd name="T86" fmla="*/ 2147483646 w 957"/>
                    <a:gd name="T87" fmla="*/ 2147483646 h 885"/>
                    <a:gd name="T88" fmla="*/ 2147483646 w 957"/>
                    <a:gd name="T89" fmla="*/ 2147483646 h 885"/>
                    <a:gd name="T90" fmla="*/ 2147483646 w 957"/>
                    <a:gd name="T91" fmla="*/ 2147483646 h 885"/>
                    <a:gd name="T92" fmla="*/ 2147483646 w 957"/>
                    <a:gd name="T93" fmla="*/ 2147483646 h 885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957" h="885">
                      <a:moveTo>
                        <a:pt x="0" y="155"/>
                      </a:moveTo>
                      <a:cubicBezTo>
                        <a:pt x="0" y="278"/>
                        <a:pt x="0" y="400"/>
                        <a:pt x="0" y="523"/>
                      </a:cubicBezTo>
                      <a:cubicBezTo>
                        <a:pt x="0" y="533"/>
                        <a:pt x="161" y="687"/>
                        <a:pt x="181" y="707"/>
                      </a:cubicBezTo>
                      <a:cubicBezTo>
                        <a:pt x="202" y="728"/>
                        <a:pt x="355" y="885"/>
                        <a:pt x="368" y="885"/>
                      </a:cubicBezTo>
                      <a:cubicBezTo>
                        <a:pt x="442" y="885"/>
                        <a:pt x="516" y="885"/>
                        <a:pt x="589" y="885"/>
                      </a:cubicBezTo>
                      <a:cubicBezTo>
                        <a:pt x="620" y="885"/>
                        <a:pt x="632" y="856"/>
                        <a:pt x="645" y="837"/>
                      </a:cubicBezTo>
                      <a:cubicBezTo>
                        <a:pt x="645" y="684"/>
                        <a:pt x="645" y="532"/>
                        <a:pt x="645" y="380"/>
                      </a:cubicBezTo>
                      <a:cubicBezTo>
                        <a:pt x="631" y="385"/>
                        <a:pt x="590" y="368"/>
                        <a:pt x="582" y="391"/>
                      </a:cubicBezTo>
                      <a:cubicBezTo>
                        <a:pt x="577" y="401"/>
                        <a:pt x="582" y="573"/>
                        <a:pt x="582" y="608"/>
                      </a:cubicBezTo>
                      <a:cubicBezTo>
                        <a:pt x="582" y="643"/>
                        <a:pt x="592" y="822"/>
                        <a:pt x="567" y="822"/>
                      </a:cubicBezTo>
                      <a:cubicBezTo>
                        <a:pt x="507" y="822"/>
                        <a:pt x="447" y="822"/>
                        <a:pt x="387" y="822"/>
                      </a:cubicBezTo>
                      <a:cubicBezTo>
                        <a:pt x="368" y="822"/>
                        <a:pt x="376" y="760"/>
                        <a:pt x="376" y="741"/>
                      </a:cubicBezTo>
                      <a:cubicBezTo>
                        <a:pt x="376" y="710"/>
                        <a:pt x="376" y="679"/>
                        <a:pt x="376" y="649"/>
                      </a:cubicBezTo>
                      <a:cubicBezTo>
                        <a:pt x="376" y="565"/>
                        <a:pt x="376" y="551"/>
                        <a:pt x="324" y="516"/>
                      </a:cubicBezTo>
                      <a:cubicBezTo>
                        <a:pt x="300" y="516"/>
                        <a:pt x="301" y="509"/>
                        <a:pt x="280" y="509"/>
                      </a:cubicBezTo>
                      <a:cubicBezTo>
                        <a:pt x="209" y="509"/>
                        <a:pt x="137" y="509"/>
                        <a:pt x="66" y="509"/>
                      </a:cubicBezTo>
                      <a:cubicBezTo>
                        <a:pt x="66" y="398"/>
                        <a:pt x="66" y="287"/>
                        <a:pt x="66" y="177"/>
                      </a:cubicBezTo>
                      <a:cubicBezTo>
                        <a:pt x="66" y="168"/>
                        <a:pt x="69" y="169"/>
                        <a:pt x="74" y="162"/>
                      </a:cubicBezTo>
                      <a:cubicBezTo>
                        <a:pt x="155" y="162"/>
                        <a:pt x="236" y="162"/>
                        <a:pt x="317" y="162"/>
                      </a:cubicBezTo>
                      <a:cubicBezTo>
                        <a:pt x="333" y="151"/>
                        <a:pt x="375" y="115"/>
                        <a:pt x="376" y="92"/>
                      </a:cubicBezTo>
                      <a:cubicBezTo>
                        <a:pt x="274" y="92"/>
                        <a:pt x="172" y="92"/>
                        <a:pt x="70" y="92"/>
                      </a:cubicBezTo>
                      <a:cubicBezTo>
                        <a:pt x="42" y="92"/>
                        <a:pt x="0" y="131"/>
                        <a:pt x="0" y="155"/>
                      </a:cubicBezTo>
                      <a:close/>
                      <a:moveTo>
                        <a:pt x="505" y="215"/>
                      </a:moveTo>
                      <a:lnTo>
                        <a:pt x="538" y="182"/>
                      </a:lnTo>
                      <a:lnTo>
                        <a:pt x="505" y="149"/>
                      </a:lnTo>
                      <a:cubicBezTo>
                        <a:pt x="504" y="148"/>
                        <a:pt x="504" y="146"/>
                        <a:pt x="505" y="145"/>
                      </a:cubicBezTo>
                      <a:lnTo>
                        <a:pt x="527" y="123"/>
                      </a:lnTo>
                      <a:cubicBezTo>
                        <a:pt x="528" y="122"/>
                        <a:pt x="530" y="122"/>
                        <a:pt x="531" y="123"/>
                      </a:cubicBezTo>
                      <a:lnTo>
                        <a:pt x="564" y="156"/>
                      </a:lnTo>
                      <a:lnTo>
                        <a:pt x="597" y="123"/>
                      </a:lnTo>
                      <a:cubicBezTo>
                        <a:pt x="599" y="122"/>
                        <a:pt x="601" y="122"/>
                        <a:pt x="602" y="123"/>
                      </a:cubicBezTo>
                      <a:lnTo>
                        <a:pt x="624" y="145"/>
                      </a:lnTo>
                      <a:cubicBezTo>
                        <a:pt x="625" y="146"/>
                        <a:pt x="625" y="148"/>
                        <a:pt x="624" y="149"/>
                      </a:cubicBezTo>
                      <a:lnTo>
                        <a:pt x="591" y="182"/>
                      </a:lnTo>
                      <a:lnTo>
                        <a:pt x="624" y="215"/>
                      </a:lnTo>
                      <a:cubicBezTo>
                        <a:pt x="625" y="217"/>
                        <a:pt x="625" y="219"/>
                        <a:pt x="624" y="220"/>
                      </a:cubicBezTo>
                      <a:lnTo>
                        <a:pt x="602" y="242"/>
                      </a:lnTo>
                      <a:cubicBezTo>
                        <a:pt x="601" y="243"/>
                        <a:pt x="599" y="243"/>
                        <a:pt x="597" y="242"/>
                      </a:cubicBezTo>
                      <a:lnTo>
                        <a:pt x="564" y="209"/>
                      </a:lnTo>
                      <a:lnTo>
                        <a:pt x="531" y="242"/>
                      </a:lnTo>
                      <a:cubicBezTo>
                        <a:pt x="530" y="243"/>
                        <a:pt x="528" y="243"/>
                        <a:pt x="527" y="242"/>
                      </a:cubicBezTo>
                      <a:lnTo>
                        <a:pt x="505" y="220"/>
                      </a:lnTo>
                      <a:cubicBezTo>
                        <a:pt x="504" y="219"/>
                        <a:pt x="504" y="217"/>
                        <a:pt x="505" y="215"/>
                      </a:cubicBezTo>
                      <a:close/>
                      <a:moveTo>
                        <a:pt x="780" y="332"/>
                      </a:moveTo>
                      <a:lnTo>
                        <a:pt x="944" y="496"/>
                      </a:lnTo>
                      <a:cubicBezTo>
                        <a:pt x="957" y="509"/>
                        <a:pt x="957" y="530"/>
                        <a:pt x="944" y="543"/>
                      </a:cubicBezTo>
                      <a:lnTo>
                        <a:pt x="925" y="562"/>
                      </a:lnTo>
                      <a:cubicBezTo>
                        <a:pt x="912" y="575"/>
                        <a:pt x="891" y="575"/>
                        <a:pt x="878" y="562"/>
                      </a:cubicBezTo>
                      <a:lnTo>
                        <a:pt x="714" y="398"/>
                      </a:lnTo>
                      <a:lnTo>
                        <a:pt x="780" y="332"/>
                      </a:lnTo>
                      <a:close/>
                      <a:moveTo>
                        <a:pt x="447" y="65"/>
                      </a:moveTo>
                      <a:cubicBezTo>
                        <a:pt x="512" y="0"/>
                        <a:pt x="617" y="0"/>
                        <a:pt x="682" y="65"/>
                      </a:cubicBezTo>
                      <a:cubicBezTo>
                        <a:pt x="740" y="123"/>
                        <a:pt x="747" y="213"/>
                        <a:pt x="701" y="278"/>
                      </a:cubicBezTo>
                      <a:lnTo>
                        <a:pt x="754" y="331"/>
                      </a:lnTo>
                      <a:cubicBezTo>
                        <a:pt x="756" y="333"/>
                        <a:pt x="756" y="337"/>
                        <a:pt x="754" y="339"/>
                      </a:cubicBezTo>
                      <a:lnTo>
                        <a:pt x="721" y="372"/>
                      </a:lnTo>
                      <a:cubicBezTo>
                        <a:pt x="719" y="374"/>
                        <a:pt x="715" y="374"/>
                        <a:pt x="713" y="372"/>
                      </a:cubicBezTo>
                      <a:lnTo>
                        <a:pt x="660" y="319"/>
                      </a:lnTo>
                      <a:cubicBezTo>
                        <a:pt x="595" y="364"/>
                        <a:pt x="505" y="358"/>
                        <a:pt x="447" y="300"/>
                      </a:cubicBezTo>
                      <a:cubicBezTo>
                        <a:pt x="382" y="235"/>
                        <a:pt x="382" y="130"/>
                        <a:pt x="447" y="65"/>
                      </a:cubicBezTo>
                      <a:close/>
                      <a:moveTo>
                        <a:pt x="486" y="104"/>
                      </a:moveTo>
                      <a:cubicBezTo>
                        <a:pt x="529" y="60"/>
                        <a:pt x="600" y="60"/>
                        <a:pt x="643" y="104"/>
                      </a:cubicBezTo>
                      <a:cubicBezTo>
                        <a:pt x="687" y="147"/>
                        <a:pt x="687" y="218"/>
                        <a:pt x="643" y="261"/>
                      </a:cubicBezTo>
                      <a:cubicBezTo>
                        <a:pt x="600" y="305"/>
                        <a:pt x="529" y="305"/>
                        <a:pt x="486" y="261"/>
                      </a:cubicBezTo>
                      <a:cubicBezTo>
                        <a:pt x="442" y="218"/>
                        <a:pt x="442" y="147"/>
                        <a:pt x="486" y="104"/>
                      </a:cubicBezTo>
                      <a:close/>
                      <a:moveTo>
                        <a:pt x="306" y="770"/>
                      </a:moveTo>
                      <a:cubicBezTo>
                        <a:pt x="304" y="706"/>
                        <a:pt x="303" y="643"/>
                        <a:pt x="302" y="579"/>
                      </a:cubicBezTo>
                      <a:cubicBezTo>
                        <a:pt x="241" y="579"/>
                        <a:pt x="179" y="579"/>
                        <a:pt x="118" y="579"/>
                      </a:cubicBezTo>
                      <a:cubicBezTo>
                        <a:pt x="117" y="580"/>
                        <a:pt x="116" y="581"/>
                        <a:pt x="115" y="581"/>
                      </a:cubicBezTo>
                      <a:cubicBezTo>
                        <a:pt x="179" y="644"/>
                        <a:pt x="242" y="707"/>
                        <a:pt x="306" y="770"/>
                      </a:cubicBezTo>
                      <a:close/>
                      <a:moveTo>
                        <a:pt x="110" y="225"/>
                      </a:moveTo>
                      <a:cubicBezTo>
                        <a:pt x="110" y="233"/>
                        <a:pt x="110" y="242"/>
                        <a:pt x="110" y="250"/>
                      </a:cubicBezTo>
                      <a:cubicBezTo>
                        <a:pt x="110" y="259"/>
                        <a:pt x="116" y="265"/>
                        <a:pt x="125" y="265"/>
                      </a:cubicBezTo>
                      <a:cubicBezTo>
                        <a:pt x="209" y="265"/>
                        <a:pt x="292" y="265"/>
                        <a:pt x="376" y="265"/>
                      </a:cubicBezTo>
                      <a:cubicBezTo>
                        <a:pt x="399" y="265"/>
                        <a:pt x="394" y="228"/>
                        <a:pt x="387" y="214"/>
                      </a:cubicBezTo>
                      <a:cubicBezTo>
                        <a:pt x="338" y="214"/>
                        <a:pt x="288" y="214"/>
                        <a:pt x="239" y="214"/>
                      </a:cubicBezTo>
                      <a:cubicBezTo>
                        <a:pt x="209" y="214"/>
                        <a:pt x="110" y="206"/>
                        <a:pt x="110" y="225"/>
                      </a:cubicBezTo>
                      <a:close/>
                      <a:moveTo>
                        <a:pt x="110" y="405"/>
                      </a:moveTo>
                      <a:cubicBezTo>
                        <a:pt x="110" y="416"/>
                        <a:pt x="110" y="427"/>
                        <a:pt x="110" y="439"/>
                      </a:cubicBezTo>
                      <a:cubicBezTo>
                        <a:pt x="110" y="447"/>
                        <a:pt x="113" y="450"/>
                        <a:pt x="121" y="450"/>
                      </a:cubicBezTo>
                      <a:cubicBezTo>
                        <a:pt x="211" y="450"/>
                        <a:pt x="301" y="450"/>
                        <a:pt x="390" y="450"/>
                      </a:cubicBezTo>
                      <a:cubicBezTo>
                        <a:pt x="392" y="440"/>
                        <a:pt x="400" y="402"/>
                        <a:pt x="379" y="402"/>
                      </a:cubicBezTo>
                      <a:cubicBezTo>
                        <a:pt x="296" y="402"/>
                        <a:pt x="212" y="402"/>
                        <a:pt x="129" y="402"/>
                      </a:cubicBezTo>
                      <a:cubicBezTo>
                        <a:pt x="123" y="402"/>
                        <a:pt x="115" y="404"/>
                        <a:pt x="110" y="405"/>
                      </a:cubicBezTo>
                      <a:close/>
                      <a:moveTo>
                        <a:pt x="110" y="328"/>
                      </a:moveTo>
                      <a:cubicBezTo>
                        <a:pt x="110" y="333"/>
                        <a:pt x="110" y="338"/>
                        <a:pt x="110" y="343"/>
                      </a:cubicBezTo>
                      <a:cubicBezTo>
                        <a:pt x="110" y="351"/>
                        <a:pt x="113" y="351"/>
                        <a:pt x="118" y="357"/>
                      </a:cubicBezTo>
                      <a:cubicBezTo>
                        <a:pt x="205" y="357"/>
                        <a:pt x="292" y="357"/>
                        <a:pt x="379" y="357"/>
                      </a:cubicBezTo>
                      <a:cubicBezTo>
                        <a:pt x="384" y="355"/>
                        <a:pt x="389" y="353"/>
                        <a:pt x="394" y="350"/>
                      </a:cubicBezTo>
                      <a:cubicBezTo>
                        <a:pt x="394" y="344"/>
                        <a:pt x="394" y="338"/>
                        <a:pt x="394" y="332"/>
                      </a:cubicBezTo>
                      <a:cubicBezTo>
                        <a:pt x="394" y="320"/>
                        <a:pt x="390" y="317"/>
                        <a:pt x="387" y="309"/>
                      </a:cubicBezTo>
                      <a:cubicBezTo>
                        <a:pt x="336" y="309"/>
                        <a:pt x="286" y="309"/>
                        <a:pt x="236" y="309"/>
                      </a:cubicBezTo>
                      <a:cubicBezTo>
                        <a:pt x="211" y="309"/>
                        <a:pt x="187" y="309"/>
                        <a:pt x="162" y="309"/>
                      </a:cubicBezTo>
                      <a:cubicBezTo>
                        <a:pt x="131" y="310"/>
                        <a:pt x="110" y="299"/>
                        <a:pt x="110" y="3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5" name="Rectangle 14"/>
              <p:cNvSpPr>
                <a:spLocks noChangeArrowheads="1"/>
              </p:cNvSpPr>
              <p:nvPr/>
            </p:nvSpPr>
            <p:spPr bwMode="auto">
              <a:xfrm>
                <a:off x="5581874" y="3017576"/>
                <a:ext cx="728982" cy="270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PART </a:t>
                </a:r>
                <a:r>
                  <a:rPr lang="en-US" altLang="zh-CN" sz="1600" b="1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1</a:t>
                </a:r>
                <a:endParaRPr lang="zh-CN" altLang="en-US" sz="1800" b="1" dirty="0">
                  <a:solidFill>
                    <a:srgbClr val="313D5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6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2941376"/>
                <a:ext cx="2416175" cy="430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b="1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成员介绍及分工</a:t>
                </a: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 flipH="1">
              <a:off x="6433491" y="3012031"/>
              <a:ext cx="4171535" cy="80892"/>
              <a:chOff x="2272062" y="2596259"/>
              <a:chExt cx="4173708" cy="80934"/>
            </a:xfrm>
          </p:grpSpPr>
          <p:cxnSp>
            <p:nvCxnSpPr>
              <p:cNvPr id="62" name="直接连接符 61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63" name="矩形 62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lnSpc>
                    <a:spcPct val="120000"/>
                  </a:lnSpc>
                  <a:defRPr/>
                </a:pPr>
                <a:endParaRPr lang="zh-CN" altLang="en-US" sz="1800" kern="0">
                  <a:solidFill>
                    <a:srgbClr val="313D5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69" name="组合 68"/>
          <p:cNvGrpSpPr/>
          <p:nvPr/>
        </p:nvGrpSpPr>
        <p:grpSpPr>
          <a:xfrm>
            <a:off x="5754758" y="4158089"/>
            <a:ext cx="5671395" cy="576262"/>
            <a:chOff x="5714354" y="3382138"/>
            <a:chExt cx="5671395" cy="576262"/>
          </a:xfrm>
        </p:grpSpPr>
        <p:grpSp>
          <p:nvGrpSpPr>
            <p:cNvPr id="70" name="组合 69"/>
            <p:cNvGrpSpPr/>
            <p:nvPr/>
          </p:nvGrpSpPr>
          <p:grpSpPr>
            <a:xfrm>
              <a:off x="5714354" y="3382138"/>
              <a:ext cx="5671395" cy="576262"/>
              <a:chOff x="4753236" y="3654164"/>
              <a:chExt cx="5671395" cy="576262"/>
            </a:xfrm>
          </p:grpSpPr>
          <p:grpSp>
            <p:nvGrpSpPr>
              <p:cNvPr id="74" name="组合 23"/>
              <p:cNvGrpSpPr/>
              <p:nvPr/>
            </p:nvGrpSpPr>
            <p:grpSpPr bwMode="auto">
              <a:xfrm>
                <a:off x="4753236" y="3654164"/>
                <a:ext cx="576262" cy="576262"/>
                <a:chOff x="6170389" y="4163727"/>
                <a:chExt cx="576064" cy="576064"/>
              </a:xfrm>
            </p:grpSpPr>
            <p:sp>
              <p:nvSpPr>
                <p:cNvPr id="77" name="圆角矩形 12"/>
                <p:cNvSpPr>
                  <a:spLocks noChangeArrowheads="1"/>
                </p:cNvSpPr>
                <p:nvPr/>
              </p:nvSpPr>
              <p:spPr bwMode="auto">
                <a:xfrm>
                  <a:off x="6170389" y="4163727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8" name="Freeform 12"/>
                <p:cNvSpPr>
                  <a:spLocks noEditPoints="1"/>
                </p:cNvSpPr>
                <p:nvPr/>
              </p:nvSpPr>
              <p:spPr bwMode="auto">
                <a:xfrm>
                  <a:off x="6258060" y="4269351"/>
                  <a:ext cx="378197" cy="364816"/>
                </a:xfrm>
                <a:custGeom>
                  <a:avLst/>
                  <a:gdLst>
                    <a:gd name="T0" fmla="*/ 2147483646 w 1022"/>
                    <a:gd name="T1" fmla="*/ 2147483646 h 973"/>
                    <a:gd name="T2" fmla="*/ 2147483646 w 1022"/>
                    <a:gd name="T3" fmla="*/ 2147483646 h 973"/>
                    <a:gd name="T4" fmla="*/ 2147483646 w 1022"/>
                    <a:gd name="T5" fmla="*/ 2147483646 h 973"/>
                    <a:gd name="T6" fmla="*/ 2147483646 w 1022"/>
                    <a:gd name="T7" fmla="*/ 2147483646 h 973"/>
                    <a:gd name="T8" fmla="*/ 2147483646 w 1022"/>
                    <a:gd name="T9" fmla="*/ 2147483646 h 973"/>
                    <a:gd name="T10" fmla="*/ 2147483646 w 1022"/>
                    <a:gd name="T11" fmla="*/ 2147483646 h 973"/>
                    <a:gd name="T12" fmla="*/ 2147483646 w 1022"/>
                    <a:gd name="T13" fmla="*/ 2147483646 h 973"/>
                    <a:gd name="T14" fmla="*/ 2147483646 w 1022"/>
                    <a:gd name="T15" fmla="*/ 2147483646 h 973"/>
                    <a:gd name="T16" fmla="*/ 2147483646 w 1022"/>
                    <a:gd name="T17" fmla="*/ 2147483646 h 973"/>
                    <a:gd name="T18" fmla="*/ 2147483646 w 1022"/>
                    <a:gd name="T19" fmla="*/ 2147483646 h 973"/>
                    <a:gd name="T20" fmla="*/ 2147483646 w 1022"/>
                    <a:gd name="T21" fmla="*/ 2147483646 h 973"/>
                    <a:gd name="T22" fmla="*/ 2147483646 w 1022"/>
                    <a:gd name="T23" fmla="*/ 2147483646 h 973"/>
                    <a:gd name="T24" fmla="*/ 2147483646 w 1022"/>
                    <a:gd name="T25" fmla="*/ 2147483646 h 973"/>
                    <a:gd name="T26" fmla="*/ 2147483646 w 1022"/>
                    <a:gd name="T27" fmla="*/ 2147483646 h 973"/>
                    <a:gd name="T28" fmla="*/ 2147483646 w 1022"/>
                    <a:gd name="T29" fmla="*/ 2147483646 h 973"/>
                    <a:gd name="T30" fmla="*/ 2147483646 w 1022"/>
                    <a:gd name="T31" fmla="*/ 2147483646 h 973"/>
                    <a:gd name="T32" fmla="*/ 2147483646 w 1022"/>
                    <a:gd name="T33" fmla="*/ 2147483646 h 973"/>
                    <a:gd name="T34" fmla="*/ 2147483646 w 1022"/>
                    <a:gd name="T35" fmla="*/ 2147483646 h 973"/>
                    <a:gd name="T36" fmla="*/ 2147483646 w 1022"/>
                    <a:gd name="T37" fmla="*/ 2147483646 h 973"/>
                    <a:gd name="T38" fmla="*/ 2147483646 w 1022"/>
                    <a:gd name="T39" fmla="*/ 2147483646 h 973"/>
                    <a:gd name="T40" fmla="*/ 2147483646 w 1022"/>
                    <a:gd name="T41" fmla="*/ 2147483646 h 973"/>
                    <a:gd name="T42" fmla="*/ 2147483646 w 1022"/>
                    <a:gd name="T43" fmla="*/ 2147483646 h 973"/>
                    <a:gd name="T44" fmla="*/ 2147483646 w 1022"/>
                    <a:gd name="T45" fmla="*/ 2147483646 h 973"/>
                    <a:gd name="T46" fmla="*/ 2147483646 w 1022"/>
                    <a:gd name="T47" fmla="*/ 2147483646 h 973"/>
                    <a:gd name="T48" fmla="*/ 2147483646 w 1022"/>
                    <a:gd name="T49" fmla="*/ 2147483646 h 973"/>
                    <a:gd name="T50" fmla="*/ 2147483646 w 1022"/>
                    <a:gd name="T51" fmla="*/ 2147483646 h 973"/>
                    <a:gd name="T52" fmla="*/ 2147483646 w 1022"/>
                    <a:gd name="T53" fmla="*/ 2147483646 h 973"/>
                    <a:gd name="T54" fmla="*/ 2147483646 w 1022"/>
                    <a:gd name="T55" fmla="*/ 2147483646 h 973"/>
                    <a:gd name="T56" fmla="*/ 2147483646 w 1022"/>
                    <a:gd name="T57" fmla="*/ 2147483646 h 973"/>
                    <a:gd name="T58" fmla="*/ 2147483646 w 1022"/>
                    <a:gd name="T59" fmla="*/ 2147483646 h 973"/>
                    <a:gd name="T60" fmla="*/ 2147483646 w 1022"/>
                    <a:gd name="T61" fmla="*/ 2147483646 h 973"/>
                    <a:gd name="T62" fmla="*/ 2147483646 w 1022"/>
                    <a:gd name="T63" fmla="*/ 2147483646 h 973"/>
                    <a:gd name="T64" fmla="*/ 2147483646 w 1022"/>
                    <a:gd name="T65" fmla="*/ 2147483646 h 973"/>
                    <a:gd name="T66" fmla="*/ 2147483646 w 1022"/>
                    <a:gd name="T67" fmla="*/ 2147483646 h 973"/>
                    <a:gd name="T68" fmla="*/ 2147483646 w 1022"/>
                    <a:gd name="T69" fmla="*/ 2147483646 h 973"/>
                    <a:gd name="T70" fmla="*/ 2147483646 w 1022"/>
                    <a:gd name="T71" fmla="*/ 2147483646 h 973"/>
                    <a:gd name="T72" fmla="*/ 2147483646 w 1022"/>
                    <a:gd name="T73" fmla="*/ 2147483646 h 973"/>
                    <a:gd name="T74" fmla="*/ 2147483646 w 1022"/>
                    <a:gd name="T75" fmla="*/ 2147483646 h 973"/>
                    <a:gd name="T76" fmla="*/ 2147483646 w 1022"/>
                    <a:gd name="T77" fmla="*/ 2147483646 h 973"/>
                    <a:gd name="T78" fmla="*/ 2147483646 w 1022"/>
                    <a:gd name="T79" fmla="*/ 2147483646 h 973"/>
                    <a:gd name="T80" fmla="*/ 2147483646 w 1022"/>
                    <a:gd name="T81" fmla="*/ 2147483646 h 973"/>
                    <a:gd name="T82" fmla="*/ 2147483646 w 1022"/>
                    <a:gd name="T83" fmla="*/ 2147483646 h 973"/>
                    <a:gd name="T84" fmla="*/ 2147483646 w 1022"/>
                    <a:gd name="T85" fmla="*/ 2147483646 h 973"/>
                    <a:gd name="T86" fmla="*/ 2147483646 w 1022"/>
                    <a:gd name="T87" fmla="*/ 2147483646 h 973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1022" h="973">
                      <a:moveTo>
                        <a:pt x="596" y="882"/>
                      </a:moveTo>
                      <a:lnTo>
                        <a:pt x="426" y="882"/>
                      </a:lnTo>
                      <a:cubicBezTo>
                        <a:pt x="414" y="882"/>
                        <a:pt x="403" y="892"/>
                        <a:pt x="403" y="904"/>
                      </a:cubicBezTo>
                      <a:cubicBezTo>
                        <a:pt x="403" y="916"/>
                        <a:pt x="414" y="926"/>
                        <a:pt x="426" y="926"/>
                      </a:cubicBezTo>
                      <a:lnTo>
                        <a:pt x="596" y="926"/>
                      </a:lnTo>
                      <a:cubicBezTo>
                        <a:pt x="609" y="926"/>
                        <a:pt x="619" y="916"/>
                        <a:pt x="619" y="904"/>
                      </a:cubicBezTo>
                      <a:cubicBezTo>
                        <a:pt x="619" y="892"/>
                        <a:pt x="609" y="882"/>
                        <a:pt x="596" y="882"/>
                      </a:cubicBezTo>
                      <a:close/>
                      <a:moveTo>
                        <a:pt x="596" y="813"/>
                      </a:moveTo>
                      <a:lnTo>
                        <a:pt x="596" y="813"/>
                      </a:lnTo>
                      <a:lnTo>
                        <a:pt x="426" y="813"/>
                      </a:lnTo>
                      <a:cubicBezTo>
                        <a:pt x="414" y="813"/>
                        <a:pt x="403" y="823"/>
                        <a:pt x="403" y="835"/>
                      </a:cubicBezTo>
                      <a:cubicBezTo>
                        <a:pt x="403" y="848"/>
                        <a:pt x="414" y="858"/>
                        <a:pt x="426" y="858"/>
                      </a:cubicBezTo>
                      <a:lnTo>
                        <a:pt x="596" y="858"/>
                      </a:lnTo>
                      <a:cubicBezTo>
                        <a:pt x="609" y="858"/>
                        <a:pt x="619" y="848"/>
                        <a:pt x="619" y="835"/>
                      </a:cubicBezTo>
                      <a:cubicBezTo>
                        <a:pt x="619" y="823"/>
                        <a:pt x="609" y="813"/>
                        <a:pt x="596" y="813"/>
                      </a:cubicBezTo>
                      <a:close/>
                      <a:moveTo>
                        <a:pt x="511" y="973"/>
                      </a:moveTo>
                      <a:lnTo>
                        <a:pt x="511" y="973"/>
                      </a:lnTo>
                      <a:lnTo>
                        <a:pt x="585" y="946"/>
                      </a:lnTo>
                      <a:lnTo>
                        <a:pt x="437" y="946"/>
                      </a:lnTo>
                      <a:lnTo>
                        <a:pt x="511" y="973"/>
                      </a:lnTo>
                      <a:close/>
                      <a:moveTo>
                        <a:pt x="514" y="261"/>
                      </a:moveTo>
                      <a:lnTo>
                        <a:pt x="514" y="261"/>
                      </a:lnTo>
                      <a:lnTo>
                        <a:pt x="508" y="261"/>
                      </a:lnTo>
                      <a:cubicBezTo>
                        <a:pt x="384" y="261"/>
                        <a:pt x="272" y="362"/>
                        <a:pt x="272" y="486"/>
                      </a:cubicBezTo>
                      <a:cubicBezTo>
                        <a:pt x="272" y="611"/>
                        <a:pt x="377" y="682"/>
                        <a:pt x="388" y="721"/>
                      </a:cubicBezTo>
                      <a:cubicBezTo>
                        <a:pt x="398" y="759"/>
                        <a:pt x="388" y="778"/>
                        <a:pt x="416" y="787"/>
                      </a:cubicBezTo>
                      <a:cubicBezTo>
                        <a:pt x="444" y="796"/>
                        <a:pt x="508" y="794"/>
                        <a:pt x="508" y="794"/>
                      </a:cubicBezTo>
                      <a:lnTo>
                        <a:pt x="514" y="794"/>
                      </a:lnTo>
                      <a:cubicBezTo>
                        <a:pt x="514" y="794"/>
                        <a:pt x="578" y="796"/>
                        <a:pt x="606" y="787"/>
                      </a:cubicBezTo>
                      <a:cubicBezTo>
                        <a:pt x="634" y="778"/>
                        <a:pt x="624" y="759"/>
                        <a:pt x="634" y="721"/>
                      </a:cubicBezTo>
                      <a:cubicBezTo>
                        <a:pt x="645" y="682"/>
                        <a:pt x="750" y="611"/>
                        <a:pt x="750" y="486"/>
                      </a:cubicBezTo>
                      <a:cubicBezTo>
                        <a:pt x="750" y="362"/>
                        <a:pt x="638" y="261"/>
                        <a:pt x="514" y="261"/>
                      </a:cubicBezTo>
                      <a:close/>
                      <a:moveTo>
                        <a:pt x="201" y="527"/>
                      </a:moveTo>
                      <a:lnTo>
                        <a:pt x="201" y="527"/>
                      </a:lnTo>
                      <a:cubicBezTo>
                        <a:pt x="201" y="509"/>
                        <a:pt x="183" y="495"/>
                        <a:pt x="162" y="495"/>
                      </a:cubicBezTo>
                      <a:lnTo>
                        <a:pt x="39" y="495"/>
                      </a:lnTo>
                      <a:cubicBezTo>
                        <a:pt x="17" y="495"/>
                        <a:pt x="0" y="509"/>
                        <a:pt x="0" y="527"/>
                      </a:cubicBezTo>
                      <a:cubicBezTo>
                        <a:pt x="0" y="544"/>
                        <a:pt x="17" y="558"/>
                        <a:pt x="39" y="558"/>
                      </a:cubicBezTo>
                      <a:lnTo>
                        <a:pt x="162" y="558"/>
                      </a:lnTo>
                      <a:cubicBezTo>
                        <a:pt x="183" y="558"/>
                        <a:pt x="201" y="544"/>
                        <a:pt x="201" y="527"/>
                      </a:cubicBezTo>
                      <a:close/>
                      <a:moveTo>
                        <a:pt x="983" y="495"/>
                      </a:moveTo>
                      <a:lnTo>
                        <a:pt x="983" y="495"/>
                      </a:lnTo>
                      <a:lnTo>
                        <a:pt x="860" y="495"/>
                      </a:lnTo>
                      <a:cubicBezTo>
                        <a:pt x="839" y="495"/>
                        <a:pt x="822" y="509"/>
                        <a:pt x="822" y="527"/>
                      </a:cubicBezTo>
                      <a:cubicBezTo>
                        <a:pt x="822" y="544"/>
                        <a:pt x="839" y="558"/>
                        <a:pt x="860" y="558"/>
                      </a:cubicBezTo>
                      <a:lnTo>
                        <a:pt x="983" y="558"/>
                      </a:lnTo>
                      <a:cubicBezTo>
                        <a:pt x="1005" y="558"/>
                        <a:pt x="1022" y="544"/>
                        <a:pt x="1022" y="527"/>
                      </a:cubicBezTo>
                      <a:cubicBezTo>
                        <a:pt x="1022" y="509"/>
                        <a:pt x="1005" y="495"/>
                        <a:pt x="983" y="495"/>
                      </a:cubicBezTo>
                      <a:close/>
                      <a:moveTo>
                        <a:pt x="782" y="296"/>
                      </a:moveTo>
                      <a:lnTo>
                        <a:pt x="782" y="296"/>
                      </a:lnTo>
                      <a:lnTo>
                        <a:pt x="869" y="209"/>
                      </a:lnTo>
                      <a:cubicBezTo>
                        <a:pt x="885" y="194"/>
                        <a:pt x="887" y="172"/>
                        <a:pt x="874" y="159"/>
                      </a:cubicBezTo>
                      <a:cubicBezTo>
                        <a:pt x="862" y="147"/>
                        <a:pt x="839" y="149"/>
                        <a:pt x="824" y="164"/>
                      </a:cubicBezTo>
                      <a:lnTo>
                        <a:pt x="737" y="251"/>
                      </a:lnTo>
                      <a:cubicBezTo>
                        <a:pt x="722" y="266"/>
                        <a:pt x="720" y="289"/>
                        <a:pt x="732" y="301"/>
                      </a:cubicBezTo>
                      <a:cubicBezTo>
                        <a:pt x="745" y="314"/>
                        <a:pt x="767" y="311"/>
                        <a:pt x="782" y="296"/>
                      </a:cubicBezTo>
                      <a:close/>
                      <a:moveTo>
                        <a:pt x="508" y="201"/>
                      </a:moveTo>
                      <a:lnTo>
                        <a:pt x="508" y="201"/>
                      </a:lnTo>
                      <a:cubicBezTo>
                        <a:pt x="526" y="201"/>
                        <a:pt x="540" y="183"/>
                        <a:pt x="540" y="162"/>
                      </a:cubicBezTo>
                      <a:lnTo>
                        <a:pt x="540" y="39"/>
                      </a:lnTo>
                      <a:cubicBezTo>
                        <a:pt x="540" y="18"/>
                        <a:pt x="526" y="0"/>
                        <a:pt x="508" y="0"/>
                      </a:cubicBezTo>
                      <a:cubicBezTo>
                        <a:pt x="491" y="0"/>
                        <a:pt x="476" y="18"/>
                        <a:pt x="476" y="39"/>
                      </a:cubicBezTo>
                      <a:lnTo>
                        <a:pt x="476" y="162"/>
                      </a:lnTo>
                      <a:cubicBezTo>
                        <a:pt x="476" y="183"/>
                        <a:pt x="491" y="201"/>
                        <a:pt x="508" y="201"/>
                      </a:cubicBezTo>
                      <a:close/>
                      <a:moveTo>
                        <a:pt x="229" y="283"/>
                      </a:moveTo>
                      <a:lnTo>
                        <a:pt x="229" y="283"/>
                      </a:lnTo>
                      <a:cubicBezTo>
                        <a:pt x="244" y="299"/>
                        <a:pt x="267" y="301"/>
                        <a:pt x="279" y="288"/>
                      </a:cubicBezTo>
                      <a:cubicBezTo>
                        <a:pt x="292" y="276"/>
                        <a:pt x="289" y="254"/>
                        <a:pt x="274" y="238"/>
                      </a:cubicBezTo>
                      <a:lnTo>
                        <a:pt x="187" y="151"/>
                      </a:lnTo>
                      <a:cubicBezTo>
                        <a:pt x="172" y="136"/>
                        <a:pt x="149" y="134"/>
                        <a:pt x="137" y="146"/>
                      </a:cubicBezTo>
                      <a:cubicBezTo>
                        <a:pt x="125" y="159"/>
                        <a:pt x="127" y="181"/>
                        <a:pt x="142" y="196"/>
                      </a:cubicBezTo>
                      <a:lnTo>
                        <a:pt x="229" y="283"/>
                      </a:lnTo>
                      <a:close/>
                      <a:moveTo>
                        <a:pt x="240" y="756"/>
                      </a:moveTo>
                      <a:lnTo>
                        <a:pt x="240" y="756"/>
                      </a:lnTo>
                      <a:lnTo>
                        <a:pt x="153" y="843"/>
                      </a:lnTo>
                      <a:cubicBezTo>
                        <a:pt x="137" y="859"/>
                        <a:pt x="135" y="881"/>
                        <a:pt x="148" y="894"/>
                      </a:cubicBezTo>
                      <a:cubicBezTo>
                        <a:pt x="160" y="906"/>
                        <a:pt x="183" y="904"/>
                        <a:pt x="198" y="889"/>
                      </a:cubicBezTo>
                      <a:lnTo>
                        <a:pt x="285" y="802"/>
                      </a:lnTo>
                      <a:cubicBezTo>
                        <a:pt x="300" y="786"/>
                        <a:pt x="302" y="764"/>
                        <a:pt x="290" y="751"/>
                      </a:cubicBezTo>
                      <a:cubicBezTo>
                        <a:pt x="277" y="739"/>
                        <a:pt x="255" y="741"/>
                        <a:pt x="240" y="756"/>
                      </a:cubicBezTo>
                      <a:close/>
                      <a:moveTo>
                        <a:pt x="793" y="769"/>
                      </a:moveTo>
                      <a:lnTo>
                        <a:pt x="793" y="769"/>
                      </a:lnTo>
                      <a:cubicBezTo>
                        <a:pt x="778" y="754"/>
                        <a:pt x="755" y="752"/>
                        <a:pt x="743" y="764"/>
                      </a:cubicBezTo>
                      <a:cubicBezTo>
                        <a:pt x="731" y="777"/>
                        <a:pt x="733" y="799"/>
                        <a:pt x="748" y="814"/>
                      </a:cubicBezTo>
                      <a:lnTo>
                        <a:pt x="835" y="901"/>
                      </a:lnTo>
                      <a:cubicBezTo>
                        <a:pt x="850" y="916"/>
                        <a:pt x="873" y="919"/>
                        <a:pt x="885" y="906"/>
                      </a:cubicBezTo>
                      <a:cubicBezTo>
                        <a:pt x="897" y="894"/>
                        <a:pt x="895" y="871"/>
                        <a:pt x="880" y="856"/>
                      </a:cubicBezTo>
                      <a:lnTo>
                        <a:pt x="793" y="76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75" name="Rectangle 14"/>
              <p:cNvSpPr>
                <a:spLocks noChangeArrowheads="1"/>
              </p:cNvSpPr>
              <p:nvPr/>
            </p:nvSpPr>
            <p:spPr bwMode="auto">
              <a:xfrm>
                <a:off x="5581874" y="3809739"/>
                <a:ext cx="728982" cy="270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PART </a:t>
                </a:r>
                <a:r>
                  <a:rPr lang="en-US" altLang="zh-CN" sz="1600" b="1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3</a:t>
                </a:r>
                <a:endParaRPr lang="zh-CN" altLang="en-US" sz="1800" b="1" dirty="0">
                  <a:solidFill>
                    <a:srgbClr val="313D5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7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3744651"/>
                <a:ext cx="3858470" cy="430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b="1" dirty="0">
                    <a:solidFill>
                      <a:srgbClr val="001A60"/>
                    </a:solidFill>
                    <a:latin typeface="微软雅黑" panose="020B0503020204020204" pitchFamily="34" charset="-122"/>
                    <a:sym typeface="+mn-ea"/>
                  </a:rPr>
                  <a:t>各个功能的流程设计与功能展示</a:t>
                </a:r>
                <a:endParaRPr lang="zh-CN" altLang="en-US" b="1" dirty="0">
                  <a:solidFill>
                    <a:srgbClr val="313D5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 flipH="1">
              <a:off x="6433491" y="3876848"/>
              <a:ext cx="4171535" cy="80892"/>
              <a:chOff x="2272062" y="2596259"/>
              <a:chExt cx="4173708" cy="80934"/>
            </a:xfrm>
          </p:grpSpPr>
          <p:cxnSp>
            <p:nvCxnSpPr>
              <p:cNvPr id="72" name="直接连接符 71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73" name="矩形 72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lnSpc>
                    <a:spcPct val="120000"/>
                  </a:lnSpc>
                  <a:defRPr/>
                </a:pPr>
                <a:endParaRPr lang="zh-CN" altLang="en-US" sz="1800" kern="0">
                  <a:solidFill>
                    <a:srgbClr val="313D5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5754758" y="3238224"/>
            <a:ext cx="4890672" cy="578188"/>
            <a:chOff x="5714354" y="4244369"/>
            <a:chExt cx="4890672" cy="578188"/>
          </a:xfrm>
        </p:grpSpPr>
        <p:grpSp>
          <p:nvGrpSpPr>
            <p:cNvPr id="80" name="组合 79"/>
            <p:cNvGrpSpPr/>
            <p:nvPr/>
          </p:nvGrpSpPr>
          <p:grpSpPr>
            <a:xfrm>
              <a:off x="5714354" y="4244369"/>
              <a:ext cx="4103687" cy="576263"/>
              <a:chOff x="4753236" y="4446326"/>
              <a:chExt cx="4103687" cy="576263"/>
            </a:xfrm>
          </p:grpSpPr>
          <p:grpSp>
            <p:nvGrpSpPr>
              <p:cNvPr id="84" name="组合 24"/>
              <p:cNvGrpSpPr/>
              <p:nvPr/>
            </p:nvGrpSpPr>
            <p:grpSpPr bwMode="auto">
              <a:xfrm>
                <a:off x="4753236" y="4446326"/>
                <a:ext cx="576262" cy="576263"/>
                <a:chOff x="6170389" y="4955815"/>
                <a:chExt cx="576064" cy="576064"/>
              </a:xfrm>
            </p:grpSpPr>
            <p:sp>
              <p:nvSpPr>
                <p:cNvPr id="87" name="圆角矩形 13"/>
                <p:cNvSpPr>
                  <a:spLocks noChangeArrowheads="1"/>
                </p:cNvSpPr>
                <p:nvPr/>
              </p:nvSpPr>
              <p:spPr bwMode="auto">
                <a:xfrm>
                  <a:off x="6170389" y="4955815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8" name="Freeform 11"/>
                <p:cNvSpPr>
                  <a:spLocks noEditPoints="1"/>
                </p:cNvSpPr>
                <p:nvPr/>
              </p:nvSpPr>
              <p:spPr bwMode="auto">
                <a:xfrm>
                  <a:off x="6278101" y="5107067"/>
                  <a:ext cx="347042" cy="273385"/>
                </a:xfrm>
                <a:custGeom>
                  <a:avLst/>
                  <a:gdLst>
                    <a:gd name="T0" fmla="*/ 2147483646 w 948"/>
                    <a:gd name="T1" fmla="*/ 2147483646 h 810"/>
                    <a:gd name="T2" fmla="*/ 2147483646 w 948"/>
                    <a:gd name="T3" fmla="*/ 2147483646 h 810"/>
                    <a:gd name="T4" fmla="*/ 2147483646 w 948"/>
                    <a:gd name="T5" fmla="*/ 2147483646 h 810"/>
                    <a:gd name="T6" fmla="*/ 2147483646 w 948"/>
                    <a:gd name="T7" fmla="*/ 2147483646 h 810"/>
                    <a:gd name="T8" fmla="*/ 2147483646 w 948"/>
                    <a:gd name="T9" fmla="*/ 2147483646 h 810"/>
                    <a:gd name="T10" fmla="*/ 2147483646 w 948"/>
                    <a:gd name="T11" fmla="*/ 2147483646 h 810"/>
                    <a:gd name="T12" fmla="*/ 2147483646 w 948"/>
                    <a:gd name="T13" fmla="*/ 2147483646 h 810"/>
                    <a:gd name="T14" fmla="*/ 2147483646 w 948"/>
                    <a:gd name="T15" fmla="*/ 2147483646 h 810"/>
                    <a:gd name="T16" fmla="*/ 2147483646 w 948"/>
                    <a:gd name="T17" fmla="*/ 2147483646 h 810"/>
                    <a:gd name="T18" fmla="*/ 2147483646 w 948"/>
                    <a:gd name="T19" fmla="*/ 2147483646 h 810"/>
                    <a:gd name="T20" fmla="*/ 2147483646 w 948"/>
                    <a:gd name="T21" fmla="*/ 2147483646 h 810"/>
                    <a:gd name="T22" fmla="*/ 2147483646 w 948"/>
                    <a:gd name="T23" fmla="*/ 2147483646 h 810"/>
                    <a:gd name="T24" fmla="*/ 2147483646 w 948"/>
                    <a:gd name="T25" fmla="*/ 2147483646 h 810"/>
                    <a:gd name="T26" fmla="*/ 2147483646 w 948"/>
                    <a:gd name="T27" fmla="*/ 2147483646 h 810"/>
                    <a:gd name="T28" fmla="*/ 2147483646 w 948"/>
                    <a:gd name="T29" fmla="*/ 2147483646 h 810"/>
                    <a:gd name="T30" fmla="*/ 2147483646 w 948"/>
                    <a:gd name="T31" fmla="*/ 2147483646 h 810"/>
                    <a:gd name="T32" fmla="*/ 2147483646 w 948"/>
                    <a:gd name="T33" fmla="*/ 2147483646 h 810"/>
                    <a:gd name="T34" fmla="*/ 2147483646 w 948"/>
                    <a:gd name="T35" fmla="*/ 2147483646 h 810"/>
                    <a:gd name="T36" fmla="*/ 2147483646 w 948"/>
                    <a:gd name="T37" fmla="*/ 2147483646 h 810"/>
                    <a:gd name="T38" fmla="*/ 2147483646 w 948"/>
                    <a:gd name="T39" fmla="*/ 2147483646 h 810"/>
                    <a:gd name="T40" fmla="*/ 2147483646 w 948"/>
                    <a:gd name="T41" fmla="*/ 2147483646 h 810"/>
                    <a:gd name="T42" fmla="*/ 2147483646 w 948"/>
                    <a:gd name="T43" fmla="*/ 2147483646 h 810"/>
                    <a:gd name="T44" fmla="*/ 2147483646 w 948"/>
                    <a:gd name="T45" fmla="*/ 2147483646 h 810"/>
                    <a:gd name="T46" fmla="*/ 2147483646 w 948"/>
                    <a:gd name="T47" fmla="*/ 2147483646 h 810"/>
                    <a:gd name="T48" fmla="*/ 2147483646 w 948"/>
                    <a:gd name="T49" fmla="*/ 2147483646 h 810"/>
                    <a:gd name="T50" fmla="*/ 2147483646 w 948"/>
                    <a:gd name="T51" fmla="*/ 2147483646 h 810"/>
                    <a:gd name="T52" fmla="*/ 2147483646 w 948"/>
                    <a:gd name="T53" fmla="*/ 2147483646 h 810"/>
                    <a:gd name="T54" fmla="*/ 2147483646 w 948"/>
                    <a:gd name="T55" fmla="*/ 2147483646 h 810"/>
                    <a:gd name="T56" fmla="*/ 2147483646 w 948"/>
                    <a:gd name="T57" fmla="*/ 2147483646 h 810"/>
                    <a:gd name="T58" fmla="*/ 2147483646 w 948"/>
                    <a:gd name="T59" fmla="*/ 2147483646 h 810"/>
                    <a:gd name="T60" fmla="*/ 2147483646 w 948"/>
                    <a:gd name="T61" fmla="*/ 2147483646 h 810"/>
                    <a:gd name="T62" fmla="*/ 2147483646 w 948"/>
                    <a:gd name="T63" fmla="*/ 2147483646 h 810"/>
                    <a:gd name="T64" fmla="*/ 2147483646 w 948"/>
                    <a:gd name="T65" fmla="*/ 2147483646 h 810"/>
                    <a:gd name="T66" fmla="*/ 2147483646 w 948"/>
                    <a:gd name="T67" fmla="*/ 2147483646 h 810"/>
                    <a:gd name="T68" fmla="*/ 2147483646 w 948"/>
                    <a:gd name="T69" fmla="*/ 2147483646 h 810"/>
                    <a:gd name="T70" fmla="*/ 2147483646 w 948"/>
                    <a:gd name="T71" fmla="*/ 2147483646 h 810"/>
                    <a:gd name="T72" fmla="*/ 2147483646 w 948"/>
                    <a:gd name="T73" fmla="*/ 2147483646 h 810"/>
                    <a:gd name="T74" fmla="*/ 2147483646 w 948"/>
                    <a:gd name="T75" fmla="*/ 2147483646 h 810"/>
                    <a:gd name="T76" fmla="*/ 2147483646 w 948"/>
                    <a:gd name="T77" fmla="*/ 2147483646 h 810"/>
                    <a:gd name="T78" fmla="*/ 2147483646 w 948"/>
                    <a:gd name="T79" fmla="*/ 2147483646 h 810"/>
                    <a:gd name="T80" fmla="*/ 2147483646 w 948"/>
                    <a:gd name="T81" fmla="*/ 2147483646 h 810"/>
                    <a:gd name="T82" fmla="*/ 2147483646 w 948"/>
                    <a:gd name="T83" fmla="*/ 2147483646 h 810"/>
                    <a:gd name="T84" fmla="*/ 2147483646 w 948"/>
                    <a:gd name="T85" fmla="*/ 2147483646 h 810"/>
                    <a:gd name="T86" fmla="*/ 2147483646 w 948"/>
                    <a:gd name="T87" fmla="*/ 2147483646 h 810"/>
                    <a:gd name="T88" fmla="*/ 2147483646 w 948"/>
                    <a:gd name="T89" fmla="*/ 2147483646 h 810"/>
                    <a:gd name="T90" fmla="*/ 2147483646 w 948"/>
                    <a:gd name="T91" fmla="*/ 2147483646 h 810"/>
                    <a:gd name="T92" fmla="*/ 2147483646 w 948"/>
                    <a:gd name="T93" fmla="*/ 2147483646 h 810"/>
                    <a:gd name="T94" fmla="*/ 2147483646 w 948"/>
                    <a:gd name="T95" fmla="*/ 2147483646 h 810"/>
                    <a:gd name="T96" fmla="*/ 2147483646 w 948"/>
                    <a:gd name="T97" fmla="*/ 2147483646 h 810"/>
                    <a:gd name="T98" fmla="*/ 2147483646 w 948"/>
                    <a:gd name="T99" fmla="*/ 2147483646 h 810"/>
                    <a:gd name="T100" fmla="*/ 2147483646 w 948"/>
                    <a:gd name="T101" fmla="*/ 2147483646 h 810"/>
                    <a:gd name="T102" fmla="*/ 2147483646 w 948"/>
                    <a:gd name="T103" fmla="*/ 2147483646 h 810"/>
                    <a:gd name="T104" fmla="*/ 2147483646 w 948"/>
                    <a:gd name="T105" fmla="*/ 2147483646 h 810"/>
                    <a:gd name="T106" fmla="*/ 2147483646 w 948"/>
                    <a:gd name="T107" fmla="*/ 2147483646 h 810"/>
                    <a:gd name="T108" fmla="*/ 2147483646 w 948"/>
                    <a:gd name="T109" fmla="*/ 2147483646 h 810"/>
                    <a:gd name="T110" fmla="*/ 2147483646 w 948"/>
                    <a:gd name="T111" fmla="*/ 2147483646 h 810"/>
                    <a:gd name="T112" fmla="*/ 2147483646 w 948"/>
                    <a:gd name="T113" fmla="*/ 2147483646 h 810"/>
                    <a:gd name="T114" fmla="*/ 2147483646 w 948"/>
                    <a:gd name="T115" fmla="*/ 2147483646 h 810"/>
                    <a:gd name="T116" fmla="*/ 2147483646 w 948"/>
                    <a:gd name="T117" fmla="*/ 2147483646 h 810"/>
                    <a:gd name="T118" fmla="*/ 2147483646 w 948"/>
                    <a:gd name="T119" fmla="*/ 2147483646 h 810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948" h="810">
                      <a:moveTo>
                        <a:pt x="588" y="151"/>
                      </a:moveTo>
                      <a:cubicBezTo>
                        <a:pt x="588" y="151"/>
                        <a:pt x="588" y="152"/>
                        <a:pt x="588" y="152"/>
                      </a:cubicBezTo>
                      <a:cubicBezTo>
                        <a:pt x="588" y="153"/>
                        <a:pt x="589" y="154"/>
                        <a:pt x="589" y="155"/>
                      </a:cubicBezTo>
                      <a:cubicBezTo>
                        <a:pt x="589" y="156"/>
                        <a:pt x="589" y="156"/>
                        <a:pt x="589" y="157"/>
                      </a:cubicBezTo>
                      <a:cubicBezTo>
                        <a:pt x="589" y="158"/>
                        <a:pt x="589" y="159"/>
                        <a:pt x="589" y="161"/>
                      </a:cubicBezTo>
                      <a:cubicBezTo>
                        <a:pt x="589" y="161"/>
                        <a:pt x="589" y="161"/>
                        <a:pt x="589" y="161"/>
                      </a:cubicBezTo>
                      <a:cubicBezTo>
                        <a:pt x="589" y="162"/>
                        <a:pt x="589" y="164"/>
                        <a:pt x="589" y="165"/>
                      </a:cubicBezTo>
                      <a:cubicBezTo>
                        <a:pt x="589" y="165"/>
                        <a:pt x="589" y="166"/>
                        <a:pt x="589" y="166"/>
                      </a:cubicBezTo>
                      <a:cubicBezTo>
                        <a:pt x="589" y="167"/>
                        <a:pt x="589" y="168"/>
                        <a:pt x="589" y="169"/>
                      </a:cubicBezTo>
                      <a:cubicBezTo>
                        <a:pt x="589" y="170"/>
                        <a:pt x="589" y="170"/>
                        <a:pt x="589" y="171"/>
                      </a:cubicBezTo>
                      <a:cubicBezTo>
                        <a:pt x="588" y="178"/>
                        <a:pt x="586" y="185"/>
                        <a:pt x="584" y="191"/>
                      </a:cubicBezTo>
                      <a:cubicBezTo>
                        <a:pt x="584" y="192"/>
                        <a:pt x="583" y="193"/>
                        <a:pt x="583" y="194"/>
                      </a:cubicBezTo>
                      <a:cubicBezTo>
                        <a:pt x="583" y="195"/>
                        <a:pt x="583" y="195"/>
                        <a:pt x="583" y="195"/>
                      </a:cubicBezTo>
                      <a:cubicBezTo>
                        <a:pt x="583" y="196"/>
                        <a:pt x="582" y="197"/>
                        <a:pt x="582" y="198"/>
                      </a:cubicBezTo>
                      <a:cubicBezTo>
                        <a:pt x="582" y="198"/>
                        <a:pt x="582" y="198"/>
                        <a:pt x="582" y="198"/>
                      </a:cubicBezTo>
                      <a:cubicBezTo>
                        <a:pt x="580" y="201"/>
                        <a:pt x="579" y="204"/>
                        <a:pt x="577" y="207"/>
                      </a:cubicBezTo>
                      <a:cubicBezTo>
                        <a:pt x="577" y="207"/>
                        <a:pt x="577" y="207"/>
                        <a:pt x="577" y="208"/>
                      </a:cubicBezTo>
                      <a:cubicBezTo>
                        <a:pt x="577" y="208"/>
                        <a:pt x="576" y="209"/>
                        <a:pt x="575" y="210"/>
                      </a:cubicBezTo>
                      <a:cubicBezTo>
                        <a:pt x="575" y="210"/>
                        <a:pt x="575" y="211"/>
                        <a:pt x="575" y="211"/>
                      </a:cubicBezTo>
                      <a:cubicBezTo>
                        <a:pt x="573" y="215"/>
                        <a:pt x="570" y="218"/>
                        <a:pt x="567" y="222"/>
                      </a:cubicBezTo>
                      <a:cubicBezTo>
                        <a:pt x="567" y="222"/>
                        <a:pt x="567" y="222"/>
                        <a:pt x="567" y="222"/>
                      </a:cubicBezTo>
                      <a:cubicBezTo>
                        <a:pt x="566" y="223"/>
                        <a:pt x="566" y="224"/>
                        <a:pt x="565" y="224"/>
                      </a:cubicBezTo>
                      <a:cubicBezTo>
                        <a:pt x="565" y="224"/>
                        <a:pt x="565" y="225"/>
                        <a:pt x="565" y="225"/>
                      </a:cubicBezTo>
                      <a:cubicBezTo>
                        <a:pt x="562" y="227"/>
                        <a:pt x="560" y="230"/>
                        <a:pt x="558" y="232"/>
                      </a:cubicBezTo>
                      <a:cubicBezTo>
                        <a:pt x="558" y="232"/>
                        <a:pt x="557" y="232"/>
                        <a:pt x="557" y="232"/>
                      </a:cubicBezTo>
                      <a:cubicBezTo>
                        <a:pt x="557" y="233"/>
                        <a:pt x="556" y="233"/>
                        <a:pt x="555" y="234"/>
                      </a:cubicBezTo>
                      <a:cubicBezTo>
                        <a:pt x="555" y="234"/>
                        <a:pt x="555" y="234"/>
                        <a:pt x="554" y="234"/>
                      </a:cubicBezTo>
                      <a:cubicBezTo>
                        <a:pt x="554" y="235"/>
                        <a:pt x="553" y="236"/>
                        <a:pt x="552" y="236"/>
                      </a:cubicBezTo>
                      <a:cubicBezTo>
                        <a:pt x="547" y="240"/>
                        <a:pt x="543" y="243"/>
                        <a:pt x="537" y="246"/>
                      </a:cubicBezTo>
                      <a:cubicBezTo>
                        <a:pt x="536" y="246"/>
                        <a:pt x="535" y="247"/>
                        <a:pt x="534" y="247"/>
                      </a:cubicBezTo>
                      <a:cubicBezTo>
                        <a:pt x="533" y="247"/>
                        <a:pt x="533" y="248"/>
                        <a:pt x="532" y="248"/>
                      </a:cubicBezTo>
                      <a:cubicBezTo>
                        <a:pt x="532" y="248"/>
                        <a:pt x="531" y="249"/>
                        <a:pt x="530" y="249"/>
                      </a:cubicBezTo>
                      <a:cubicBezTo>
                        <a:pt x="529" y="249"/>
                        <a:pt x="529" y="249"/>
                        <a:pt x="528" y="249"/>
                      </a:cubicBezTo>
                      <a:cubicBezTo>
                        <a:pt x="527" y="250"/>
                        <a:pt x="526" y="250"/>
                        <a:pt x="525" y="251"/>
                      </a:cubicBezTo>
                      <a:cubicBezTo>
                        <a:pt x="525" y="251"/>
                        <a:pt x="525" y="251"/>
                        <a:pt x="525" y="251"/>
                      </a:cubicBezTo>
                      <a:cubicBezTo>
                        <a:pt x="523" y="251"/>
                        <a:pt x="522" y="252"/>
                        <a:pt x="520" y="252"/>
                      </a:cubicBezTo>
                      <a:cubicBezTo>
                        <a:pt x="520" y="252"/>
                        <a:pt x="520" y="252"/>
                        <a:pt x="519" y="252"/>
                      </a:cubicBezTo>
                      <a:cubicBezTo>
                        <a:pt x="518" y="253"/>
                        <a:pt x="517" y="253"/>
                        <a:pt x="516" y="253"/>
                      </a:cubicBezTo>
                      <a:cubicBezTo>
                        <a:pt x="516" y="253"/>
                        <a:pt x="515" y="253"/>
                        <a:pt x="515" y="253"/>
                      </a:cubicBezTo>
                      <a:cubicBezTo>
                        <a:pt x="514" y="254"/>
                        <a:pt x="512" y="254"/>
                        <a:pt x="511" y="254"/>
                      </a:cubicBezTo>
                      <a:cubicBezTo>
                        <a:pt x="509" y="254"/>
                        <a:pt x="508" y="255"/>
                        <a:pt x="506" y="255"/>
                      </a:cubicBezTo>
                      <a:cubicBezTo>
                        <a:pt x="506" y="255"/>
                        <a:pt x="506" y="255"/>
                        <a:pt x="505" y="255"/>
                      </a:cubicBezTo>
                      <a:cubicBezTo>
                        <a:pt x="504" y="255"/>
                        <a:pt x="503" y="255"/>
                        <a:pt x="502" y="255"/>
                      </a:cubicBezTo>
                      <a:cubicBezTo>
                        <a:pt x="502" y="255"/>
                        <a:pt x="501" y="255"/>
                        <a:pt x="501" y="255"/>
                      </a:cubicBezTo>
                      <a:cubicBezTo>
                        <a:pt x="499" y="255"/>
                        <a:pt x="498" y="255"/>
                        <a:pt x="496" y="255"/>
                      </a:cubicBezTo>
                      <a:cubicBezTo>
                        <a:pt x="496" y="255"/>
                        <a:pt x="496" y="255"/>
                        <a:pt x="496" y="255"/>
                      </a:cubicBezTo>
                      <a:cubicBezTo>
                        <a:pt x="495" y="255"/>
                        <a:pt x="494" y="255"/>
                        <a:pt x="492" y="255"/>
                      </a:cubicBezTo>
                      <a:cubicBezTo>
                        <a:pt x="492" y="255"/>
                        <a:pt x="491" y="255"/>
                        <a:pt x="491" y="255"/>
                      </a:cubicBezTo>
                      <a:cubicBezTo>
                        <a:pt x="490" y="255"/>
                        <a:pt x="489" y="255"/>
                        <a:pt x="488" y="255"/>
                      </a:cubicBezTo>
                      <a:cubicBezTo>
                        <a:pt x="488" y="255"/>
                        <a:pt x="487" y="255"/>
                        <a:pt x="487" y="255"/>
                      </a:cubicBezTo>
                      <a:cubicBezTo>
                        <a:pt x="485" y="255"/>
                        <a:pt x="484" y="255"/>
                        <a:pt x="483" y="255"/>
                      </a:cubicBezTo>
                      <a:cubicBezTo>
                        <a:pt x="477" y="254"/>
                        <a:pt x="471" y="253"/>
                        <a:pt x="466" y="251"/>
                      </a:cubicBezTo>
                      <a:cubicBezTo>
                        <a:pt x="465" y="250"/>
                        <a:pt x="464" y="250"/>
                        <a:pt x="463" y="250"/>
                      </a:cubicBezTo>
                      <a:cubicBezTo>
                        <a:pt x="463" y="250"/>
                        <a:pt x="462" y="250"/>
                        <a:pt x="462" y="249"/>
                      </a:cubicBezTo>
                      <a:cubicBezTo>
                        <a:pt x="461" y="249"/>
                        <a:pt x="460" y="249"/>
                        <a:pt x="459" y="248"/>
                      </a:cubicBezTo>
                      <a:cubicBezTo>
                        <a:pt x="459" y="248"/>
                        <a:pt x="459" y="248"/>
                        <a:pt x="459" y="248"/>
                      </a:cubicBezTo>
                      <a:cubicBezTo>
                        <a:pt x="456" y="247"/>
                        <a:pt x="453" y="245"/>
                        <a:pt x="450" y="244"/>
                      </a:cubicBezTo>
                      <a:cubicBezTo>
                        <a:pt x="450" y="244"/>
                        <a:pt x="450" y="244"/>
                        <a:pt x="450" y="244"/>
                      </a:cubicBezTo>
                      <a:cubicBezTo>
                        <a:pt x="449" y="243"/>
                        <a:pt x="448" y="243"/>
                        <a:pt x="447" y="242"/>
                      </a:cubicBezTo>
                      <a:cubicBezTo>
                        <a:pt x="447" y="242"/>
                        <a:pt x="447" y="242"/>
                        <a:pt x="446" y="242"/>
                      </a:cubicBezTo>
                      <a:cubicBezTo>
                        <a:pt x="443" y="239"/>
                        <a:pt x="439" y="237"/>
                        <a:pt x="436" y="234"/>
                      </a:cubicBezTo>
                      <a:cubicBezTo>
                        <a:pt x="435" y="234"/>
                        <a:pt x="435" y="234"/>
                        <a:pt x="435" y="234"/>
                      </a:cubicBezTo>
                      <a:cubicBezTo>
                        <a:pt x="434" y="233"/>
                        <a:pt x="434" y="232"/>
                        <a:pt x="433" y="232"/>
                      </a:cubicBezTo>
                      <a:cubicBezTo>
                        <a:pt x="433" y="231"/>
                        <a:pt x="433" y="231"/>
                        <a:pt x="432" y="231"/>
                      </a:cubicBezTo>
                      <a:cubicBezTo>
                        <a:pt x="430" y="229"/>
                        <a:pt x="428" y="227"/>
                        <a:pt x="425" y="224"/>
                      </a:cubicBezTo>
                      <a:cubicBezTo>
                        <a:pt x="425" y="224"/>
                        <a:pt x="425" y="224"/>
                        <a:pt x="425" y="224"/>
                      </a:cubicBezTo>
                      <a:cubicBezTo>
                        <a:pt x="425" y="223"/>
                        <a:pt x="424" y="222"/>
                        <a:pt x="423" y="222"/>
                      </a:cubicBezTo>
                      <a:cubicBezTo>
                        <a:pt x="423" y="221"/>
                        <a:pt x="423" y="221"/>
                        <a:pt x="423" y="221"/>
                      </a:cubicBezTo>
                      <a:cubicBezTo>
                        <a:pt x="422" y="220"/>
                        <a:pt x="421" y="219"/>
                        <a:pt x="421" y="218"/>
                      </a:cubicBezTo>
                      <a:cubicBezTo>
                        <a:pt x="417" y="213"/>
                        <a:pt x="413" y="207"/>
                        <a:pt x="410" y="200"/>
                      </a:cubicBezTo>
                      <a:cubicBezTo>
                        <a:pt x="410" y="200"/>
                        <a:pt x="410" y="199"/>
                        <a:pt x="409" y="199"/>
                      </a:cubicBezTo>
                      <a:cubicBezTo>
                        <a:pt x="409" y="198"/>
                        <a:pt x="409" y="197"/>
                        <a:pt x="408" y="196"/>
                      </a:cubicBezTo>
                      <a:cubicBezTo>
                        <a:pt x="408" y="196"/>
                        <a:pt x="408" y="195"/>
                        <a:pt x="408" y="195"/>
                      </a:cubicBezTo>
                      <a:cubicBezTo>
                        <a:pt x="407" y="194"/>
                        <a:pt x="407" y="193"/>
                        <a:pt x="407" y="191"/>
                      </a:cubicBezTo>
                      <a:cubicBezTo>
                        <a:pt x="406" y="191"/>
                        <a:pt x="406" y="191"/>
                        <a:pt x="406" y="191"/>
                      </a:cubicBezTo>
                      <a:cubicBezTo>
                        <a:pt x="406" y="190"/>
                        <a:pt x="406" y="188"/>
                        <a:pt x="405" y="187"/>
                      </a:cubicBezTo>
                      <a:cubicBezTo>
                        <a:pt x="405" y="187"/>
                        <a:pt x="405" y="186"/>
                        <a:pt x="405" y="186"/>
                      </a:cubicBezTo>
                      <a:cubicBezTo>
                        <a:pt x="405" y="185"/>
                        <a:pt x="404" y="184"/>
                        <a:pt x="404" y="183"/>
                      </a:cubicBezTo>
                      <a:cubicBezTo>
                        <a:pt x="404" y="182"/>
                        <a:pt x="404" y="182"/>
                        <a:pt x="404" y="181"/>
                      </a:cubicBezTo>
                      <a:cubicBezTo>
                        <a:pt x="404" y="180"/>
                        <a:pt x="403" y="179"/>
                        <a:pt x="403" y="177"/>
                      </a:cubicBezTo>
                      <a:cubicBezTo>
                        <a:pt x="403" y="176"/>
                        <a:pt x="403" y="174"/>
                        <a:pt x="402" y="173"/>
                      </a:cubicBezTo>
                      <a:cubicBezTo>
                        <a:pt x="402" y="173"/>
                        <a:pt x="402" y="172"/>
                        <a:pt x="402" y="172"/>
                      </a:cubicBezTo>
                      <a:cubicBezTo>
                        <a:pt x="402" y="171"/>
                        <a:pt x="402" y="170"/>
                        <a:pt x="402" y="169"/>
                      </a:cubicBezTo>
                      <a:cubicBezTo>
                        <a:pt x="402" y="168"/>
                        <a:pt x="402" y="168"/>
                        <a:pt x="402" y="167"/>
                      </a:cubicBezTo>
                      <a:cubicBezTo>
                        <a:pt x="402" y="166"/>
                        <a:pt x="402" y="164"/>
                        <a:pt x="402" y="163"/>
                      </a:cubicBezTo>
                      <a:cubicBezTo>
                        <a:pt x="402" y="163"/>
                        <a:pt x="402" y="163"/>
                        <a:pt x="402" y="163"/>
                      </a:cubicBezTo>
                      <a:cubicBezTo>
                        <a:pt x="402" y="161"/>
                        <a:pt x="402" y="160"/>
                        <a:pt x="402" y="159"/>
                      </a:cubicBezTo>
                      <a:cubicBezTo>
                        <a:pt x="402" y="158"/>
                        <a:pt x="402" y="158"/>
                        <a:pt x="402" y="157"/>
                      </a:cubicBezTo>
                      <a:cubicBezTo>
                        <a:pt x="402" y="156"/>
                        <a:pt x="402" y="156"/>
                        <a:pt x="402" y="155"/>
                      </a:cubicBezTo>
                      <a:cubicBezTo>
                        <a:pt x="402" y="154"/>
                        <a:pt x="402" y="154"/>
                        <a:pt x="402" y="153"/>
                      </a:cubicBezTo>
                      <a:cubicBezTo>
                        <a:pt x="402" y="152"/>
                        <a:pt x="402" y="151"/>
                        <a:pt x="403" y="149"/>
                      </a:cubicBezTo>
                      <a:cubicBezTo>
                        <a:pt x="403" y="149"/>
                        <a:pt x="403" y="149"/>
                        <a:pt x="403" y="149"/>
                      </a:cubicBezTo>
                      <a:cubicBezTo>
                        <a:pt x="403" y="143"/>
                        <a:pt x="405" y="138"/>
                        <a:pt x="406" y="132"/>
                      </a:cubicBezTo>
                      <a:cubicBezTo>
                        <a:pt x="407" y="131"/>
                        <a:pt x="407" y="130"/>
                        <a:pt x="408" y="129"/>
                      </a:cubicBezTo>
                      <a:cubicBezTo>
                        <a:pt x="408" y="129"/>
                        <a:pt x="408" y="129"/>
                        <a:pt x="408" y="129"/>
                      </a:cubicBezTo>
                      <a:cubicBezTo>
                        <a:pt x="408" y="128"/>
                        <a:pt x="409" y="127"/>
                        <a:pt x="409" y="126"/>
                      </a:cubicBezTo>
                      <a:cubicBezTo>
                        <a:pt x="409" y="126"/>
                        <a:pt x="409" y="126"/>
                        <a:pt x="409" y="126"/>
                      </a:cubicBezTo>
                      <a:cubicBezTo>
                        <a:pt x="410" y="123"/>
                        <a:pt x="412" y="120"/>
                        <a:pt x="413" y="117"/>
                      </a:cubicBezTo>
                      <a:cubicBezTo>
                        <a:pt x="413" y="117"/>
                        <a:pt x="414" y="116"/>
                        <a:pt x="414" y="116"/>
                      </a:cubicBezTo>
                      <a:cubicBezTo>
                        <a:pt x="414" y="115"/>
                        <a:pt x="415" y="114"/>
                        <a:pt x="415" y="114"/>
                      </a:cubicBezTo>
                      <a:cubicBezTo>
                        <a:pt x="415" y="113"/>
                        <a:pt x="415" y="113"/>
                        <a:pt x="416" y="113"/>
                      </a:cubicBezTo>
                      <a:cubicBezTo>
                        <a:pt x="418" y="109"/>
                        <a:pt x="420" y="106"/>
                        <a:pt x="423" y="102"/>
                      </a:cubicBezTo>
                      <a:cubicBezTo>
                        <a:pt x="423" y="102"/>
                        <a:pt x="423" y="102"/>
                        <a:pt x="424" y="102"/>
                      </a:cubicBezTo>
                      <a:cubicBezTo>
                        <a:pt x="424" y="101"/>
                        <a:pt x="425" y="100"/>
                        <a:pt x="426" y="99"/>
                      </a:cubicBezTo>
                      <a:cubicBezTo>
                        <a:pt x="426" y="99"/>
                        <a:pt x="426" y="99"/>
                        <a:pt x="426" y="99"/>
                      </a:cubicBezTo>
                      <a:cubicBezTo>
                        <a:pt x="428" y="97"/>
                        <a:pt x="431" y="94"/>
                        <a:pt x="433" y="92"/>
                      </a:cubicBezTo>
                      <a:cubicBezTo>
                        <a:pt x="433" y="92"/>
                        <a:pt x="433" y="92"/>
                        <a:pt x="433" y="92"/>
                      </a:cubicBezTo>
                      <a:cubicBezTo>
                        <a:pt x="434" y="91"/>
                        <a:pt x="435" y="90"/>
                        <a:pt x="436" y="90"/>
                      </a:cubicBezTo>
                      <a:cubicBezTo>
                        <a:pt x="436" y="90"/>
                        <a:pt x="436" y="89"/>
                        <a:pt x="436" y="89"/>
                      </a:cubicBezTo>
                      <a:cubicBezTo>
                        <a:pt x="437" y="89"/>
                        <a:pt x="438" y="88"/>
                        <a:pt x="439" y="87"/>
                      </a:cubicBezTo>
                      <a:cubicBezTo>
                        <a:pt x="443" y="84"/>
                        <a:pt x="448" y="81"/>
                        <a:pt x="453" y="78"/>
                      </a:cubicBezTo>
                      <a:cubicBezTo>
                        <a:pt x="454" y="78"/>
                        <a:pt x="456" y="77"/>
                        <a:pt x="457" y="77"/>
                      </a:cubicBezTo>
                      <a:cubicBezTo>
                        <a:pt x="457" y="76"/>
                        <a:pt x="458" y="76"/>
                        <a:pt x="458" y="76"/>
                      </a:cubicBezTo>
                      <a:cubicBezTo>
                        <a:pt x="459" y="76"/>
                        <a:pt x="460" y="75"/>
                        <a:pt x="461" y="75"/>
                      </a:cubicBezTo>
                      <a:cubicBezTo>
                        <a:pt x="461" y="75"/>
                        <a:pt x="462" y="74"/>
                        <a:pt x="462" y="74"/>
                      </a:cubicBezTo>
                      <a:cubicBezTo>
                        <a:pt x="463" y="74"/>
                        <a:pt x="465" y="73"/>
                        <a:pt x="466" y="73"/>
                      </a:cubicBezTo>
                      <a:cubicBezTo>
                        <a:pt x="466" y="73"/>
                        <a:pt x="466" y="73"/>
                        <a:pt x="466" y="73"/>
                      </a:cubicBezTo>
                      <a:cubicBezTo>
                        <a:pt x="467" y="72"/>
                        <a:pt x="469" y="72"/>
                        <a:pt x="470" y="72"/>
                      </a:cubicBezTo>
                      <a:cubicBezTo>
                        <a:pt x="471" y="72"/>
                        <a:pt x="471" y="71"/>
                        <a:pt x="471" y="71"/>
                      </a:cubicBezTo>
                      <a:cubicBezTo>
                        <a:pt x="472" y="71"/>
                        <a:pt x="473" y="71"/>
                        <a:pt x="474" y="71"/>
                      </a:cubicBezTo>
                      <a:cubicBezTo>
                        <a:pt x="475" y="71"/>
                        <a:pt x="475" y="70"/>
                        <a:pt x="476" y="70"/>
                      </a:cubicBezTo>
                      <a:cubicBezTo>
                        <a:pt x="477" y="70"/>
                        <a:pt x="479" y="70"/>
                        <a:pt x="480" y="70"/>
                      </a:cubicBezTo>
                      <a:cubicBezTo>
                        <a:pt x="481" y="69"/>
                        <a:pt x="483" y="69"/>
                        <a:pt x="484" y="69"/>
                      </a:cubicBezTo>
                      <a:cubicBezTo>
                        <a:pt x="485" y="69"/>
                        <a:pt x="485" y="69"/>
                        <a:pt x="486" y="69"/>
                      </a:cubicBezTo>
                      <a:cubicBezTo>
                        <a:pt x="487" y="69"/>
                        <a:pt x="488" y="69"/>
                        <a:pt x="489" y="69"/>
                      </a:cubicBezTo>
                      <a:cubicBezTo>
                        <a:pt x="489" y="68"/>
                        <a:pt x="490" y="68"/>
                        <a:pt x="490" y="68"/>
                      </a:cubicBezTo>
                      <a:cubicBezTo>
                        <a:pt x="491" y="68"/>
                        <a:pt x="493" y="68"/>
                        <a:pt x="494" y="68"/>
                      </a:cubicBezTo>
                      <a:cubicBezTo>
                        <a:pt x="494" y="68"/>
                        <a:pt x="494" y="68"/>
                        <a:pt x="495" y="68"/>
                      </a:cubicBezTo>
                      <a:cubicBezTo>
                        <a:pt x="496" y="68"/>
                        <a:pt x="497" y="68"/>
                        <a:pt x="498" y="68"/>
                      </a:cubicBezTo>
                      <a:cubicBezTo>
                        <a:pt x="499" y="68"/>
                        <a:pt x="499" y="68"/>
                        <a:pt x="500" y="68"/>
                      </a:cubicBezTo>
                      <a:cubicBezTo>
                        <a:pt x="501" y="68"/>
                        <a:pt x="502" y="68"/>
                        <a:pt x="503" y="69"/>
                      </a:cubicBezTo>
                      <a:cubicBezTo>
                        <a:pt x="503" y="69"/>
                        <a:pt x="504" y="69"/>
                        <a:pt x="504" y="69"/>
                      </a:cubicBezTo>
                      <a:cubicBezTo>
                        <a:pt x="505" y="69"/>
                        <a:pt x="507" y="69"/>
                        <a:pt x="508" y="69"/>
                      </a:cubicBezTo>
                      <a:cubicBezTo>
                        <a:pt x="514" y="70"/>
                        <a:pt x="519" y="71"/>
                        <a:pt x="525" y="73"/>
                      </a:cubicBezTo>
                      <a:cubicBezTo>
                        <a:pt x="526" y="73"/>
                        <a:pt x="527" y="74"/>
                        <a:pt x="528" y="74"/>
                      </a:cubicBezTo>
                      <a:cubicBezTo>
                        <a:pt x="528" y="74"/>
                        <a:pt x="528" y="74"/>
                        <a:pt x="528" y="74"/>
                      </a:cubicBezTo>
                      <a:cubicBezTo>
                        <a:pt x="529" y="75"/>
                        <a:pt x="530" y="75"/>
                        <a:pt x="531" y="75"/>
                      </a:cubicBezTo>
                      <a:cubicBezTo>
                        <a:pt x="531" y="75"/>
                        <a:pt x="532" y="76"/>
                        <a:pt x="532" y="76"/>
                      </a:cubicBezTo>
                      <a:cubicBezTo>
                        <a:pt x="535" y="77"/>
                        <a:pt x="538" y="78"/>
                        <a:pt x="541" y="80"/>
                      </a:cubicBezTo>
                      <a:cubicBezTo>
                        <a:pt x="541" y="80"/>
                        <a:pt x="541" y="80"/>
                        <a:pt x="541" y="80"/>
                      </a:cubicBezTo>
                      <a:cubicBezTo>
                        <a:pt x="542" y="81"/>
                        <a:pt x="543" y="81"/>
                        <a:pt x="544" y="82"/>
                      </a:cubicBezTo>
                      <a:cubicBezTo>
                        <a:pt x="544" y="82"/>
                        <a:pt x="544" y="82"/>
                        <a:pt x="544" y="82"/>
                      </a:cubicBezTo>
                      <a:cubicBezTo>
                        <a:pt x="548" y="84"/>
                        <a:pt x="552" y="87"/>
                        <a:pt x="555" y="90"/>
                      </a:cubicBezTo>
                      <a:cubicBezTo>
                        <a:pt x="555" y="90"/>
                        <a:pt x="555" y="90"/>
                        <a:pt x="556" y="90"/>
                      </a:cubicBezTo>
                      <a:cubicBezTo>
                        <a:pt x="556" y="91"/>
                        <a:pt x="557" y="92"/>
                        <a:pt x="558" y="92"/>
                      </a:cubicBezTo>
                      <a:cubicBezTo>
                        <a:pt x="558" y="92"/>
                        <a:pt x="558" y="92"/>
                        <a:pt x="558" y="93"/>
                      </a:cubicBezTo>
                      <a:cubicBezTo>
                        <a:pt x="561" y="95"/>
                        <a:pt x="563" y="97"/>
                        <a:pt x="565" y="100"/>
                      </a:cubicBezTo>
                      <a:cubicBezTo>
                        <a:pt x="565" y="100"/>
                        <a:pt x="565" y="100"/>
                        <a:pt x="565" y="100"/>
                      </a:cubicBezTo>
                      <a:cubicBezTo>
                        <a:pt x="566" y="101"/>
                        <a:pt x="567" y="101"/>
                        <a:pt x="567" y="102"/>
                      </a:cubicBezTo>
                      <a:cubicBezTo>
                        <a:pt x="568" y="102"/>
                        <a:pt x="568" y="103"/>
                        <a:pt x="568" y="103"/>
                      </a:cubicBezTo>
                      <a:cubicBezTo>
                        <a:pt x="569" y="104"/>
                        <a:pt x="569" y="104"/>
                        <a:pt x="570" y="105"/>
                      </a:cubicBezTo>
                      <a:cubicBezTo>
                        <a:pt x="573" y="110"/>
                        <a:pt x="576" y="115"/>
                        <a:pt x="579" y="120"/>
                      </a:cubicBezTo>
                      <a:cubicBezTo>
                        <a:pt x="580" y="121"/>
                        <a:pt x="580" y="122"/>
                        <a:pt x="581" y="123"/>
                      </a:cubicBezTo>
                      <a:cubicBezTo>
                        <a:pt x="581" y="124"/>
                        <a:pt x="581" y="124"/>
                        <a:pt x="581" y="125"/>
                      </a:cubicBezTo>
                      <a:cubicBezTo>
                        <a:pt x="582" y="126"/>
                        <a:pt x="582" y="127"/>
                        <a:pt x="582" y="127"/>
                      </a:cubicBezTo>
                      <a:cubicBezTo>
                        <a:pt x="583" y="128"/>
                        <a:pt x="583" y="128"/>
                        <a:pt x="583" y="129"/>
                      </a:cubicBezTo>
                      <a:cubicBezTo>
                        <a:pt x="583" y="130"/>
                        <a:pt x="584" y="131"/>
                        <a:pt x="584" y="132"/>
                      </a:cubicBezTo>
                      <a:cubicBezTo>
                        <a:pt x="584" y="132"/>
                        <a:pt x="584" y="133"/>
                        <a:pt x="584" y="133"/>
                      </a:cubicBezTo>
                      <a:cubicBezTo>
                        <a:pt x="585" y="134"/>
                        <a:pt x="585" y="135"/>
                        <a:pt x="585" y="137"/>
                      </a:cubicBezTo>
                      <a:lnTo>
                        <a:pt x="586" y="138"/>
                      </a:lnTo>
                      <a:cubicBezTo>
                        <a:pt x="586" y="139"/>
                        <a:pt x="586" y="140"/>
                        <a:pt x="587" y="141"/>
                      </a:cubicBezTo>
                      <a:cubicBezTo>
                        <a:pt x="587" y="141"/>
                        <a:pt x="587" y="142"/>
                        <a:pt x="587" y="142"/>
                      </a:cubicBezTo>
                      <a:cubicBezTo>
                        <a:pt x="587" y="144"/>
                        <a:pt x="587" y="145"/>
                        <a:pt x="588" y="147"/>
                      </a:cubicBezTo>
                      <a:cubicBezTo>
                        <a:pt x="588" y="148"/>
                        <a:pt x="588" y="149"/>
                        <a:pt x="588" y="151"/>
                      </a:cubicBezTo>
                      <a:close/>
                      <a:moveTo>
                        <a:pt x="657" y="163"/>
                      </a:moveTo>
                      <a:lnTo>
                        <a:pt x="648" y="108"/>
                      </a:lnTo>
                      <a:lnTo>
                        <a:pt x="616" y="114"/>
                      </a:lnTo>
                      <a:cubicBezTo>
                        <a:pt x="611" y="99"/>
                        <a:pt x="602" y="86"/>
                        <a:pt x="592" y="74"/>
                      </a:cubicBezTo>
                      <a:lnTo>
                        <a:pt x="611" y="48"/>
                      </a:lnTo>
                      <a:lnTo>
                        <a:pt x="565" y="16"/>
                      </a:lnTo>
                      <a:lnTo>
                        <a:pt x="547" y="42"/>
                      </a:lnTo>
                      <a:cubicBezTo>
                        <a:pt x="533" y="36"/>
                        <a:pt x="518" y="32"/>
                        <a:pt x="502" y="32"/>
                      </a:cubicBezTo>
                      <a:lnTo>
                        <a:pt x="497" y="0"/>
                      </a:lnTo>
                      <a:lnTo>
                        <a:pt x="442" y="9"/>
                      </a:lnTo>
                      <a:lnTo>
                        <a:pt x="447" y="41"/>
                      </a:lnTo>
                      <a:cubicBezTo>
                        <a:pt x="432" y="47"/>
                        <a:pt x="419" y="55"/>
                        <a:pt x="408" y="65"/>
                      </a:cubicBezTo>
                      <a:lnTo>
                        <a:pt x="382" y="47"/>
                      </a:lnTo>
                      <a:lnTo>
                        <a:pt x="350" y="92"/>
                      </a:lnTo>
                      <a:lnTo>
                        <a:pt x="376" y="110"/>
                      </a:lnTo>
                      <a:cubicBezTo>
                        <a:pt x="370" y="124"/>
                        <a:pt x="366" y="140"/>
                        <a:pt x="365" y="155"/>
                      </a:cubicBezTo>
                      <a:lnTo>
                        <a:pt x="334" y="161"/>
                      </a:lnTo>
                      <a:lnTo>
                        <a:pt x="343" y="215"/>
                      </a:lnTo>
                      <a:lnTo>
                        <a:pt x="374" y="210"/>
                      </a:lnTo>
                      <a:cubicBezTo>
                        <a:pt x="380" y="225"/>
                        <a:pt x="388" y="238"/>
                        <a:pt x="399" y="249"/>
                      </a:cubicBezTo>
                      <a:lnTo>
                        <a:pt x="380" y="275"/>
                      </a:lnTo>
                      <a:lnTo>
                        <a:pt x="425" y="308"/>
                      </a:lnTo>
                      <a:lnTo>
                        <a:pt x="444" y="282"/>
                      </a:lnTo>
                      <a:cubicBezTo>
                        <a:pt x="458" y="288"/>
                        <a:pt x="473" y="291"/>
                        <a:pt x="489" y="292"/>
                      </a:cubicBezTo>
                      <a:lnTo>
                        <a:pt x="494" y="324"/>
                      </a:lnTo>
                      <a:lnTo>
                        <a:pt x="549" y="315"/>
                      </a:lnTo>
                      <a:lnTo>
                        <a:pt x="544" y="283"/>
                      </a:lnTo>
                      <a:cubicBezTo>
                        <a:pt x="558" y="277"/>
                        <a:pt x="571" y="269"/>
                        <a:pt x="583" y="258"/>
                      </a:cubicBezTo>
                      <a:lnTo>
                        <a:pt x="609" y="277"/>
                      </a:lnTo>
                      <a:lnTo>
                        <a:pt x="641" y="232"/>
                      </a:lnTo>
                      <a:lnTo>
                        <a:pt x="615" y="213"/>
                      </a:lnTo>
                      <a:cubicBezTo>
                        <a:pt x="621" y="199"/>
                        <a:pt x="625" y="184"/>
                        <a:pt x="625" y="168"/>
                      </a:cubicBezTo>
                      <a:lnTo>
                        <a:pt x="657" y="163"/>
                      </a:lnTo>
                      <a:close/>
                      <a:moveTo>
                        <a:pt x="453" y="544"/>
                      </a:moveTo>
                      <a:cubicBezTo>
                        <a:pt x="453" y="545"/>
                        <a:pt x="453" y="546"/>
                        <a:pt x="453" y="547"/>
                      </a:cubicBezTo>
                      <a:cubicBezTo>
                        <a:pt x="452" y="548"/>
                        <a:pt x="452" y="550"/>
                        <a:pt x="452" y="552"/>
                      </a:cubicBezTo>
                      <a:cubicBezTo>
                        <a:pt x="452" y="553"/>
                        <a:pt x="451" y="554"/>
                        <a:pt x="451" y="554"/>
                      </a:cubicBezTo>
                      <a:cubicBezTo>
                        <a:pt x="451" y="557"/>
                        <a:pt x="450" y="559"/>
                        <a:pt x="450" y="562"/>
                      </a:cubicBezTo>
                      <a:cubicBezTo>
                        <a:pt x="450" y="562"/>
                        <a:pt x="450" y="562"/>
                        <a:pt x="449" y="562"/>
                      </a:cubicBezTo>
                      <a:cubicBezTo>
                        <a:pt x="449" y="565"/>
                        <a:pt x="448" y="567"/>
                        <a:pt x="448" y="569"/>
                      </a:cubicBezTo>
                      <a:cubicBezTo>
                        <a:pt x="447" y="570"/>
                        <a:pt x="447" y="570"/>
                        <a:pt x="447" y="571"/>
                      </a:cubicBezTo>
                      <a:cubicBezTo>
                        <a:pt x="447" y="573"/>
                        <a:pt x="446" y="575"/>
                        <a:pt x="445" y="576"/>
                      </a:cubicBezTo>
                      <a:cubicBezTo>
                        <a:pt x="445" y="577"/>
                        <a:pt x="445" y="578"/>
                        <a:pt x="445" y="579"/>
                      </a:cubicBezTo>
                      <a:cubicBezTo>
                        <a:pt x="440" y="591"/>
                        <a:pt x="435" y="602"/>
                        <a:pt x="428" y="612"/>
                      </a:cubicBezTo>
                      <a:cubicBezTo>
                        <a:pt x="427" y="614"/>
                        <a:pt x="426" y="616"/>
                        <a:pt x="425" y="617"/>
                      </a:cubicBezTo>
                      <a:cubicBezTo>
                        <a:pt x="424" y="617"/>
                        <a:pt x="424" y="618"/>
                        <a:pt x="424" y="618"/>
                      </a:cubicBezTo>
                      <a:cubicBezTo>
                        <a:pt x="423" y="620"/>
                        <a:pt x="422" y="621"/>
                        <a:pt x="421" y="623"/>
                      </a:cubicBezTo>
                      <a:cubicBezTo>
                        <a:pt x="421" y="623"/>
                        <a:pt x="420" y="623"/>
                        <a:pt x="420" y="623"/>
                      </a:cubicBezTo>
                      <a:cubicBezTo>
                        <a:pt x="417" y="628"/>
                        <a:pt x="413" y="632"/>
                        <a:pt x="409" y="637"/>
                      </a:cubicBezTo>
                      <a:cubicBezTo>
                        <a:pt x="409" y="637"/>
                        <a:pt x="409" y="637"/>
                        <a:pt x="408" y="637"/>
                      </a:cubicBezTo>
                      <a:cubicBezTo>
                        <a:pt x="407" y="639"/>
                        <a:pt x="406" y="640"/>
                        <a:pt x="404" y="641"/>
                      </a:cubicBezTo>
                      <a:cubicBezTo>
                        <a:pt x="404" y="641"/>
                        <a:pt x="404" y="642"/>
                        <a:pt x="404" y="642"/>
                      </a:cubicBezTo>
                      <a:cubicBezTo>
                        <a:pt x="398" y="648"/>
                        <a:pt x="392" y="653"/>
                        <a:pt x="386" y="657"/>
                      </a:cubicBezTo>
                      <a:cubicBezTo>
                        <a:pt x="385" y="657"/>
                        <a:pt x="385" y="658"/>
                        <a:pt x="385" y="658"/>
                      </a:cubicBezTo>
                      <a:cubicBezTo>
                        <a:pt x="383" y="659"/>
                        <a:pt x="382" y="660"/>
                        <a:pt x="380" y="661"/>
                      </a:cubicBezTo>
                      <a:cubicBezTo>
                        <a:pt x="380" y="661"/>
                        <a:pt x="379" y="661"/>
                        <a:pt x="379" y="662"/>
                      </a:cubicBezTo>
                      <a:cubicBezTo>
                        <a:pt x="374" y="665"/>
                        <a:pt x="369" y="668"/>
                        <a:pt x="364" y="670"/>
                      </a:cubicBezTo>
                      <a:cubicBezTo>
                        <a:pt x="364" y="671"/>
                        <a:pt x="364" y="671"/>
                        <a:pt x="363" y="671"/>
                      </a:cubicBezTo>
                      <a:cubicBezTo>
                        <a:pt x="362" y="672"/>
                        <a:pt x="360" y="672"/>
                        <a:pt x="358" y="673"/>
                      </a:cubicBezTo>
                      <a:cubicBezTo>
                        <a:pt x="358" y="673"/>
                        <a:pt x="358" y="674"/>
                        <a:pt x="357" y="674"/>
                      </a:cubicBezTo>
                      <a:cubicBezTo>
                        <a:pt x="356" y="675"/>
                        <a:pt x="354" y="675"/>
                        <a:pt x="352" y="676"/>
                      </a:cubicBezTo>
                      <a:cubicBezTo>
                        <a:pt x="343" y="680"/>
                        <a:pt x="333" y="683"/>
                        <a:pt x="323" y="685"/>
                      </a:cubicBezTo>
                      <a:cubicBezTo>
                        <a:pt x="321" y="686"/>
                        <a:pt x="318" y="686"/>
                        <a:pt x="316" y="687"/>
                      </a:cubicBezTo>
                      <a:cubicBezTo>
                        <a:pt x="315" y="687"/>
                        <a:pt x="314" y="687"/>
                        <a:pt x="313" y="687"/>
                      </a:cubicBezTo>
                      <a:cubicBezTo>
                        <a:pt x="312" y="687"/>
                        <a:pt x="310" y="688"/>
                        <a:pt x="308" y="688"/>
                      </a:cubicBezTo>
                      <a:cubicBezTo>
                        <a:pt x="307" y="688"/>
                        <a:pt x="307" y="688"/>
                        <a:pt x="306" y="688"/>
                      </a:cubicBezTo>
                      <a:cubicBezTo>
                        <a:pt x="304" y="688"/>
                        <a:pt x="301" y="689"/>
                        <a:pt x="299" y="689"/>
                      </a:cubicBezTo>
                      <a:cubicBezTo>
                        <a:pt x="299" y="689"/>
                        <a:pt x="299" y="689"/>
                        <a:pt x="298" y="689"/>
                      </a:cubicBezTo>
                      <a:cubicBezTo>
                        <a:pt x="296" y="689"/>
                        <a:pt x="293" y="689"/>
                        <a:pt x="291" y="689"/>
                      </a:cubicBezTo>
                      <a:cubicBezTo>
                        <a:pt x="290" y="689"/>
                        <a:pt x="289" y="689"/>
                        <a:pt x="289" y="689"/>
                      </a:cubicBezTo>
                      <a:cubicBezTo>
                        <a:pt x="287" y="689"/>
                        <a:pt x="285" y="689"/>
                        <a:pt x="283" y="689"/>
                      </a:cubicBezTo>
                      <a:cubicBezTo>
                        <a:pt x="282" y="689"/>
                        <a:pt x="281" y="689"/>
                        <a:pt x="281" y="689"/>
                      </a:cubicBezTo>
                      <a:cubicBezTo>
                        <a:pt x="278" y="689"/>
                        <a:pt x="276" y="689"/>
                        <a:pt x="273" y="689"/>
                      </a:cubicBezTo>
                      <a:cubicBezTo>
                        <a:pt x="270" y="688"/>
                        <a:pt x="268" y="688"/>
                        <a:pt x="265" y="688"/>
                      </a:cubicBezTo>
                      <a:cubicBezTo>
                        <a:pt x="265" y="688"/>
                        <a:pt x="264" y="687"/>
                        <a:pt x="263" y="687"/>
                      </a:cubicBezTo>
                      <a:cubicBezTo>
                        <a:pt x="261" y="687"/>
                        <a:pt x="259" y="687"/>
                        <a:pt x="257" y="686"/>
                      </a:cubicBezTo>
                      <a:cubicBezTo>
                        <a:pt x="257" y="686"/>
                        <a:pt x="256" y="686"/>
                        <a:pt x="255" y="686"/>
                      </a:cubicBezTo>
                      <a:cubicBezTo>
                        <a:pt x="253" y="686"/>
                        <a:pt x="250" y="685"/>
                        <a:pt x="248" y="684"/>
                      </a:cubicBezTo>
                      <a:cubicBezTo>
                        <a:pt x="248" y="684"/>
                        <a:pt x="247" y="684"/>
                        <a:pt x="247" y="684"/>
                      </a:cubicBezTo>
                      <a:cubicBezTo>
                        <a:pt x="245" y="684"/>
                        <a:pt x="243" y="683"/>
                        <a:pt x="241" y="683"/>
                      </a:cubicBezTo>
                      <a:cubicBezTo>
                        <a:pt x="240" y="682"/>
                        <a:pt x="239" y="682"/>
                        <a:pt x="238" y="682"/>
                      </a:cubicBezTo>
                      <a:cubicBezTo>
                        <a:pt x="237" y="681"/>
                        <a:pt x="235" y="681"/>
                        <a:pt x="233" y="680"/>
                      </a:cubicBezTo>
                      <a:cubicBezTo>
                        <a:pt x="233" y="680"/>
                        <a:pt x="232" y="680"/>
                        <a:pt x="231" y="679"/>
                      </a:cubicBezTo>
                      <a:cubicBezTo>
                        <a:pt x="229" y="679"/>
                        <a:pt x="226" y="678"/>
                        <a:pt x="224" y="677"/>
                      </a:cubicBezTo>
                      <a:cubicBezTo>
                        <a:pt x="215" y="673"/>
                        <a:pt x="206" y="668"/>
                        <a:pt x="197" y="663"/>
                      </a:cubicBezTo>
                      <a:cubicBezTo>
                        <a:pt x="196" y="662"/>
                        <a:pt x="194" y="661"/>
                        <a:pt x="192" y="660"/>
                      </a:cubicBezTo>
                      <a:cubicBezTo>
                        <a:pt x="192" y="659"/>
                        <a:pt x="192" y="659"/>
                        <a:pt x="191" y="659"/>
                      </a:cubicBezTo>
                      <a:cubicBezTo>
                        <a:pt x="190" y="658"/>
                        <a:pt x="188" y="657"/>
                        <a:pt x="187" y="656"/>
                      </a:cubicBezTo>
                      <a:cubicBezTo>
                        <a:pt x="187" y="655"/>
                        <a:pt x="187" y="655"/>
                        <a:pt x="186" y="655"/>
                      </a:cubicBezTo>
                      <a:cubicBezTo>
                        <a:pt x="182" y="652"/>
                        <a:pt x="177" y="648"/>
                        <a:pt x="173" y="644"/>
                      </a:cubicBezTo>
                      <a:cubicBezTo>
                        <a:pt x="173" y="644"/>
                        <a:pt x="172" y="643"/>
                        <a:pt x="172" y="643"/>
                      </a:cubicBezTo>
                      <a:cubicBezTo>
                        <a:pt x="171" y="642"/>
                        <a:pt x="170" y="641"/>
                        <a:pt x="168" y="639"/>
                      </a:cubicBezTo>
                      <a:cubicBezTo>
                        <a:pt x="168" y="639"/>
                        <a:pt x="168" y="639"/>
                        <a:pt x="167" y="638"/>
                      </a:cubicBezTo>
                      <a:cubicBezTo>
                        <a:pt x="162" y="633"/>
                        <a:pt x="157" y="627"/>
                        <a:pt x="152" y="620"/>
                      </a:cubicBezTo>
                      <a:cubicBezTo>
                        <a:pt x="152" y="620"/>
                        <a:pt x="152" y="620"/>
                        <a:pt x="151" y="619"/>
                      </a:cubicBezTo>
                      <a:cubicBezTo>
                        <a:pt x="150" y="618"/>
                        <a:pt x="149" y="616"/>
                        <a:pt x="148" y="615"/>
                      </a:cubicBezTo>
                      <a:cubicBezTo>
                        <a:pt x="148" y="615"/>
                        <a:pt x="148" y="614"/>
                        <a:pt x="148" y="614"/>
                      </a:cubicBezTo>
                      <a:cubicBezTo>
                        <a:pt x="145" y="609"/>
                        <a:pt x="142" y="604"/>
                        <a:pt x="139" y="599"/>
                      </a:cubicBezTo>
                      <a:cubicBezTo>
                        <a:pt x="139" y="599"/>
                        <a:pt x="139" y="598"/>
                        <a:pt x="139" y="598"/>
                      </a:cubicBezTo>
                      <a:cubicBezTo>
                        <a:pt x="138" y="597"/>
                        <a:pt x="137" y="595"/>
                        <a:pt x="136" y="593"/>
                      </a:cubicBezTo>
                      <a:cubicBezTo>
                        <a:pt x="136" y="593"/>
                        <a:pt x="136" y="592"/>
                        <a:pt x="136" y="592"/>
                      </a:cubicBezTo>
                      <a:cubicBezTo>
                        <a:pt x="135" y="590"/>
                        <a:pt x="134" y="589"/>
                        <a:pt x="133" y="587"/>
                      </a:cubicBezTo>
                      <a:cubicBezTo>
                        <a:pt x="129" y="575"/>
                        <a:pt x="125" y="563"/>
                        <a:pt x="123" y="551"/>
                      </a:cubicBezTo>
                      <a:cubicBezTo>
                        <a:pt x="123" y="550"/>
                        <a:pt x="122" y="549"/>
                        <a:pt x="122" y="548"/>
                      </a:cubicBezTo>
                      <a:cubicBezTo>
                        <a:pt x="122" y="547"/>
                        <a:pt x="122" y="545"/>
                        <a:pt x="122" y="543"/>
                      </a:cubicBezTo>
                      <a:cubicBezTo>
                        <a:pt x="122" y="542"/>
                        <a:pt x="121" y="541"/>
                        <a:pt x="121" y="541"/>
                      </a:cubicBezTo>
                      <a:cubicBezTo>
                        <a:pt x="121" y="538"/>
                        <a:pt x="121" y="536"/>
                        <a:pt x="121" y="534"/>
                      </a:cubicBezTo>
                      <a:cubicBezTo>
                        <a:pt x="121" y="534"/>
                        <a:pt x="121" y="533"/>
                        <a:pt x="121" y="533"/>
                      </a:cubicBezTo>
                      <a:cubicBezTo>
                        <a:pt x="120" y="531"/>
                        <a:pt x="120" y="528"/>
                        <a:pt x="120" y="526"/>
                      </a:cubicBezTo>
                      <a:cubicBezTo>
                        <a:pt x="120" y="525"/>
                        <a:pt x="120" y="524"/>
                        <a:pt x="120" y="523"/>
                      </a:cubicBezTo>
                      <a:cubicBezTo>
                        <a:pt x="120" y="522"/>
                        <a:pt x="120" y="520"/>
                        <a:pt x="120" y="518"/>
                      </a:cubicBezTo>
                      <a:cubicBezTo>
                        <a:pt x="120" y="517"/>
                        <a:pt x="120" y="516"/>
                        <a:pt x="120" y="515"/>
                      </a:cubicBezTo>
                      <a:cubicBezTo>
                        <a:pt x="121" y="513"/>
                        <a:pt x="121" y="510"/>
                        <a:pt x="121" y="508"/>
                      </a:cubicBezTo>
                      <a:cubicBezTo>
                        <a:pt x="121" y="505"/>
                        <a:pt x="121" y="503"/>
                        <a:pt x="122" y="500"/>
                      </a:cubicBezTo>
                      <a:cubicBezTo>
                        <a:pt x="122" y="499"/>
                        <a:pt x="122" y="499"/>
                        <a:pt x="122" y="498"/>
                      </a:cubicBezTo>
                      <a:cubicBezTo>
                        <a:pt x="122" y="496"/>
                        <a:pt x="123" y="494"/>
                        <a:pt x="123" y="492"/>
                      </a:cubicBezTo>
                      <a:cubicBezTo>
                        <a:pt x="123" y="492"/>
                        <a:pt x="123" y="491"/>
                        <a:pt x="123" y="490"/>
                      </a:cubicBezTo>
                      <a:cubicBezTo>
                        <a:pt x="124" y="488"/>
                        <a:pt x="124" y="485"/>
                        <a:pt x="125" y="483"/>
                      </a:cubicBezTo>
                      <a:cubicBezTo>
                        <a:pt x="125" y="482"/>
                        <a:pt x="125" y="482"/>
                        <a:pt x="125" y="482"/>
                      </a:cubicBezTo>
                      <a:cubicBezTo>
                        <a:pt x="126" y="480"/>
                        <a:pt x="126" y="478"/>
                        <a:pt x="127" y="475"/>
                      </a:cubicBezTo>
                      <a:cubicBezTo>
                        <a:pt x="127" y="475"/>
                        <a:pt x="127" y="474"/>
                        <a:pt x="128" y="473"/>
                      </a:cubicBezTo>
                      <a:cubicBezTo>
                        <a:pt x="128" y="471"/>
                        <a:pt x="129" y="470"/>
                        <a:pt x="129" y="468"/>
                      </a:cubicBezTo>
                      <a:cubicBezTo>
                        <a:pt x="130" y="467"/>
                        <a:pt x="130" y="467"/>
                        <a:pt x="130" y="466"/>
                      </a:cubicBezTo>
                      <a:cubicBezTo>
                        <a:pt x="131" y="464"/>
                        <a:pt x="132" y="461"/>
                        <a:pt x="133" y="459"/>
                      </a:cubicBezTo>
                      <a:cubicBezTo>
                        <a:pt x="133" y="459"/>
                        <a:pt x="133" y="459"/>
                        <a:pt x="133" y="459"/>
                      </a:cubicBezTo>
                      <a:cubicBezTo>
                        <a:pt x="136" y="450"/>
                        <a:pt x="141" y="440"/>
                        <a:pt x="147" y="432"/>
                      </a:cubicBezTo>
                      <a:cubicBezTo>
                        <a:pt x="148" y="430"/>
                        <a:pt x="149" y="429"/>
                        <a:pt x="150" y="427"/>
                      </a:cubicBezTo>
                      <a:cubicBezTo>
                        <a:pt x="150" y="427"/>
                        <a:pt x="150" y="426"/>
                        <a:pt x="151" y="426"/>
                      </a:cubicBezTo>
                      <a:cubicBezTo>
                        <a:pt x="152" y="425"/>
                        <a:pt x="153" y="423"/>
                        <a:pt x="154" y="422"/>
                      </a:cubicBezTo>
                      <a:cubicBezTo>
                        <a:pt x="154" y="422"/>
                        <a:pt x="154" y="421"/>
                        <a:pt x="154" y="421"/>
                      </a:cubicBezTo>
                      <a:cubicBezTo>
                        <a:pt x="158" y="416"/>
                        <a:pt x="162" y="412"/>
                        <a:pt x="166" y="408"/>
                      </a:cubicBezTo>
                      <a:cubicBezTo>
                        <a:pt x="166" y="407"/>
                        <a:pt x="166" y="407"/>
                        <a:pt x="166" y="407"/>
                      </a:cubicBezTo>
                      <a:cubicBezTo>
                        <a:pt x="168" y="406"/>
                        <a:pt x="169" y="404"/>
                        <a:pt x="170" y="403"/>
                      </a:cubicBezTo>
                      <a:cubicBezTo>
                        <a:pt x="170" y="403"/>
                        <a:pt x="171" y="403"/>
                        <a:pt x="171" y="402"/>
                      </a:cubicBezTo>
                      <a:cubicBezTo>
                        <a:pt x="177" y="397"/>
                        <a:pt x="183" y="392"/>
                        <a:pt x="189" y="387"/>
                      </a:cubicBezTo>
                      <a:cubicBezTo>
                        <a:pt x="189" y="387"/>
                        <a:pt x="190" y="387"/>
                        <a:pt x="190" y="386"/>
                      </a:cubicBezTo>
                      <a:cubicBezTo>
                        <a:pt x="192" y="385"/>
                        <a:pt x="193" y="384"/>
                        <a:pt x="195" y="383"/>
                      </a:cubicBezTo>
                      <a:cubicBezTo>
                        <a:pt x="195" y="383"/>
                        <a:pt x="195" y="383"/>
                        <a:pt x="195" y="383"/>
                      </a:cubicBezTo>
                      <a:cubicBezTo>
                        <a:pt x="200" y="379"/>
                        <a:pt x="205" y="377"/>
                        <a:pt x="211" y="374"/>
                      </a:cubicBezTo>
                      <a:cubicBezTo>
                        <a:pt x="211" y="374"/>
                        <a:pt x="211" y="374"/>
                        <a:pt x="211" y="373"/>
                      </a:cubicBezTo>
                      <a:cubicBezTo>
                        <a:pt x="213" y="373"/>
                        <a:pt x="215" y="372"/>
                        <a:pt x="216" y="371"/>
                      </a:cubicBezTo>
                      <a:cubicBezTo>
                        <a:pt x="217" y="371"/>
                        <a:pt x="217" y="371"/>
                        <a:pt x="217" y="371"/>
                      </a:cubicBezTo>
                      <a:cubicBezTo>
                        <a:pt x="219" y="370"/>
                        <a:pt x="221" y="369"/>
                        <a:pt x="223" y="368"/>
                      </a:cubicBezTo>
                      <a:cubicBezTo>
                        <a:pt x="232" y="364"/>
                        <a:pt x="242" y="361"/>
                        <a:pt x="252" y="359"/>
                      </a:cubicBezTo>
                      <a:cubicBezTo>
                        <a:pt x="254" y="358"/>
                        <a:pt x="256" y="358"/>
                        <a:pt x="259" y="358"/>
                      </a:cubicBezTo>
                      <a:cubicBezTo>
                        <a:pt x="260" y="357"/>
                        <a:pt x="260" y="357"/>
                        <a:pt x="261" y="357"/>
                      </a:cubicBezTo>
                      <a:cubicBezTo>
                        <a:pt x="263" y="357"/>
                        <a:pt x="265" y="357"/>
                        <a:pt x="266" y="356"/>
                      </a:cubicBezTo>
                      <a:cubicBezTo>
                        <a:pt x="267" y="356"/>
                        <a:pt x="268" y="356"/>
                        <a:pt x="269" y="356"/>
                      </a:cubicBezTo>
                      <a:cubicBezTo>
                        <a:pt x="271" y="356"/>
                        <a:pt x="273" y="356"/>
                        <a:pt x="276" y="356"/>
                      </a:cubicBezTo>
                      <a:cubicBezTo>
                        <a:pt x="276" y="355"/>
                        <a:pt x="276" y="355"/>
                        <a:pt x="276" y="355"/>
                      </a:cubicBezTo>
                      <a:cubicBezTo>
                        <a:pt x="279" y="355"/>
                        <a:pt x="281" y="355"/>
                        <a:pt x="284" y="355"/>
                      </a:cubicBezTo>
                      <a:cubicBezTo>
                        <a:pt x="285" y="355"/>
                        <a:pt x="285" y="355"/>
                        <a:pt x="286" y="355"/>
                      </a:cubicBezTo>
                      <a:cubicBezTo>
                        <a:pt x="288" y="355"/>
                        <a:pt x="290" y="355"/>
                        <a:pt x="292" y="355"/>
                      </a:cubicBezTo>
                      <a:cubicBezTo>
                        <a:pt x="292" y="355"/>
                        <a:pt x="293" y="355"/>
                        <a:pt x="294" y="355"/>
                      </a:cubicBezTo>
                      <a:cubicBezTo>
                        <a:pt x="297" y="355"/>
                        <a:pt x="299" y="356"/>
                        <a:pt x="302" y="356"/>
                      </a:cubicBezTo>
                      <a:cubicBezTo>
                        <a:pt x="304" y="356"/>
                        <a:pt x="307" y="356"/>
                        <a:pt x="309" y="357"/>
                      </a:cubicBezTo>
                      <a:cubicBezTo>
                        <a:pt x="310" y="357"/>
                        <a:pt x="311" y="357"/>
                        <a:pt x="312" y="357"/>
                      </a:cubicBezTo>
                      <a:cubicBezTo>
                        <a:pt x="314" y="357"/>
                        <a:pt x="315" y="357"/>
                        <a:pt x="317" y="358"/>
                      </a:cubicBezTo>
                      <a:cubicBezTo>
                        <a:pt x="318" y="358"/>
                        <a:pt x="319" y="358"/>
                        <a:pt x="319" y="358"/>
                      </a:cubicBezTo>
                      <a:cubicBezTo>
                        <a:pt x="322" y="359"/>
                        <a:pt x="324" y="359"/>
                        <a:pt x="327" y="360"/>
                      </a:cubicBezTo>
                      <a:cubicBezTo>
                        <a:pt x="327" y="360"/>
                        <a:pt x="327" y="360"/>
                        <a:pt x="328" y="360"/>
                      </a:cubicBezTo>
                      <a:cubicBezTo>
                        <a:pt x="330" y="361"/>
                        <a:pt x="332" y="361"/>
                        <a:pt x="334" y="362"/>
                      </a:cubicBezTo>
                      <a:cubicBezTo>
                        <a:pt x="335" y="362"/>
                        <a:pt x="336" y="362"/>
                        <a:pt x="336" y="363"/>
                      </a:cubicBezTo>
                      <a:cubicBezTo>
                        <a:pt x="338" y="363"/>
                        <a:pt x="340" y="363"/>
                        <a:pt x="341" y="364"/>
                      </a:cubicBezTo>
                      <a:cubicBezTo>
                        <a:pt x="342" y="364"/>
                        <a:pt x="343" y="365"/>
                        <a:pt x="344" y="365"/>
                      </a:cubicBezTo>
                      <a:cubicBezTo>
                        <a:pt x="346" y="366"/>
                        <a:pt x="348" y="367"/>
                        <a:pt x="350" y="367"/>
                      </a:cubicBezTo>
                      <a:cubicBezTo>
                        <a:pt x="360" y="371"/>
                        <a:pt x="369" y="376"/>
                        <a:pt x="378" y="382"/>
                      </a:cubicBezTo>
                      <a:cubicBezTo>
                        <a:pt x="379" y="383"/>
                        <a:pt x="381" y="384"/>
                        <a:pt x="382" y="385"/>
                      </a:cubicBezTo>
                      <a:cubicBezTo>
                        <a:pt x="383" y="385"/>
                        <a:pt x="383" y="385"/>
                        <a:pt x="383" y="385"/>
                      </a:cubicBezTo>
                      <a:cubicBezTo>
                        <a:pt x="385" y="387"/>
                        <a:pt x="386" y="388"/>
                        <a:pt x="388" y="389"/>
                      </a:cubicBezTo>
                      <a:cubicBezTo>
                        <a:pt x="388" y="389"/>
                        <a:pt x="388" y="389"/>
                        <a:pt x="388" y="389"/>
                      </a:cubicBezTo>
                      <a:cubicBezTo>
                        <a:pt x="393" y="393"/>
                        <a:pt x="398" y="397"/>
                        <a:pt x="402" y="401"/>
                      </a:cubicBezTo>
                      <a:cubicBezTo>
                        <a:pt x="402" y="401"/>
                        <a:pt x="402" y="401"/>
                        <a:pt x="402" y="401"/>
                      </a:cubicBezTo>
                      <a:cubicBezTo>
                        <a:pt x="404" y="402"/>
                        <a:pt x="405" y="404"/>
                        <a:pt x="406" y="405"/>
                      </a:cubicBezTo>
                      <a:cubicBezTo>
                        <a:pt x="407" y="405"/>
                        <a:pt x="407" y="406"/>
                        <a:pt x="407" y="406"/>
                      </a:cubicBezTo>
                      <a:cubicBezTo>
                        <a:pt x="413" y="412"/>
                        <a:pt x="418" y="418"/>
                        <a:pt x="422" y="424"/>
                      </a:cubicBezTo>
                      <a:cubicBezTo>
                        <a:pt x="423" y="424"/>
                        <a:pt x="423" y="425"/>
                        <a:pt x="423" y="425"/>
                      </a:cubicBezTo>
                      <a:cubicBezTo>
                        <a:pt x="424" y="426"/>
                        <a:pt x="425" y="428"/>
                        <a:pt x="426" y="429"/>
                      </a:cubicBezTo>
                      <a:cubicBezTo>
                        <a:pt x="426" y="430"/>
                        <a:pt x="427" y="430"/>
                        <a:pt x="427" y="430"/>
                      </a:cubicBezTo>
                      <a:cubicBezTo>
                        <a:pt x="430" y="435"/>
                        <a:pt x="433" y="440"/>
                        <a:pt x="436" y="445"/>
                      </a:cubicBezTo>
                      <a:cubicBezTo>
                        <a:pt x="436" y="446"/>
                        <a:pt x="436" y="446"/>
                        <a:pt x="436" y="446"/>
                      </a:cubicBezTo>
                      <a:cubicBezTo>
                        <a:pt x="437" y="448"/>
                        <a:pt x="438" y="449"/>
                        <a:pt x="438" y="451"/>
                      </a:cubicBezTo>
                      <a:cubicBezTo>
                        <a:pt x="439" y="451"/>
                        <a:pt x="439" y="452"/>
                        <a:pt x="439" y="452"/>
                      </a:cubicBezTo>
                      <a:cubicBezTo>
                        <a:pt x="440" y="454"/>
                        <a:pt x="441" y="456"/>
                        <a:pt x="441" y="457"/>
                      </a:cubicBezTo>
                      <a:cubicBezTo>
                        <a:pt x="445" y="467"/>
                        <a:pt x="448" y="476"/>
                        <a:pt x="451" y="487"/>
                      </a:cubicBezTo>
                      <a:cubicBezTo>
                        <a:pt x="451" y="489"/>
                        <a:pt x="452" y="491"/>
                        <a:pt x="452" y="494"/>
                      </a:cubicBezTo>
                      <a:cubicBezTo>
                        <a:pt x="452" y="494"/>
                        <a:pt x="452" y="495"/>
                        <a:pt x="452" y="496"/>
                      </a:cubicBezTo>
                      <a:cubicBezTo>
                        <a:pt x="453" y="498"/>
                        <a:pt x="453" y="499"/>
                        <a:pt x="453" y="501"/>
                      </a:cubicBezTo>
                      <a:cubicBezTo>
                        <a:pt x="453" y="502"/>
                        <a:pt x="453" y="503"/>
                        <a:pt x="453" y="504"/>
                      </a:cubicBezTo>
                      <a:cubicBezTo>
                        <a:pt x="454" y="506"/>
                        <a:pt x="454" y="508"/>
                        <a:pt x="454" y="510"/>
                      </a:cubicBezTo>
                      <a:cubicBezTo>
                        <a:pt x="454" y="511"/>
                        <a:pt x="454" y="511"/>
                        <a:pt x="454" y="511"/>
                      </a:cubicBezTo>
                      <a:cubicBezTo>
                        <a:pt x="454" y="514"/>
                        <a:pt x="454" y="516"/>
                        <a:pt x="454" y="519"/>
                      </a:cubicBezTo>
                      <a:lnTo>
                        <a:pt x="454" y="521"/>
                      </a:lnTo>
                      <a:cubicBezTo>
                        <a:pt x="454" y="523"/>
                        <a:pt x="454" y="525"/>
                        <a:pt x="454" y="527"/>
                      </a:cubicBezTo>
                      <a:cubicBezTo>
                        <a:pt x="454" y="527"/>
                        <a:pt x="454" y="528"/>
                        <a:pt x="454" y="529"/>
                      </a:cubicBezTo>
                      <a:cubicBezTo>
                        <a:pt x="454" y="531"/>
                        <a:pt x="454" y="534"/>
                        <a:pt x="454" y="537"/>
                      </a:cubicBezTo>
                      <a:cubicBezTo>
                        <a:pt x="454" y="539"/>
                        <a:pt x="453" y="542"/>
                        <a:pt x="453" y="544"/>
                      </a:cubicBezTo>
                      <a:close/>
                      <a:moveTo>
                        <a:pt x="566" y="596"/>
                      </a:moveTo>
                      <a:lnTo>
                        <a:pt x="575" y="497"/>
                      </a:lnTo>
                      <a:lnTo>
                        <a:pt x="518" y="492"/>
                      </a:lnTo>
                      <a:cubicBezTo>
                        <a:pt x="514" y="464"/>
                        <a:pt x="506" y="438"/>
                        <a:pt x="493" y="414"/>
                      </a:cubicBezTo>
                      <a:lnTo>
                        <a:pt x="537" y="377"/>
                      </a:lnTo>
                      <a:lnTo>
                        <a:pt x="473" y="301"/>
                      </a:lnTo>
                      <a:lnTo>
                        <a:pt x="429" y="338"/>
                      </a:lnTo>
                      <a:cubicBezTo>
                        <a:pt x="408" y="321"/>
                        <a:pt x="383" y="308"/>
                        <a:pt x="356" y="300"/>
                      </a:cubicBezTo>
                      <a:lnTo>
                        <a:pt x="361" y="243"/>
                      </a:lnTo>
                      <a:lnTo>
                        <a:pt x="262" y="235"/>
                      </a:lnTo>
                      <a:lnTo>
                        <a:pt x="258" y="291"/>
                      </a:lnTo>
                      <a:cubicBezTo>
                        <a:pt x="230" y="295"/>
                        <a:pt x="203" y="304"/>
                        <a:pt x="179" y="316"/>
                      </a:cubicBezTo>
                      <a:lnTo>
                        <a:pt x="142" y="273"/>
                      </a:lnTo>
                      <a:lnTo>
                        <a:pt x="66" y="336"/>
                      </a:lnTo>
                      <a:lnTo>
                        <a:pt x="103" y="380"/>
                      </a:lnTo>
                      <a:cubicBezTo>
                        <a:pt x="87" y="402"/>
                        <a:pt x="73" y="426"/>
                        <a:pt x="65" y="453"/>
                      </a:cubicBezTo>
                      <a:lnTo>
                        <a:pt x="8" y="448"/>
                      </a:lnTo>
                      <a:lnTo>
                        <a:pt x="0" y="547"/>
                      </a:lnTo>
                      <a:lnTo>
                        <a:pt x="57" y="552"/>
                      </a:lnTo>
                      <a:cubicBezTo>
                        <a:pt x="60" y="580"/>
                        <a:pt x="69" y="606"/>
                        <a:pt x="82" y="631"/>
                      </a:cubicBezTo>
                      <a:lnTo>
                        <a:pt x="38" y="667"/>
                      </a:lnTo>
                      <a:lnTo>
                        <a:pt x="102" y="743"/>
                      </a:lnTo>
                      <a:lnTo>
                        <a:pt x="145" y="706"/>
                      </a:lnTo>
                      <a:cubicBezTo>
                        <a:pt x="167" y="723"/>
                        <a:pt x="192" y="736"/>
                        <a:pt x="219" y="744"/>
                      </a:cubicBezTo>
                      <a:lnTo>
                        <a:pt x="214" y="801"/>
                      </a:lnTo>
                      <a:lnTo>
                        <a:pt x="312" y="810"/>
                      </a:lnTo>
                      <a:lnTo>
                        <a:pt x="317" y="753"/>
                      </a:lnTo>
                      <a:cubicBezTo>
                        <a:pt x="345" y="749"/>
                        <a:pt x="372" y="741"/>
                        <a:pt x="396" y="728"/>
                      </a:cubicBezTo>
                      <a:lnTo>
                        <a:pt x="432" y="772"/>
                      </a:lnTo>
                      <a:lnTo>
                        <a:pt x="508" y="708"/>
                      </a:lnTo>
                      <a:lnTo>
                        <a:pt x="471" y="664"/>
                      </a:lnTo>
                      <a:cubicBezTo>
                        <a:pt x="488" y="643"/>
                        <a:pt x="501" y="618"/>
                        <a:pt x="509" y="591"/>
                      </a:cubicBezTo>
                      <a:lnTo>
                        <a:pt x="566" y="596"/>
                      </a:lnTo>
                      <a:close/>
                      <a:moveTo>
                        <a:pt x="863" y="462"/>
                      </a:moveTo>
                      <a:cubicBezTo>
                        <a:pt x="863" y="462"/>
                        <a:pt x="862" y="463"/>
                        <a:pt x="862" y="463"/>
                      </a:cubicBezTo>
                      <a:cubicBezTo>
                        <a:pt x="862" y="465"/>
                        <a:pt x="862" y="466"/>
                        <a:pt x="862" y="467"/>
                      </a:cubicBezTo>
                      <a:cubicBezTo>
                        <a:pt x="862" y="468"/>
                        <a:pt x="862" y="468"/>
                        <a:pt x="861" y="469"/>
                      </a:cubicBezTo>
                      <a:cubicBezTo>
                        <a:pt x="861" y="470"/>
                        <a:pt x="861" y="472"/>
                        <a:pt x="860" y="474"/>
                      </a:cubicBezTo>
                      <a:cubicBezTo>
                        <a:pt x="860" y="474"/>
                        <a:pt x="860" y="474"/>
                        <a:pt x="860" y="474"/>
                      </a:cubicBezTo>
                      <a:cubicBezTo>
                        <a:pt x="860" y="476"/>
                        <a:pt x="859" y="477"/>
                        <a:pt x="859" y="479"/>
                      </a:cubicBezTo>
                      <a:cubicBezTo>
                        <a:pt x="859" y="479"/>
                        <a:pt x="859" y="480"/>
                        <a:pt x="858" y="481"/>
                      </a:cubicBezTo>
                      <a:cubicBezTo>
                        <a:pt x="858" y="482"/>
                        <a:pt x="858" y="483"/>
                        <a:pt x="857" y="484"/>
                      </a:cubicBezTo>
                      <a:cubicBezTo>
                        <a:pt x="857" y="485"/>
                        <a:pt x="857" y="485"/>
                        <a:pt x="857" y="486"/>
                      </a:cubicBezTo>
                      <a:cubicBezTo>
                        <a:pt x="854" y="494"/>
                        <a:pt x="850" y="502"/>
                        <a:pt x="845" y="510"/>
                      </a:cubicBezTo>
                      <a:cubicBezTo>
                        <a:pt x="844" y="511"/>
                        <a:pt x="844" y="512"/>
                        <a:pt x="843" y="513"/>
                      </a:cubicBezTo>
                      <a:cubicBezTo>
                        <a:pt x="843" y="513"/>
                        <a:pt x="842" y="513"/>
                        <a:pt x="842" y="513"/>
                      </a:cubicBezTo>
                      <a:cubicBezTo>
                        <a:pt x="842" y="515"/>
                        <a:pt x="841" y="516"/>
                        <a:pt x="840" y="517"/>
                      </a:cubicBezTo>
                      <a:cubicBezTo>
                        <a:pt x="840" y="517"/>
                        <a:pt x="840" y="517"/>
                        <a:pt x="840" y="517"/>
                      </a:cubicBezTo>
                      <a:cubicBezTo>
                        <a:pt x="837" y="520"/>
                        <a:pt x="835" y="524"/>
                        <a:pt x="832" y="527"/>
                      </a:cubicBezTo>
                      <a:cubicBezTo>
                        <a:pt x="832" y="527"/>
                        <a:pt x="831" y="527"/>
                        <a:pt x="831" y="527"/>
                      </a:cubicBezTo>
                      <a:cubicBezTo>
                        <a:pt x="830" y="528"/>
                        <a:pt x="829" y="529"/>
                        <a:pt x="829" y="530"/>
                      </a:cubicBezTo>
                      <a:cubicBezTo>
                        <a:pt x="828" y="530"/>
                        <a:pt x="828" y="530"/>
                        <a:pt x="828" y="530"/>
                      </a:cubicBezTo>
                      <a:cubicBezTo>
                        <a:pt x="824" y="534"/>
                        <a:pt x="820" y="538"/>
                        <a:pt x="815" y="541"/>
                      </a:cubicBezTo>
                      <a:cubicBezTo>
                        <a:pt x="815" y="541"/>
                        <a:pt x="815" y="541"/>
                        <a:pt x="815" y="541"/>
                      </a:cubicBezTo>
                      <a:cubicBezTo>
                        <a:pt x="814" y="542"/>
                        <a:pt x="812" y="543"/>
                        <a:pt x="811" y="544"/>
                      </a:cubicBezTo>
                      <a:cubicBezTo>
                        <a:pt x="811" y="544"/>
                        <a:pt x="811" y="544"/>
                        <a:pt x="811" y="544"/>
                      </a:cubicBezTo>
                      <a:cubicBezTo>
                        <a:pt x="807" y="546"/>
                        <a:pt x="804" y="548"/>
                        <a:pt x="800" y="550"/>
                      </a:cubicBezTo>
                      <a:cubicBezTo>
                        <a:pt x="800" y="550"/>
                        <a:pt x="800" y="550"/>
                        <a:pt x="800" y="551"/>
                      </a:cubicBezTo>
                      <a:cubicBezTo>
                        <a:pt x="799" y="551"/>
                        <a:pt x="797" y="552"/>
                        <a:pt x="796" y="552"/>
                      </a:cubicBezTo>
                      <a:cubicBezTo>
                        <a:pt x="796" y="552"/>
                        <a:pt x="796" y="552"/>
                        <a:pt x="795" y="553"/>
                      </a:cubicBezTo>
                      <a:cubicBezTo>
                        <a:pt x="794" y="553"/>
                        <a:pt x="793" y="554"/>
                        <a:pt x="792" y="554"/>
                      </a:cubicBezTo>
                      <a:cubicBezTo>
                        <a:pt x="785" y="557"/>
                        <a:pt x="778" y="559"/>
                        <a:pt x="771" y="561"/>
                      </a:cubicBezTo>
                      <a:cubicBezTo>
                        <a:pt x="770" y="561"/>
                        <a:pt x="768" y="561"/>
                        <a:pt x="766" y="562"/>
                      </a:cubicBezTo>
                      <a:cubicBezTo>
                        <a:pt x="766" y="562"/>
                        <a:pt x="765" y="562"/>
                        <a:pt x="765" y="562"/>
                      </a:cubicBezTo>
                      <a:cubicBezTo>
                        <a:pt x="763" y="562"/>
                        <a:pt x="762" y="562"/>
                        <a:pt x="761" y="562"/>
                      </a:cubicBezTo>
                      <a:cubicBezTo>
                        <a:pt x="760" y="563"/>
                        <a:pt x="760" y="563"/>
                        <a:pt x="759" y="563"/>
                      </a:cubicBezTo>
                      <a:cubicBezTo>
                        <a:pt x="758" y="563"/>
                        <a:pt x="756" y="563"/>
                        <a:pt x="755" y="563"/>
                      </a:cubicBezTo>
                      <a:cubicBezTo>
                        <a:pt x="754" y="563"/>
                        <a:pt x="754" y="563"/>
                        <a:pt x="754" y="563"/>
                      </a:cubicBezTo>
                      <a:cubicBezTo>
                        <a:pt x="752" y="563"/>
                        <a:pt x="751" y="563"/>
                        <a:pt x="749" y="563"/>
                      </a:cubicBezTo>
                      <a:cubicBezTo>
                        <a:pt x="748" y="563"/>
                        <a:pt x="748" y="563"/>
                        <a:pt x="747" y="563"/>
                      </a:cubicBezTo>
                      <a:cubicBezTo>
                        <a:pt x="746" y="563"/>
                        <a:pt x="745" y="563"/>
                        <a:pt x="743" y="563"/>
                      </a:cubicBezTo>
                      <a:cubicBezTo>
                        <a:pt x="743" y="563"/>
                        <a:pt x="742" y="563"/>
                        <a:pt x="742" y="563"/>
                      </a:cubicBezTo>
                      <a:cubicBezTo>
                        <a:pt x="740" y="563"/>
                        <a:pt x="738" y="563"/>
                        <a:pt x="736" y="563"/>
                      </a:cubicBezTo>
                      <a:cubicBezTo>
                        <a:pt x="734" y="563"/>
                        <a:pt x="733" y="563"/>
                        <a:pt x="731" y="562"/>
                      </a:cubicBezTo>
                      <a:cubicBezTo>
                        <a:pt x="730" y="562"/>
                        <a:pt x="730" y="562"/>
                        <a:pt x="729" y="562"/>
                      </a:cubicBezTo>
                      <a:cubicBezTo>
                        <a:pt x="728" y="562"/>
                        <a:pt x="727" y="562"/>
                        <a:pt x="725" y="562"/>
                      </a:cubicBezTo>
                      <a:cubicBezTo>
                        <a:pt x="725" y="561"/>
                        <a:pt x="724" y="561"/>
                        <a:pt x="724" y="561"/>
                      </a:cubicBezTo>
                      <a:cubicBezTo>
                        <a:pt x="722" y="561"/>
                        <a:pt x="720" y="561"/>
                        <a:pt x="719" y="560"/>
                      </a:cubicBezTo>
                      <a:cubicBezTo>
                        <a:pt x="718" y="560"/>
                        <a:pt x="718" y="560"/>
                        <a:pt x="718" y="560"/>
                      </a:cubicBezTo>
                      <a:cubicBezTo>
                        <a:pt x="717" y="560"/>
                        <a:pt x="715" y="559"/>
                        <a:pt x="714" y="559"/>
                      </a:cubicBezTo>
                      <a:cubicBezTo>
                        <a:pt x="713" y="559"/>
                        <a:pt x="712" y="558"/>
                        <a:pt x="712" y="558"/>
                      </a:cubicBezTo>
                      <a:cubicBezTo>
                        <a:pt x="711" y="558"/>
                        <a:pt x="710" y="558"/>
                        <a:pt x="708" y="557"/>
                      </a:cubicBezTo>
                      <a:cubicBezTo>
                        <a:pt x="708" y="557"/>
                        <a:pt x="707" y="557"/>
                        <a:pt x="707" y="557"/>
                      </a:cubicBezTo>
                      <a:cubicBezTo>
                        <a:pt x="705" y="556"/>
                        <a:pt x="704" y="555"/>
                        <a:pt x="702" y="555"/>
                      </a:cubicBezTo>
                      <a:cubicBezTo>
                        <a:pt x="695" y="552"/>
                        <a:pt x="689" y="549"/>
                        <a:pt x="683" y="545"/>
                      </a:cubicBezTo>
                      <a:cubicBezTo>
                        <a:pt x="682" y="544"/>
                        <a:pt x="681" y="543"/>
                        <a:pt x="680" y="543"/>
                      </a:cubicBezTo>
                      <a:cubicBezTo>
                        <a:pt x="679" y="542"/>
                        <a:pt x="679" y="542"/>
                        <a:pt x="679" y="542"/>
                      </a:cubicBezTo>
                      <a:cubicBezTo>
                        <a:pt x="678" y="541"/>
                        <a:pt x="677" y="541"/>
                        <a:pt x="676" y="540"/>
                      </a:cubicBezTo>
                      <a:cubicBezTo>
                        <a:pt x="676" y="540"/>
                        <a:pt x="676" y="540"/>
                        <a:pt x="675" y="539"/>
                      </a:cubicBezTo>
                      <a:cubicBezTo>
                        <a:pt x="672" y="537"/>
                        <a:pt x="669" y="534"/>
                        <a:pt x="666" y="531"/>
                      </a:cubicBezTo>
                      <a:cubicBezTo>
                        <a:pt x="666" y="531"/>
                        <a:pt x="666" y="531"/>
                        <a:pt x="665" y="531"/>
                      </a:cubicBezTo>
                      <a:cubicBezTo>
                        <a:pt x="665" y="530"/>
                        <a:pt x="664" y="529"/>
                        <a:pt x="663" y="528"/>
                      </a:cubicBezTo>
                      <a:cubicBezTo>
                        <a:pt x="663" y="528"/>
                        <a:pt x="662" y="528"/>
                        <a:pt x="662" y="528"/>
                      </a:cubicBezTo>
                      <a:cubicBezTo>
                        <a:pt x="658" y="524"/>
                        <a:pt x="655" y="520"/>
                        <a:pt x="651" y="515"/>
                      </a:cubicBezTo>
                      <a:cubicBezTo>
                        <a:pt x="651" y="515"/>
                        <a:pt x="651" y="515"/>
                        <a:pt x="651" y="514"/>
                      </a:cubicBezTo>
                      <a:cubicBezTo>
                        <a:pt x="650" y="513"/>
                        <a:pt x="649" y="512"/>
                        <a:pt x="649" y="511"/>
                      </a:cubicBezTo>
                      <a:cubicBezTo>
                        <a:pt x="649" y="511"/>
                        <a:pt x="649" y="511"/>
                        <a:pt x="648" y="511"/>
                      </a:cubicBezTo>
                      <a:cubicBezTo>
                        <a:pt x="646" y="507"/>
                        <a:pt x="644" y="504"/>
                        <a:pt x="642" y="500"/>
                      </a:cubicBezTo>
                      <a:cubicBezTo>
                        <a:pt x="642" y="500"/>
                        <a:pt x="642" y="500"/>
                        <a:pt x="642" y="500"/>
                      </a:cubicBezTo>
                      <a:cubicBezTo>
                        <a:pt x="641" y="498"/>
                        <a:pt x="641" y="497"/>
                        <a:pt x="640" y="496"/>
                      </a:cubicBezTo>
                      <a:cubicBezTo>
                        <a:pt x="640" y="496"/>
                        <a:pt x="640" y="495"/>
                        <a:pt x="640" y="495"/>
                      </a:cubicBezTo>
                      <a:cubicBezTo>
                        <a:pt x="639" y="494"/>
                        <a:pt x="639" y="493"/>
                        <a:pt x="638" y="492"/>
                      </a:cubicBezTo>
                      <a:cubicBezTo>
                        <a:pt x="635" y="484"/>
                        <a:pt x="632" y="475"/>
                        <a:pt x="631" y="466"/>
                      </a:cubicBezTo>
                      <a:cubicBezTo>
                        <a:pt x="631" y="466"/>
                        <a:pt x="631" y="465"/>
                        <a:pt x="630" y="464"/>
                      </a:cubicBezTo>
                      <a:cubicBezTo>
                        <a:pt x="630" y="463"/>
                        <a:pt x="630" y="462"/>
                        <a:pt x="630" y="461"/>
                      </a:cubicBezTo>
                      <a:cubicBezTo>
                        <a:pt x="630" y="460"/>
                        <a:pt x="630" y="460"/>
                        <a:pt x="630" y="459"/>
                      </a:cubicBezTo>
                      <a:cubicBezTo>
                        <a:pt x="630" y="458"/>
                        <a:pt x="629" y="456"/>
                        <a:pt x="629" y="454"/>
                      </a:cubicBezTo>
                      <a:cubicBezTo>
                        <a:pt x="629" y="454"/>
                        <a:pt x="629" y="454"/>
                        <a:pt x="629" y="454"/>
                      </a:cubicBezTo>
                      <a:cubicBezTo>
                        <a:pt x="629" y="452"/>
                        <a:pt x="629" y="450"/>
                        <a:pt x="629" y="449"/>
                      </a:cubicBezTo>
                      <a:cubicBezTo>
                        <a:pt x="629" y="448"/>
                        <a:pt x="629" y="448"/>
                        <a:pt x="629" y="447"/>
                      </a:cubicBezTo>
                      <a:cubicBezTo>
                        <a:pt x="629" y="446"/>
                        <a:pt x="629" y="444"/>
                        <a:pt x="629" y="443"/>
                      </a:cubicBezTo>
                      <a:cubicBezTo>
                        <a:pt x="629" y="443"/>
                        <a:pt x="629" y="442"/>
                        <a:pt x="629" y="441"/>
                      </a:cubicBezTo>
                      <a:cubicBezTo>
                        <a:pt x="629" y="440"/>
                        <a:pt x="629" y="438"/>
                        <a:pt x="629" y="436"/>
                      </a:cubicBezTo>
                      <a:cubicBezTo>
                        <a:pt x="630" y="434"/>
                        <a:pt x="630" y="432"/>
                        <a:pt x="630" y="431"/>
                      </a:cubicBezTo>
                      <a:cubicBezTo>
                        <a:pt x="630" y="430"/>
                        <a:pt x="630" y="430"/>
                        <a:pt x="630" y="429"/>
                      </a:cubicBezTo>
                      <a:cubicBezTo>
                        <a:pt x="630" y="428"/>
                        <a:pt x="631" y="426"/>
                        <a:pt x="631" y="425"/>
                      </a:cubicBezTo>
                      <a:cubicBezTo>
                        <a:pt x="631" y="425"/>
                        <a:pt x="631" y="424"/>
                        <a:pt x="631" y="424"/>
                      </a:cubicBezTo>
                      <a:cubicBezTo>
                        <a:pt x="632" y="422"/>
                        <a:pt x="632" y="420"/>
                        <a:pt x="632" y="418"/>
                      </a:cubicBezTo>
                      <a:cubicBezTo>
                        <a:pt x="632" y="418"/>
                        <a:pt x="632" y="418"/>
                        <a:pt x="632" y="418"/>
                      </a:cubicBezTo>
                      <a:cubicBezTo>
                        <a:pt x="633" y="416"/>
                        <a:pt x="633" y="415"/>
                        <a:pt x="634" y="413"/>
                      </a:cubicBezTo>
                      <a:cubicBezTo>
                        <a:pt x="634" y="413"/>
                        <a:pt x="634" y="412"/>
                        <a:pt x="634" y="412"/>
                      </a:cubicBezTo>
                      <a:cubicBezTo>
                        <a:pt x="635" y="410"/>
                        <a:pt x="635" y="409"/>
                        <a:pt x="635" y="408"/>
                      </a:cubicBezTo>
                      <a:cubicBezTo>
                        <a:pt x="635" y="408"/>
                        <a:pt x="636" y="407"/>
                        <a:pt x="636" y="407"/>
                      </a:cubicBezTo>
                      <a:cubicBezTo>
                        <a:pt x="636" y="405"/>
                        <a:pt x="637" y="403"/>
                        <a:pt x="638" y="402"/>
                      </a:cubicBezTo>
                      <a:cubicBezTo>
                        <a:pt x="638" y="402"/>
                        <a:pt x="638" y="402"/>
                        <a:pt x="638" y="402"/>
                      </a:cubicBezTo>
                      <a:cubicBezTo>
                        <a:pt x="640" y="395"/>
                        <a:pt x="644" y="389"/>
                        <a:pt x="648" y="383"/>
                      </a:cubicBezTo>
                      <a:cubicBezTo>
                        <a:pt x="648" y="382"/>
                        <a:pt x="649" y="380"/>
                        <a:pt x="650" y="379"/>
                      </a:cubicBezTo>
                      <a:cubicBezTo>
                        <a:pt x="650" y="379"/>
                        <a:pt x="650" y="379"/>
                        <a:pt x="650" y="379"/>
                      </a:cubicBezTo>
                      <a:cubicBezTo>
                        <a:pt x="651" y="378"/>
                        <a:pt x="652" y="377"/>
                        <a:pt x="653" y="376"/>
                      </a:cubicBezTo>
                      <a:cubicBezTo>
                        <a:pt x="653" y="375"/>
                        <a:pt x="653" y="375"/>
                        <a:pt x="653" y="375"/>
                      </a:cubicBezTo>
                      <a:cubicBezTo>
                        <a:pt x="655" y="372"/>
                        <a:pt x="658" y="369"/>
                        <a:pt x="661" y="366"/>
                      </a:cubicBezTo>
                      <a:cubicBezTo>
                        <a:pt x="661" y="366"/>
                        <a:pt x="661" y="365"/>
                        <a:pt x="661" y="365"/>
                      </a:cubicBezTo>
                      <a:cubicBezTo>
                        <a:pt x="662" y="364"/>
                        <a:pt x="663" y="363"/>
                        <a:pt x="664" y="363"/>
                      </a:cubicBezTo>
                      <a:cubicBezTo>
                        <a:pt x="664" y="362"/>
                        <a:pt x="664" y="362"/>
                        <a:pt x="665" y="362"/>
                      </a:cubicBezTo>
                      <a:cubicBezTo>
                        <a:pt x="669" y="358"/>
                        <a:pt x="673" y="355"/>
                        <a:pt x="677" y="351"/>
                      </a:cubicBezTo>
                      <a:cubicBezTo>
                        <a:pt x="678" y="351"/>
                        <a:pt x="678" y="351"/>
                        <a:pt x="678" y="351"/>
                      </a:cubicBezTo>
                      <a:cubicBezTo>
                        <a:pt x="679" y="350"/>
                        <a:pt x="680" y="349"/>
                        <a:pt x="681" y="349"/>
                      </a:cubicBezTo>
                      <a:cubicBezTo>
                        <a:pt x="681" y="348"/>
                        <a:pt x="682" y="348"/>
                        <a:pt x="682" y="348"/>
                      </a:cubicBezTo>
                      <a:cubicBezTo>
                        <a:pt x="685" y="346"/>
                        <a:pt x="689" y="344"/>
                        <a:pt x="692" y="342"/>
                      </a:cubicBezTo>
                      <a:cubicBezTo>
                        <a:pt x="693" y="342"/>
                        <a:pt x="693" y="342"/>
                        <a:pt x="693" y="342"/>
                      </a:cubicBezTo>
                      <a:cubicBezTo>
                        <a:pt x="694" y="341"/>
                        <a:pt x="695" y="341"/>
                        <a:pt x="696" y="340"/>
                      </a:cubicBezTo>
                      <a:cubicBezTo>
                        <a:pt x="697" y="340"/>
                        <a:pt x="697" y="340"/>
                        <a:pt x="697" y="340"/>
                      </a:cubicBezTo>
                      <a:cubicBezTo>
                        <a:pt x="698" y="339"/>
                        <a:pt x="700" y="339"/>
                        <a:pt x="701" y="338"/>
                      </a:cubicBezTo>
                      <a:cubicBezTo>
                        <a:pt x="707" y="335"/>
                        <a:pt x="714" y="333"/>
                        <a:pt x="721" y="331"/>
                      </a:cubicBezTo>
                      <a:cubicBezTo>
                        <a:pt x="723" y="331"/>
                        <a:pt x="725" y="331"/>
                        <a:pt x="726" y="331"/>
                      </a:cubicBezTo>
                      <a:cubicBezTo>
                        <a:pt x="727" y="330"/>
                        <a:pt x="727" y="330"/>
                        <a:pt x="728" y="330"/>
                      </a:cubicBezTo>
                      <a:cubicBezTo>
                        <a:pt x="729" y="330"/>
                        <a:pt x="730" y="330"/>
                        <a:pt x="732" y="330"/>
                      </a:cubicBezTo>
                      <a:cubicBezTo>
                        <a:pt x="732" y="330"/>
                        <a:pt x="733" y="330"/>
                        <a:pt x="733" y="330"/>
                      </a:cubicBezTo>
                      <a:cubicBezTo>
                        <a:pt x="735" y="329"/>
                        <a:pt x="736" y="329"/>
                        <a:pt x="738" y="329"/>
                      </a:cubicBezTo>
                      <a:cubicBezTo>
                        <a:pt x="738" y="329"/>
                        <a:pt x="738" y="329"/>
                        <a:pt x="739" y="329"/>
                      </a:cubicBezTo>
                      <a:cubicBezTo>
                        <a:pt x="740" y="329"/>
                        <a:pt x="742" y="329"/>
                        <a:pt x="744" y="329"/>
                      </a:cubicBezTo>
                      <a:cubicBezTo>
                        <a:pt x="744" y="329"/>
                        <a:pt x="745" y="329"/>
                        <a:pt x="745" y="329"/>
                      </a:cubicBezTo>
                      <a:cubicBezTo>
                        <a:pt x="747" y="329"/>
                        <a:pt x="748" y="329"/>
                        <a:pt x="749" y="329"/>
                      </a:cubicBezTo>
                      <a:cubicBezTo>
                        <a:pt x="750" y="329"/>
                        <a:pt x="750" y="329"/>
                        <a:pt x="751" y="329"/>
                      </a:cubicBezTo>
                      <a:cubicBezTo>
                        <a:pt x="753" y="329"/>
                        <a:pt x="755" y="329"/>
                        <a:pt x="756" y="329"/>
                      </a:cubicBezTo>
                      <a:cubicBezTo>
                        <a:pt x="758" y="329"/>
                        <a:pt x="760" y="330"/>
                        <a:pt x="762" y="330"/>
                      </a:cubicBezTo>
                      <a:cubicBezTo>
                        <a:pt x="762" y="330"/>
                        <a:pt x="763" y="330"/>
                        <a:pt x="763" y="330"/>
                      </a:cubicBezTo>
                      <a:cubicBezTo>
                        <a:pt x="765" y="330"/>
                        <a:pt x="766" y="330"/>
                        <a:pt x="767" y="331"/>
                      </a:cubicBezTo>
                      <a:cubicBezTo>
                        <a:pt x="768" y="331"/>
                        <a:pt x="768" y="331"/>
                        <a:pt x="769" y="331"/>
                      </a:cubicBezTo>
                      <a:cubicBezTo>
                        <a:pt x="771" y="331"/>
                        <a:pt x="772" y="332"/>
                        <a:pt x="774" y="332"/>
                      </a:cubicBezTo>
                      <a:cubicBezTo>
                        <a:pt x="774" y="332"/>
                        <a:pt x="774" y="332"/>
                        <a:pt x="775" y="332"/>
                      </a:cubicBezTo>
                      <a:cubicBezTo>
                        <a:pt x="776" y="333"/>
                        <a:pt x="778" y="333"/>
                        <a:pt x="779" y="333"/>
                      </a:cubicBezTo>
                      <a:cubicBezTo>
                        <a:pt x="780" y="334"/>
                        <a:pt x="780" y="334"/>
                        <a:pt x="781" y="334"/>
                      </a:cubicBezTo>
                      <a:cubicBezTo>
                        <a:pt x="782" y="334"/>
                        <a:pt x="783" y="335"/>
                        <a:pt x="784" y="335"/>
                      </a:cubicBezTo>
                      <a:cubicBezTo>
                        <a:pt x="785" y="335"/>
                        <a:pt x="785" y="335"/>
                        <a:pt x="786" y="336"/>
                      </a:cubicBezTo>
                      <a:cubicBezTo>
                        <a:pt x="787" y="336"/>
                        <a:pt x="789" y="337"/>
                        <a:pt x="791" y="337"/>
                      </a:cubicBezTo>
                      <a:cubicBezTo>
                        <a:pt x="797" y="340"/>
                        <a:pt x="804" y="344"/>
                        <a:pt x="810" y="347"/>
                      </a:cubicBezTo>
                      <a:cubicBezTo>
                        <a:pt x="811" y="348"/>
                        <a:pt x="812" y="349"/>
                        <a:pt x="813" y="350"/>
                      </a:cubicBezTo>
                      <a:cubicBezTo>
                        <a:pt x="813" y="350"/>
                        <a:pt x="813" y="350"/>
                        <a:pt x="814" y="350"/>
                      </a:cubicBezTo>
                      <a:cubicBezTo>
                        <a:pt x="815" y="351"/>
                        <a:pt x="816" y="352"/>
                        <a:pt x="817" y="352"/>
                      </a:cubicBezTo>
                      <a:cubicBezTo>
                        <a:pt x="817" y="353"/>
                        <a:pt x="817" y="353"/>
                        <a:pt x="817" y="353"/>
                      </a:cubicBezTo>
                      <a:cubicBezTo>
                        <a:pt x="821" y="355"/>
                        <a:pt x="824" y="358"/>
                        <a:pt x="827" y="361"/>
                      </a:cubicBezTo>
                      <a:cubicBezTo>
                        <a:pt x="827" y="361"/>
                        <a:pt x="827" y="361"/>
                        <a:pt x="827" y="361"/>
                      </a:cubicBezTo>
                      <a:cubicBezTo>
                        <a:pt x="828" y="362"/>
                        <a:pt x="829" y="363"/>
                        <a:pt x="830" y="364"/>
                      </a:cubicBezTo>
                      <a:cubicBezTo>
                        <a:pt x="830" y="364"/>
                        <a:pt x="830" y="364"/>
                        <a:pt x="831" y="364"/>
                      </a:cubicBezTo>
                      <a:cubicBezTo>
                        <a:pt x="834" y="368"/>
                        <a:pt x="838" y="373"/>
                        <a:pt x="841" y="377"/>
                      </a:cubicBezTo>
                      <a:cubicBezTo>
                        <a:pt x="841" y="377"/>
                        <a:pt x="842" y="378"/>
                        <a:pt x="842" y="378"/>
                      </a:cubicBezTo>
                      <a:cubicBezTo>
                        <a:pt x="842" y="379"/>
                        <a:pt x="843" y="380"/>
                        <a:pt x="844" y="381"/>
                      </a:cubicBezTo>
                      <a:cubicBezTo>
                        <a:pt x="844" y="381"/>
                        <a:pt x="844" y="381"/>
                        <a:pt x="844" y="382"/>
                      </a:cubicBezTo>
                      <a:cubicBezTo>
                        <a:pt x="847" y="385"/>
                        <a:pt x="849" y="389"/>
                        <a:pt x="851" y="392"/>
                      </a:cubicBezTo>
                      <a:cubicBezTo>
                        <a:pt x="851" y="392"/>
                        <a:pt x="851" y="393"/>
                        <a:pt x="851" y="393"/>
                      </a:cubicBezTo>
                      <a:cubicBezTo>
                        <a:pt x="851" y="394"/>
                        <a:pt x="852" y="395"/>
                        <a:pt x="852" y="396"/>
                      </a:cubicBezTo>
                      <a:cubicBezTo>
                        <a:pt x="853" y="396"/>
                        <a:pt x="853" y="397"/>
                        <a:pt x="853" y="397"/>
                      </a:cubicBezTo>
                      <a:cubicBezTo>
                        <a:pt x="853" y="398"/>
                        <a:pt x="854" y="399"/>
                        <a:pt x="854" y="401"/>
                      </a:cubicBezTo>
                      <a:cubicBezTo>
                        <a:pt x="857" y="407"/>
                        <a:pt x="859" y="414"/>
                        <a:pt x="861" y="421"/>
                      </a:cubicBezTo>
                      <a:cubicBezTo>
                        <a:pt x="861" y="423"/>
                        <a:pt x="862" y="424"/>
                        <a:pt x="862" y="426"/>
                      </a:cubicBezTo>
                      <a:cubicBezTo>
                        <a:pt x="862" y="427"/>
                        <a:pt x="862" y="427"/>
                        <a:pt x="862" y="428"/>
                      </a:cubicBezTo>
                      <a:cubicBezTo>
                        <a:pt x="862" y="429"/>
                        <a:pt x="863" y="430"/>
                        <a:pt x="863" y="431"/>
                      </a:cubicBezTo>
                      <a:cubicBezTo>
                        <a:pt x="863" y="432"/>
                        <a:pt x="863" y="433"/>
                        <a:pt x="863" y="433"/>
                      </a:cubicBezTo>
                      <a:cubicBezTo>
                        <a:pt x="863" y="435"/>
                        <a:pt x="863" y="436"/>
                        <a:pt x="863" y="438"/>
                      </a:cubicBezTo>
                      <a:cubicBezTo>
                        <a:pt x="863" y="438"/>
                        <a:pt x="863" y="438"/>
                        <a:pt x="863" y="438"/>
                      </a:cubicBezTo>
                      <a:cubicBezTo>
                        <a:pt x="863" y="440"/>
                        <a:pt x="864" y="442"/>
                        <a:pt x="864" y="444"/>
                      </a:cubicBezTo>
                      <a:lnTo>
                        <a:pt x="864" y="445"/>
                      </a:lnTo>
                      <a:cubicBezTo>
                        <a:pt x="864" y="447"/>
                        <a:pt x="864" y="448"/>
                        <a:pt x="864" y="449"/>
                      </a:cubicBezTo>
                      <a:cubicBezTo>
                        <a:pt x="864" y="450"/>
                        <a:pt x="864" y="450"/>
                        <a:pt x="864" y="451"/>
                      </a:cubicBezTo>
                      <a:cubicBezTo>
                        <a:pt x="863" y="453"/>
                        <a:pt x="863" y="454"/>
                        <a:pt x="863" y="456"/>
                      </a:cubicBezTo>
                      <a:cubicBezTo>
                        <a:pt x="863" y="458"/>
                        <a:pt x="863" y="460"/>
                        <a:pt x="863" y="462"/>
                      </a:cubicBezTo>
                      <a:close/>
                      <a:moveTo>
                        <a:pt x="942" y="498"/>
                      </a:moveTo>
                      <a:lnTo>
                        <a:pt x="948" y="429"/>
                      </a:lnTo>
                      <a:lnTo>
                        <a:pt x="908" y="425"/>
                      </a:lnTo>
                      <a:cubicBezTo>
                        <a:pt x="906" y="406"/>
                        <a:pt x="900" y="387"/>
                        <a:pt x="891" y="370"/>
                      </a:cubicBezTo>
                      <a:lnTo>
                        <a:pt x="922" y="344"/>
                      </a:lnTo>
                      <a:lnTo>
                        <a:pt x="877" y="291"/>
                      </a:lnTo>
                      <a:lnTo>
                        <a:pt x="846" y="317"/>
                      </a:lnTo>
                      <a:cubicBezTo>
                        <a:pt x="831" y="305"/>
                        <a:pt x="814" y="296"/>
                        <a:pt x="795" y="290"/>
                      </a:cubicBezTo>
                      <a:lnTo>
                        <a:pt x="798" y="250"/>
                      </a:lnTo>
                      <a:lnTo>
                        <a:pt x="729" y="244"/>
                      </a:lnTo>
                      <a:lnTo>
                        <a:pt x="725" y="284"/>
                      </a:lnTo>
                      <a:cubicBezTo>
                        <a:pt x="706" y="287"/>
                        <a:pt x="687" y="293"/>
                        <a:pt x="670" y="302"/>
                      </a:cubicBezTo>
                      <a:lnTo>
                        <a:pt x="644" y="271"/>
                      </a:lnTo>
                      <a:lnTo>
                        <a:pt x="591" y="316"/>
                      </a:lnTo>
                      <a:lnTo>
                        <a:pt x="617" y="346"/>
                      </a:lnTo>
                      <a:cubicBezTo>
                        <a:pt x="605" y="362"/>
                        <a:pt x="596" y="379"/>
                        <a:pt x="590" y="398"/>
                      </a:cubicBezTo>
                      <a:lnTo>
                        <a:pt x="550" y="394"/>
                      </a:lnTo>
                      <a:lnTo>
                        <a:pt x="544" y="464"/>
                      </a:lnTo>
                      <a:lnTo>
                        <a:pt x="584" y="467"/>
                      </a:lnTo>
                      <a:cubicBezTo>
                        <a:pt x="587" y="487"/>
                        <a:pt x="593" y="505"/>
                        <a:pt x="602" y="522"/>
                      </a:cubicBezTo>
                      <a:lnTo>
                        <a:pt x="571" y="548"/>
                      </a:lnTo>
                      <a:lnTo>
                        <a:pt x="616" y="601"/>
                      </a:lnTo>
                      <a:lnTo>
                        <a:pt x="647" y="575"/>
                      </a:lnTo>
                      <a:cubicBezTo>
                        <a:pt x="662" y="587"/>
                        <a:pt x="679" y="596"/>
                        <a:pt x="698" y="602"/>
                      </a:cubicBezTo>
                      <a:lnTo>
                        <a:pt x="694" y="642"/>
                      </a:lnTo>
                      <a:lnTo>
                        <a:pt x="764" y="648"/>
                      </a:lnTo>
                      <a:lnTo>
                        <a:pt x="767" y="608"/>
                      </a:lnTo>
                      <a:cubicBezTo>
                        <a:pt x="787" y="606"/>
                        <a:pt x="805" y="600"/>
                        <a:pt x="822" y="591"/>
                      </a:cubicBezTo>
                      <a:lnTo>
                        <a:pt x="848" y="621"/>
                      </a:lnTo>
                      <a:lnTo>
                        <a:pt x="901" y="577"/>
                      </a:lnTo>
                      <a:lnTo>
                        <a:pt x="876" y="546"/>
                      </a:lnTo>
                      <a:cubicBezTo>
                        <a:pt x="887" y="531"/>
                        <a:pt x="896" y="513"/>
                        <a:pt x="902" y="494"/>
                      </a:cubicBezTo>
                      <a:lnTo>
                        <a:pt x="942" y="4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5" name="Rectangle 14"/>
              <p:cNvSpPr>
                <a:spLocks noChangeArrowheads="1"/>
              </p:cNvSpPr>
              <p:nvPr/>
            </p:nvSpPr>
            <p:spPr bwMode="auto">
              <a:xfrm>
                <a:off x="5581874" y="4613014"/>
                <a:ext cx="728982" cy="270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PART </a:t>
                </a:r>
                <a:r>
                  <a:rPr lang="en-US" altLang="zh-CN" sz="1600" b="1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2</a:t>
                </a:r>
                <a:endParaRPr lang="zh-CN" altLang="en-US" sz="1800" b="1" dirty="0">
                  <a:solidFill>
                    <a:srgbClr val="313D5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8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4535226"/>
                <a:ext cx="2290762" cy="430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b="1" dirty="0">
                    <a:solidFill>
                      <a:srgbClr val="001A60"/>
                    </a:solidFill>
                    <a:latin typeface="微软雅黑" panose="020B0503020204020204" pitchFamily="34" charset="-122"/>
                    <a:sym typeface="+mn-ea"/>
                  </a:rPr>
                  <a:t>项目的类设计</a:t>
                </a:r>
                <a:endParaRPr lang="zh-CN" altLang="en-US" b="1" dirty="0">
                  <a:solidFill>
                    <a:srgbClr val="313D5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 flipH="1">
              <a:off x="6433491" y="4741665"/>
              <a:ext cx="4171535" cy="80892"/>
              <a:chOff x="2272062" y="2596259"/>
              <a:chExt cx="4173708" cy="80934"/>
            </a:xfrm>
          </p:grpSpPr>
          <p:cxnSp>
            <p:nvCxnSpPr>
              <p:cNvPr id="82" name="直接连接符 81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83" name="矩形 82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lnSpc>
                    <a:spcPct val="120000"/>
                  </a:lnSpc>
                  <a:defRPr/>
                </a:pPr>
                <a:endParaRPr lang="zh-CN" altLang="en-US" sz="1800" kern="0">
                  <a:solidFill>
                    <a:srgbClr val="313D5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99" name="Rectangle 3"/>
          <p:cNvSpPr txBox="1">
            <a:spLocks noChangeArrowheads="1"/>
          </p:cNvSpPr>
          <p:nvPr/>
        </p:nvSpPr>
        <p:spPr bwMode="auto">
          <a:xfrm>
            <a:off x="-639762" y="2972419"/>
            <a:ext cx="3636962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800" b="1" dirty="0">
                <a:solidFill>
                  <a:srgbClr val="313D5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+mn-ea"/>
              </a:rPr>
              <a:t>中国象棋</a:t>
            </a:r>
            <a:endParaRPr lang="zh-CN" altLang="en-US" sz="1800" b="1" dirty="0">
              <a:solidFill>
                <a:srgbClr val="313D5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84026" y="827314"/>
            <a:ext cx="314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星形: 五角 2"/>
          <p:cNvSpPr/>
          <p:nvPr/>
        </p:nvSpPr>
        <p:spPr>
          <a:xfrm>
            <a:off x="5847015" y="4718768"/>
            <a:ext cx="453098" cy="415209"/>
          </a:xfrm>
          <a:prstGeom prst="star5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06897" y="752801"/>
            <a:ext cx="5128259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具体棋子</a:t>
            </a:r>
            <a:r>
              <a:rPr lang="en-US" altLang="zh-CN" dirty="0"/>
              <a:t>(</a:t>
            </a:r>
            <a:r>
              <a:rPr lang="zh-CN" altLang="en-US" dirty="0"/>
              <a:t>炮</a:t>
            </a:r>
            <a:r>
              <a:rPr lang="en-US" altLang="zh-CN" dirty="0"/>
              <a:t>)</a:t>
            </a:r>
            <a:r>
              <a:rPr lang="zh-CN" altLang="en-US" dirty="0"/>
              <a:t>的流程设计与功能展示</a:t>
            </a: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" y="1471930"/>
            <a:ext cx="4857115" cy="4368165"/>
          </a:xfrm>
          <a:prstGeom prst="rect">
            <a:avLst/>
          </a:prstGeom>
        </p:spPr>
      </p:pic>
      <p:pic>
        <p:nvPicPr>
          <p:cNvPr id="4" name="图片 3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365" y="1471930"/>
            <a:ext cx="5128260" cy="43675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06897" y="752801"/>
            <a:ext cx="5147521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具体棋子</a:t>
            </a:r>
            <a:r>
              <a:rPr lang="en-US" altLang="zh-CN" dirty="0"/>
              <a:t>(</a:t>
            </a:r>
            <a:r>
              <a:rPr lang="zh-CN" altLang="en-US" dirty="0"/>
              <a:t>炮</a:t>
            </a:r>
            <a:r>
              <a:rPr lang="en-US" altLang="zh-CN" dirty="0"/>
              <a:t>)</a:t>
            </a:r>
            <a:r>
              <a:rPr lang="zh-CN" altLang="en-US" dirty="0"/>
              <a:t>的流程设计与功能展示</a:t>
            </a:r>
          </a:p>
        </p:txBody>
      </p:sp>
      <p:pic>
        <p:nvPicPr>
          <p:cNvPr id="2" name="图片 1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05" y="1499870"/>
            <a:ext cx="4872990" cy="4432300"/>
          </a:xfrm>
          <a:prstGeom prst="rect">
            <a:avLst/>
          </a:prstGeom>
        </p:spPr>
      </p:pic>
      <p:pic>
        <p:nvPicPr>
          <p:cNvPr id="4" name="图片 3" descr="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0" y="1499870"/>
            <a:ext cx="5204460" cy="4432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06897" y="752801"/>
            <a:ext cx="5248275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具体棋子</a:t>
            </a:r>
            <a:r>
              <a:rPr lang="en-US" altLang="zh-CN" dirty="0"/>
              <a:t>(</a:t>
            </a:r>
            <a:r>
              <a:rPr lang="zh-CN" altLang="en-US" dirty="0"/>
              <a:t>炮</a:t>
            </a:r>
            <a:r>
              <a:rPr lang="en-US" altLang="zh-CN" dirty="0"/>
              <a:t>)</a:t>
            </a:r>
            <a:r>
              <a:rPr lang="zh-CN" altLang="en-US" dirty="0"/>
              <a:t>的流程设计与功能展示</a:t>
            </a:r>
          </a:p>
        </p:txBody>
      </p:sp>
      <p:pic>
        <p:nvPicPr>
          <p:cNvPr id="2" name="图片 1" descr="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35" y="1471930"/>
            <a:ext cx="5248275" cy="4469130"/>
          </a:xfrm>
          <a:prstGeom prst="rect">
            <a:avLst/>
          </a:prstGeom>
        </p:spPr>
      </p:pic>
      <p:pic>
        <p:nvPicPr>
          <p:cNvPr id="4" name="图片 3" descr="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830" y="1472565"/>
            <a:ext cx="5154295" cy="4468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06898" y="752801"/>
            <a:ext cx="5171702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具体棋子</a:t>
            </a:r>
            <a:r>
              <a:rPr lang="en-US" altLang="zh-CN" dirty="0"/>
              <a:t>(</a:t>
            </a:r>
            <a:r>
              <a:rPr lang="zh-CN" altLang="en-US" dirty="0"/>
              <a:t>炮</a:t>
            </a:r>
            <a:r>
              <a:rPr lang="en-US" altLang="zh-CN" dirty="0"/>
              <a:t>)</a:t>
            </a:r>
            <a:r>
              <a:rPr lang="zh-CN" altLang="en-US" dirty="0"/>
              <a:t>的流程设计与功能展示</a:t>
            </a:r>
          </a:p>
        </p:txBody>
      </p:sp>
      <p:pic>
        <p:nvPicPr>
          <p:cNvPr id="2" name="图片 1" descr="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90" y="1475740"/>
            <a:ext cx="5350510" cy="4347210"/>
          </a:xfrm>
          <a:prstGeom prst="rect">
            <a:avLst/>
          </a:prstGeom>
        </p:spPr>
      </p:pic>
      <p:pic>
        <p:nvPicPr>
          <p:cNvPr id="4" name="图片 3" descr="8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600" y="1475740"/>
            <a:ext cx="4624070" cy="4349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06897" y="752801"/>
            <a:ext cx="5044067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具体棋子</a:t>
            </a:r>
            <a:r>
              <a:rPr lang="en-US" altLang="zh-CN" dirty="0"/>
              <a:t>(</a:t>
            </a:r>
            <a:r>
              <a:rPr lang="zh-CN" altLang="en-US" dirty="0"/>
              <a:t>炮</a:t>
            </a:r>
            <a:r>
              <a:rPr lang="en-US" altLang="zh-CN" dirty="0"/>
              <a:t>)</a:t>
            </a:r>
            <a:r>
              <a:rPr lang="zh-CN" altLang="en-US" dirty="0"/>
              <a:t>的流程设计与功能展示</a:t>
            </a:r>
          </a:p>
        </p:txBody>
      </p:sp>
      <p:pic>
        <p:nvPicPr>
          <p:cNvPr id="2" name="图片 1" descr="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15" y="1483995"/>
            <a:ext cx="4984115" cy="4418330"/>
          </a:xfrm>
          <a:prstGeom prst="rect">
            <a:avLst/>
          </a:prstGeom>
        </p:spPr>
      </p:pic>
      <p:pic>
        <p:nvPicPr>
          <p:cNvPr id="5" name="图片 4" descr="70UG[01T_4)1`IICZTM6[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030" y="1483995"/>
            <a:ext cx="5347970" cy="4438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main()</a:t>
            </a:r>
            <a:r>
              <a:rPr lang="zh-CN" altLang="en-US" dirty="0"/>
              <a:t>及最终展示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922" y="1507788"/>
            <a:ext cx="9350002" cy="490344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923" y="3159970"/>
            <a:ext cx="3860483" cy="24641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墨迹 9"/>
              <p14:cNvContentPartPr/>
              <p14:nvPr/>
            </p14:nvContentPartPr>
            <p14:xfrm>
              <a:off x="2747568" y="1631568"/>
              <a:ext cx="141840" cy="1404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5"/>
            </p:blipFill>
            <p:spPr>
              <a:xfrm>
                <a:off x="2747568" y="1631568"/>
                <a:ext cx="141840" cy="14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墨迹 10"/>
              <p14:cNvContentPartPr/>
              <p14:nvPr/>
            </p14:nvContentPartPr>
            <p14:xfrm>
              <a:off x="2713368" y="1590168"/>
              <a:ext cx="282600" cy="10512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7"/>
            </p:blipFill>
            <p:spPr>
              <a:xfrm>
                <a:off x="2713368" y="1590168"/>
                <a:ext cx="282600" cy="105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墨迹 13"/>
              <p14:cNvContentPartPr/>
              <p14:nvPr/>
            </p14:nvContentPartPr>
            <p14:xfrm>
              <a:off x="2684568" y="1590888"/>
              <a:ext cx="119520" cy="6156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9"/>
            </p:blipFill>
            <p:spPr>
              <a:xfrm>
                <a:off x="2684568" y="1590888"/>
                <a:ext cx="119520" cy="61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墨迹 14"/>
              <p14:cNvContentPartPr/>
              <p14:nvPr/>
            </p14:nvContentPartPr>
            <p14:xfrm>
              <a:off x="6812100" y="975120"/>
              <a:ext cx="360" cy="36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1"/>
            </p:blipFill>
            <p:spPr>
              <a:xfrm>
                <a:off x="6812100" y="9751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墨迹 15"/>
              <p14:cNvContentPartPr/>
              <p14:nvPr/>
            </p14:nvContentPartPr>
            <p14:xfrm>
              <a:off x="7947540" y="3870960"/>
              <a:ext cx="360" cy="36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13"/>
            </p:blipFill>
            <p:spPr>
              <a:xfrm>
                <a:off x="7947540" y="3870960"/>
                <a:ext cx="360" cy="36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60496" y="1465866"/>
            <a:ext cx="7871010" cy="393208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2429435" y="1711367"/>
            <a:ext cx="7333130" cy="3441085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文本框 3"/>
          <p:cNvSpPr txBox="1"/>
          <p:nvPr/>
        </p:nvSpPr>
        <p:spPr>
          <a:xfrm>
            <a:off x="2569442" y="3013501"/>
            <a:ext cx="7053116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zh-CN" altLang="en-US" sz="48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感谢观看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5387350" y="978500"/>
            <a:ext cx="1390484" cy="1390482"/>
            <a:chOff x="5387350" y="978500"/>
            <a:chExt cx="1390484" cy="1390482"/>
          </a:xfrm>
        </p:grpSpPr>
        <p:sp>
          <p:nvSpPr>
            <p:cNvPr id="23" name="椭圆 22"/>
            <p:cNvSpPr/>
            <p:nvPr/>
          </p:nvSpPr>
          <p:spPr>
            <a:xfrm>
              <a:off x="5387350" y="978500"/>
              <a:ext cx="1390484" cy="139048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5482497" y="1078924"/>
              <a:ext cx="1195789" cy="1195788"/>
              <a:chOff x="5159802" y="530825"/>
              <a:chExt cx="1813907" cy="1813907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5159802" y="530825"/>
                <a:ext cx="1813907" cy="18139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sz="1200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5457405" y="1186254"/>
                <a:ext cx="1243041" cy="608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b="1" dirty="0">
                    <a:solidFill>
                      <a:schemeClr val="bg1"/>
                    </a:solidFill>
                    <a:latin typeface="Adobe 仿宋 Std R" panose="02020400000000000000" pitchFamily="18" charset="-122"/>
                    <a:ea typeface="Adobe 仿宋 Std R" panose="02020400000000000000" pitchFamily="18" charset="-122"/>
                  </a:rPr>
                  <a:t>LOGO</a:t>
                </a:r>
                <a:endParaRPr lang="zh-CN" altLang="en-US" b="1" dirty="0">
                  <a:solidFill>
                    <a:schemeClr val="bg1"/>
                  </a:solidFill>
                  <a:latin typeface="Adobe 仿宋 Std R" panose="02020400000000000000" pitchFamily="18" charset="-122"/>
                  <a:ea typeface="Adobe 仿宋 Std R" panose="02020400000000000000" pitchFamily="18" charset="-122"/>
                </a:endParaRPr>
              </a:p>
            </p:txBody>
          </p:sp>
        </p:grpSp>
      </p:grpSp>
      <p:pic>
        <p:nvPicPr>
          <p:cNvPr id="11" name="图片 10" descr="校徽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685" y="963930"/>
            <a:ext cx="1439545" cy="14395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文本框 23"/>
          <p:cNvSpPr txBox="1"/>
          <p:nvPr/>
        </p:nvSpPr>
        <p:spPr>
          <a:xfrm>
            <a:off x="3051312" y="2443843"/>
            <a:ext cx="131157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Agency FB" panose="020B0503020202020204" pitchFamily="34" charset="0"/>
              </a:rPr>
              <a:t>01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741303" y="3167092"/>
            <a:ext cx="4238307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+mn-ea"/>
              </a:rPr>
              <a:t>成员介绍及分工</a:t>
            </a:r>
            <a:endParaRPr lang="zh-CN" altLang="en-US" sz="4400" b="1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552445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成员介绍及分工</a:t>
            </a:r>
          </a:p>
        </p:txBody>
      </p:sp>
      <p:sp>
        <p:nvSpPr>
          <p:cNvPr id="6" name="TextBox 87"/>
          <p:cNvSpPr txBox="1"/>
          <p:nvPr/>
        </p:nvSpPr>
        <p:spPr>
          <a:xfrm>
            <a:off x="1195395" y="2209833"/>
            <a:ext cx="2026285" cy="2715895"/>
          </a:xfrm>
          <a:prstGeom prst="rect">
            <a:avLst/>
          </a:prstGeom>
          <a:solidFill>
            <a:srgbClr val="244C89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 b="1" spc="3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成员介绍</a:t>
            </a:r>
          </a:p>
        </p:txBody>
      </p:sp>
      <p:sp>
        <p:nvSpPr>
          <p:cNvPr id="3" name="矩形 2"/>
          <p:cNvSpPr/>
          <p:nvPr/>
        </p:nvSpPr>
        <p:spPr>
          <a:xfrm>
            <a:off x="5650196" y="5003299"/>
            <a:ext cx="33746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完成度：</a:t>
            </a:r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A3E6486-05AC-E46F-8B2C-A4C447665AB4}"/>
              </a:ext>
            </a:extLst>
          </p:cNvPr>
          <p:cNvGrpSpPr/>
          <p:nvPr/>
        </p:nvGrpSpPr>
        <p:grpSpPr>
          <a:xfrm>
            <a:off x="4394467" y="2530427"/>
            <a:ext cx="4809593" cy="2152527"/>
            <a:chOff x="4832212" y="2549882"/>
            <a:chExt cx="4809593" cy="215252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2563" y="2549882"/>
              <a:ext cx="3699242" cy="2152527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5D9ACAD2-BC72-FC1C-E125-DF0090000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32212" y="2549882"/>
              <a:ext cx="1110352" cy="215252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文本框 23"/>
          <p:cNvSpPr txBox="1"/>
          <p:nvPr/>
        </p:nvSpPr>
        <p:spPr>
          <a:xfrm>
            <a:off x="2885401" y="2443843"/>
            <a:ext cx="164340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848618" y="3167092"/>
            <a:ext cx="4238307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+mn-ea"/>
              </a:rPr>
              <a:t>项目的类设计</a:t>
            </a:r>
            <a:endParaRPr lang="zh-CN" altLang="en-US" sz="4400" b="1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702757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99894" y="762529"/>
            <a:ext cx="3629564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项目的类设计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3" y="1543443"/>
            <a:ext cx="4196140" cy="487681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397" y="2394641"/>
            <a:ext cx="6096000" cy="3174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99894" y="762529"/>
            <a:ext cx="3629564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项目的类设计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153" y="437744"/>
            <a:ext cx="5591694" cy="598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42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文本框 23"/>
          <p:cNvSpPr txBox="1"/>
          <p:nvPr/>
        </p:nvSpPr>
        <p:spPr>
          <a:xfrm>
            <a:off x="2857349" y="2443843"/>
            <a:ext cx="169950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Agency FB" panose="020B0503020202020204" pitchFamily="34" charset="0"/>
              </a:rPr>
              <a:t>03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07976" y="2537527"/>
            <a:ext cx="4238307" cy="21236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各个功能</a:t>
            </a:r>
            <a:endParaRPr lang="en-US" altLang="zh-CN" sz="4400" b="1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的流程设计</a:t>
            </a:r>
            <a:endParaRPr lang="en-US" altLang="zh-CN" sz="4400" b="1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与功能展示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4677705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06898" y="752801"/>
            <a:ext cx="4689102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chess</a:t>
            </a:r>
            <a:r>
              <a:rPr lang="zh-CN" altLang="en-US" dirty="0"/>
              <a:t>的流程设计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898" y="1435619"/>
            <a:ext cx="5258206" cy="480864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56639" y="4533607"/>
            <a:ext cx="3171217" cy="1710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华文中宋" panose="0201060004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chess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类是作为我们的一个基类，最主要的功能是给派生出的具体棋子提供一个模块标准。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639" y="513455"/>
            <a:ext cx="2885708" cy="295715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926175" y="4164275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800" dirty="0">
                <a:solidFill>
                  <a:srgbClr val="FF0000"/>
                </a:solidFill>
                <a:effectLst/>
                <a:ea typeface="华文中宋" panose="02010600040101010101" pitchFamily="2" charset="-122"/>
                <a:cs typeface="Times New Roman" panose="02020603050405020304" pitchFamily="18" charset="0"/>
              </a:rPr>
              <a:t>初步判断棋子是否符合最基本的象棋走法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7A251DB4-07BE-47B3-8E91-FE7746FF9ADF"/>
  <p:tag name="ISPRING_SCORM_RATE_SLIDES" val="1"/>
  <p:tag name="ISPRING_SCORM_PASSING_SCORE" val="100.0000000000"/>
  <p:tag name="ISPRINGONLINEFOLDERID" val="0"/>
  <p:tag name="ISPRINGONLINEFOLDERPATH" val="Content List"/>
  <p:tag name="ISPRINGCLOUDFOLDERID" val="0"/>
  <p:tag name="ISPRINGCLOUDFOLDERPATH" val="Repository"/>
  <p:tag name="ISPRING_RESOURCE_PATHS_HASH_PRESENTER" val="dda1421ddb3ffb98a498c34c1cc89e982539480"/>
  <p:tag name="ISPRING_PRESENTATION_TITLE" val="毕业论文答辩PPT-13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CBerJKWn+5mToEAADhDgAAHQAAAHVuaXZlcnNhbC9jb21tb25fbWVzc2FnZXMubG5nrVf/bts2EP6/QN+BEFBgA7a0HdCiGBIHtMTYQmTJleg42Q8IjMTYRCgxkyi32V99mj7YnmRHym7spoOkdIBtmLTvu9Pdd9+Rx6cfC4k2vKqFKk+c10evHMTLTOWiXJ04C3r28zsH1ZqVOZOq5CdOqRx0Onr+7FiyctWwFYfvz58hdFzwuoZlPTKrhzUS+YkzH6duNJvj8CoNokmUjv2JM3JVccfKexSolfqj+uGXt+8+vn7z9sfjl1vLPkDJDAfBIRSySG9e9QAKaRwFKaCRIA3JJXVG5nOYXbSggR8SZ7T9Msx6HpMLZ2Q+O+0WcUxCmiaB75HUT9IwojYXAaHEc0ZXqkFrtuFIK7QR/APSaw6V1KLiqJYitz9kCjbKhnc586IZ9sM0JgmNfZf6UeiMElVV9z9ZWNbotarAXY1yUbNryXPrEzhjf7+reA2umQZOIXjptYB/qoKJ8qjTdYyXfjhJaRQFSUpCb7fjjEiZI69ixs1AlBgnJAaAitW8eoJtallmzRGWchjC1J9MA3hTE8JUrNYS3npoHHMCNZjzsssKOEJiYFeSLKPYM0kDV4ihO1bXH1SVH/Bjv1BdwH7oRkBBl+6BU4OxA4YaC1COquKZ7gKbkSTBE5KOo0sgMvRdNMQiOod2Ox9icUUSaBGSdNmE+MKfYEN402I7/u/6K2OGzvIesSwDO5O+jVBNDTsmpdAFttPqYV4S8n4BVfNx8I0ubgEhsbZeK7HhEEKVd7MHNMUlnuHP+4X/W3qG/YB4KRDKi5YptWJnnDGQh1JpxKRU5gHAL8s3rMw4uuYZa4Dw9/C3XOT2b6bYNpK/GvE3YnorLS+2qhR65PLF0cDQDoTscYRFU0N4WvPiTne53gv/KVEYYv9nCH0efaD/pG3WsQ8dMBaqvwUBeTaCBIoq+1v54Rk4mrc9D6LglzcDfIbRFiBU6KkYF5CqgxAuIIUD7JdknPgUhu2SX9dCd84xW9m2QN8uagYHB8k1fyjsNb9R0BOSs007zkDWbKU7C7o3LQ+0h/o0gJBDAFy1IxEgpSgg/rwH5mJGdhloJePgSZaqkbltUSlurWxAbpuCP57DN5Uq7K5k9Y68rWqdfk8U7cPFrdP5gHmSEBy709TFoUvMEc40jexpBFw0MQU0SQM8NuZAyoLpbA1aeaOaMu8J1J7CPHKGAWyb0oSzKlv/8+lzT4yvIml30Xb310Eg0GFGiMgXsN9DpXn9ZxcIxeNDO7voY7U9te7seh5iqQ90+F9Oh6zV9EIVsHXU7RfYti0aphS70xkQMrH8U02VdY/efYQZjs9BVOz5yhnNWHULikSVkoNQbKoNAfUw7w8Xh0ZLUfIhtt+n6eaBqT9PsefZWxQ0nxTZbTu8cjgrZtvrlITrVF8wd4pDELyv8Hgu9EBAOyN28gKN3q4f2nzzeGR8WdX2Mnr8cu9u+i9QSwMEFAACAAgAgXqySgn+cEwJAwAAtQoAACcAAAB1bml2ZXJzYWwvZmxhc2hfcHVibGlzaGluZ19zZXR0aW5ncy54bWzVVt1SGjEUvucpMul4KYsWq2UWnI7A1FGBEdrqlRM2BzZjNtlusiBe9Wn6YH2SnmwEYbTOqnWm5QZyfr7znZ8cEh7eJJLMIDNCqybdqdYoARVpLtS0Sb+MutsHlBjLFGdSK2hSpSk5bFXCNB9LYeIhWIumhiCMMo3UNmlsbdoIgvl8XhUmzZxWy9wivqlGOgnSDAwoC1mQSrbAL7tIwdBWpUJI6EVnmucSiOBIQQnHjsmuZCamgTcbs+h6mulc8SMtdUay6bhJ39WKz9LGQ7VFAsolZ1oodGLbYJwLx4fJobgFEoOYxkh8v07JXHAbN+lu3aGgdfAQpcD2OTCHcqQxGWXv4BOwjDPL/NHHs3BjzVLgRXyhWCKiEWqIy79J26Orz5eDzvnpce/katTvn46OB55E4RNs4oTBZqAQCek8i2AVJ2TWsihG3ugzYdJAGKyLlmYTrTbIuTMZa4m1L7xwHpIx8B5LYK0bw2uhumi5Q8kEE5GLJv2UCSYpEZZJEa2cTT42Vtii/911S4JYOGdAzob0PryvThSzzMA6raXGuJpHrW86l5wsdE6kuAZiNcH88wR/xUDWm0MmmU4KKY6PJUYKjDgTMAd+WNT0DvBPgS4xRJKjJ05uKsH6CN9zcUvGMNEZ4gKb4YyjXBiPX30WcMqMuQdlS45bw9PjdufquNfuXGy5BBmfMRU9ExwbDklq3wKfYe5KYwgpNVZzDQIrE7HcQNEfLnhhVibN0rFjNiua7hpZgGK7BfLxmKiIcDSFyqEsYMQU0UouCIvwChk3QjOhc4MSPywe2ryIoHclQhVUp3iDMFjGISuDVtvZfV/f+7B/8LFRDX79+Ln9pNPdWhlI5qL5vXL05GJZLZeHdy4M3C54fDXYLP83N8PgvPO1TF17nYtRqW52hqXg+mWs+idlrM79KhusrbFSFHAPTf3Sw00kRSIs8L85Yi8Yk1f9g/gZe5sxecOcX3M1/puU/Wn1GNl4fYTBo88jp0mEEgkWwm3E1ZuqtVev4XvmUVWlgmibT81W5TdQSwMEFAACAAgAgXqyStqYtsO1AgAAVQoAACEAAAB1bml2ZXJzYWwvZmxhc2hfc2tpbl9zZXR0aW5ncy54bWyVVm1P4zAM/n6/Ytp9p/cKOqlMggESEnegA/E9bb02WppMiTtu//6cNKVJt25lEdLy+Hkcx7E9UrPmcvFpNktzJZR+BkQuS2ORDpvx4nKeNYhKnuVKIkg8k0rXTMwXn6/v7EoTxzylUlvQpPniPic0K5ZDf8yF+0yR+DN+Xtg1JshVvWFy96BKdZaxfF1q1ciCZHfuMyardhvQgsu1vcSvi+Xt6AGCG7xHqKOYvt/ZNU2y0WAM2JDOb+06qRIsAzEtwwNNf9Tx2w9kW244OtnVV7vGZBtWQpzk49HRw5D3DwsQ/iFRv53bNUoVbAf6Q87Vptl8SKBVaRMaa44/4rtGKFZQ+5Hg5otdJwX2Qvagk6/g0/Pjxq6A5L+GfZ/adtVKPNm8DgaCffRMwAJ1A2nS7VqbqdTbY4PUH7BYMWGIEEI96YmCfmKN6dzEWM/7C29cFqEvj/SUVyWaGpZtwIG7GO/5y+W1mxWh03csiFDD1oNBiD3YM/9QXveYAdgznwUv4FGK3X4EQ1Mr6h75mvnnPJ5/soJktC28tdt1VnvSg21dE4TqgY5TqwIWxobzwmuw75YmDmtDSvZiSiXb8pIhV/K35WU7dxmTJgODr7XDlZUiRwGHCs7FSGM6TJfbx/XorXFBtj8L/eXa/Qxpil/OGSLLq5p+lsx85nXUJpSYeXJYYeck0UHfy5UKNO7sMVHN9Br0i1Ji6jFSIZip7lXbXGP0NAlykCaHs5x6J4fSL5s6A31Lr8bBdFmOwZZY8bIS9IevHN6gGChGrK0UK/InGX+vywDwRQBM51VXte2mtdSNQC5gC13zB4C78tjdUkNVOlZwV/gAKwxLziOTatLPir5W4hkS4Af4rxRW5HhgmVD2yDLjbhZ1fjeG+1iiwdyNM1t84SRze19LkWOy72eQQPvv5H9QSwMEFAACAAgAgXqySnjWJgneAgAAxgkAACYAAAB1bml2ZXJzYWwvaHRtbF9wdWJsaXNoaW5nX3NldHRpbmdzLnhtbM1WwU4bMRC95yssVxzJAqWFRpugigSBoCQiaQsnNFk7WQuvvbW9CeHUr+mH9Us6XpOQCBotCKrmkux45s17M+PZxAe3mSQTbqzQqkm361uUcJVoJtS4Sb8Ojjb3KbEOFAOpFW9SpSk5aNXivBhKYdM+dw5dLUEYZRu5a9LUubwRRdPptC5sbvyploVDfFtPdBblhluuHDdRLmGGX26Wc0tbtRohcTB90ayQnAiGFJTw7EAeu0zSKHgNIbkZG10odqilNsSMh036bqv8zH0CUltkXHlttoVGb3YNYEx4OiD74o6TlItxirz3dimZCubSJt3Z9SjoHT1GKbGDBPAohxq1KHcPn3EHDByEx5DP8Vtn54ZgYjMFmUgGeEK8/CZtD66Pr3qdi7OT89PrQbd7NjjpBRJlTLSKE0eriWIkpAuT8EWeGJyDJEXeGDMCaXkcLZvmbiOtVsj5ZzLUEktfRlEyQqZy1qSfjQBJiXAgRbI4dWDG3B0JiRp87HZ9pBx9AAx6kxSM5cuJ5ifWVzFpfdeFZGSmCyLFDSdOE1RUZPgr5WS53GRkdFZaJVhHrBSMk4ngU84OyirdA/4t0RWmyAqMxFHMJXchw49C3JEhH2mDuBwmOLRoFzbg158FnIO1D6Aw57jRPztpd65Pztudyw0vENgEVPJMcGwhz3L3FviA2pXGFFJqrOYSBFYmgcLysj9MsNKtiszKuVOYlE33jSxBsd0C+QRMPEhwtIQqeFXABBTRSs4IJHgprB+hidCFRUsYlgBtX0QwhBKhSqpjXFCYzDBuqqBtbe+83/3wcW//U6Me/f75a3Nt0P2i6Enw2cKmOFy7Khbr4vGdiyN/Q5++7M4U/+qu9y4636pU6rxzOajUn06/Ely3ilf3tIrXRVhOvaXFVIkCbpZxWGO4W6TIhOPsNYfmBY1fv+XDWLxS499Qxdrx/X9FhKfFS33lLR5HT/7NqKF99b9Xq/YHUEsDBBQAAgAIAIF6skrb73U9lgEAAB8GAAAfAAAAdW5pdmVyc2FsL2h0bWxfc2tpbl9zZXR0aW5ncy5qc42Uy27CMBBF93xF5G4rRF+gdtcWkCqxqFR2VRdOGEKEY0e2k0IR/97Y4WE7kxbPBt8c3xkP8ux6Ub1IQqKnaGd/2/27v7caGE3LEq59nXXoudGJYtkC5lkOLONAAqQ6Hj3J+zOBGRNuTePth7FVjh8R5suSMuXiBWIhEU1hhysE/Ea0DXb45yT2nHs1d3IaHZdaC95PBNfAdZ8LmVPLkKuXqQn3igEsKpANOrALQZc0Ac90ZFcXeXZ8GJlwuUTkBeXbmUhFP6bJOpWi5IuGntrl0qttAbL+y9eHAh9HrxPPjmVKv2nIw8R3UxPdZCFBKTjkHU5MoDCjMbA/WxSgnnH7QgFdZSrTR/r5xoRLFzSFVpfaJdQNrb0u5TRsdEPcDk14BKNbkJdYiaIsLuGkSE1HWmi75yeUCbrIeNpw44EJlDPFGtuu7p0vej82QbwnJIIntMKeX941O0JQIaD2xtIxrwryzjA7hokcySEQDZtWFT5HdDhHzP4zIlRrmqzyejzUw7FuA5VrkHMhWF391391hrl6+19QSwMEFAACAAgAgXqyShra6juqAAAAHwEAABoAAAB1bml2ZXJzYWwvaTE4bl9wcmVzZXRzLnhtbJ2PMQ/CIBCFd34FuV2wW9MA3UzcHHQ2FVFJ6NFw1PrzhdQYZ4dL7l3e915O9a8x8KdL5CNqaMQWuEMbrx7vGk7H3aYFTnnA6xAiOg0YgfeGKd+0eEiOXCZeIpA0PHKeOimXZRGeplQSKIY5l2ASNo6yzBhRVlJOKwor2/m/6M8NDGOcq8vsQ96jKXtRq4VTshoqc3YoPN4iyGpQ8uuuys6US0URSv48ZtgbUEsDBBQAAgAIAIF6skqw7V1XbgAAAHYAAAAcAAAAdW5pdmVyc2FsL2xvY2FsX3NldHRpbmdzLnhtbA3MPQ7CMAxA4b2nsLyXn42haTc2EBLlAFZjUCTHRomF4PZ4e8OnNy3fKvDh1otpwuPugMC6WS76SvhYz+MJoTtpJjHlhGoIyzxMYhvJnd0DdngL/bitXCOcr1RD3hp3ViePM4xwieezcMb9PPwBUEsDBBQAAgAIAIOZ9UTOggk37AIAAIgIAAAUAAAAdW5pdmVyc2FsL3BsYXllci54bWytVU1v2zAMPafA/oOhe62kXdc0kFt0BYod1qFA1m23QLUZW4tteZJcN/31o/xtz+lWYAcDNsX3SPGRNLt6TmLnCZQWMvXIwp0TB1JfBiINPfLw9fZ4Sa4u3x2xLOZ7UI4IPJKnwgJ4TJwAtK9EZhB8z03kkZ7BRWbiZEpIJcweuc+Qu4u0JO+OZuiSao9ExmQrSouicIVGRBpqGeeWRLu+TGimQENqQNEqDeI02JX5OxqfRKbU7DPQPWRm3h64Jmk5nrUYkBSnrlQhPZnPF/TH3ee1H0HCj0WqDU99IA5WclaW8pH7uzsZ5DFoa5uxKsk1GGOTKG0zZlZisUwdrXyPVA6bBLTmIWg3TkNCKyydALNtzHVU8+gBreXVO1Hzln4b+71p3ErlaOec5Y+x0BEe9SGddRLI6DAqS8rrlh300HTQrWUijoJfuVAQlJ/f2haZL0gVsO24Mk9XFz4e4Nst941U+xuEYRfVCrqtaG4lmluCWg63jb7uKEhz2y1wkytoSjVjTyIA+YUrxW1bXBqVA6MjY42lQzCj1ZVrkTpBWGSS+OwftLF+I2l+6teUKQH/Q5hPSNTWRKQBPN8K9DGQYE0NYLGtzTVZ7NqYXU46f0x6fT0wVTnWouBFHMNVCDiGATecdnZ6CAqKa3TxczXC9g4OgiMRRjE+ZpJhfHqQJuFqN8nQOzgIjqW/m4C25raMdFzHUTO1HcToxDphfq6NTMRL2Z6DPWNWZR++NnLN0XUm2oPz+R+jOIjRDOaWTKwu+9bbV83hvZ1TozufTVZZBt2K8wAmzyqvZhbybOQTwJbnsbnp59Tswx50lPPUdExzfcd+l8VavIBTiMD+6RantiYR2J7xyIflaY8B9cTtMghfmqYiMlpLUql5SDmGtXkSUFSYalY+ouqhknkajLRxs+7noGPcVdcKuBPDFjNdnGDzycwj7/GlvsvF2UV3lfPFRYMt87qvAle5vGFV1wl3nUHrfm0vwuqZx9ffUEsDBBQAAgAIAIF6skoXqeFBbwEAAPsCAAApAAAAdW5pdmVyc2FsL3NraW5fY3VzdG9taXphdGlvbl9zZXR0aW5ncy54bWyNUttq3DAQfc9XiPzAShrdDO6Cbi5+SUKykGd3rRbTRC6WQkvRx1dOsmy22dBqnmbOmTPM6LTp+xTtU8rz4/R7yNMc70LOU/yWthcItfv5YV5ulpBCTptj5X6K4/yzj1/ntVarKQ9xHJbRrmjaYtQ9P6SkVk7VjBlGkWSeeoWc57ZiDbgGbMUcJbbd/CXxoruEfYj5vGq7OUHfN/QxhSX3cQy/tnDKfgudbvB5Gcap8tJWsDXKYWpxbA3ECJfcF6oBQCDLHXG4SNlITZDHjGMoRlGggAjnpBGFSMqhZl0jqgrzjUBMMkZdoZ7WbqS1cdQWCQ0huk7zqrGl64zEGBFCgLnCBXQGo8qGqqFBrQcEBwZE0UYTBaiznelY8c4Ly5GiXmBcmDGA8fG4x+3enutY/e91Duf8h+DZLziLrt7anDFXu39alkrehccfD0MO6MuQQj9+ury59Xf+aqd3/fXV5as3n318YK6GrZt/6O8/UEsDBBQAAgAIAIJ6skqlSRcUvw0AAAIjAAAXAAAAdW5pdmVyc2FsL3VuaXZlcnNhbC5wbmftWmlYkunef8xOTqXZOpYZtGrnVC6hmaZQWdmmdaaZadxtXEkRFdeRpXKmTlPKlBXu2BkdZzIhRTEXoEVlTFyOTjAIirlAiqCGgsj2Pth0vrzX+/X9xIfn5rqX333/+W+//31d9+2L/r5Wq2xXAQBgdeb0iS8AYLkfAJgnf7YCHCFtdOOBP2aYL3yPA5RuuwmwszzmmN8xAKghrtZe+RvYX5l4OgADAGteGz8zNvrXSADYSTpz4tiXGaGyQdad+HQde3b78bU7Pru63GXlzpqze9LWLXv0m/afIevWH3N+2OAa+/jfOWU5J/fvvxG+bu2s75XHZTk5X2mttZeUGpyT6IKXasytmXYkXcE4QmX/YNGcWeoBw3Rz4sUt6dHK3+50sdJFONVIPS+0OWP84WVH7/k/LoFSATFxXUejIQcx92Qs1U17ayj87j5zcLguX/37YrqHa6ZG1jC60gwcGeAUjyXHfiAbtA6lRmDZ2/GWyCFa3ufLjMubikktM69WJ+0AO0erDEWksR+Mi8a/XQ62sTa7jMPNm5f2afsMbHsdT4HttTSXJfSddcYNQ+4aITITxAQxQUwQE8QEMUFMEBPEBDFBTBATxAQxQUwQE8QEMUFMkP93SEZFJRm/ODJOCmNmzAy/bNuKbkmaZUzjpm/DeHEUUXBPIxN5BFz5nub9ix87T9UWbJgddyKoT7EZmIGAmGpyt4aZLyWw2ToXyBwH1hPshV1wDuU7vA0WNQ4hs4zI2SlaD7yGpUW02am66RWoocJ+YUPEYgQH9R1HKTp+14KxOFk1uwo+If6uUubx1jIid9vv2MlL5KaFmVsILVN/j4gdGxmFGhYqiLipiOmg7sEC5NiACqp77wsNoDNCKIWB3Si6v+qxNe79vagqaFYzpInoldv5XJ5C1o45TCd7ZmUOERWbrob6rQBe+HXVCDzWnH9Exc9XJTU3iF2RgxjnBtm2lvCd7dly6YmrlPSB0kuclxIJwqDuNP9PHXYaRlZzNAPCsn4JgMMqaWSGtgmxLT1CqbM8F00mLPaT8ejEg9m3U4PuSsgE/fCLOG4RlSYvTjhQpGmz3BnNX8Q3J9yX7yKOHqR4DsZLiw1CUow6jcGOkkvS1bSIbs0a/OFlQOIpsQ2KytJ/h4Vn+vfR0RWp3R3CdqKa9MQF8oDyB+4eXUIXb8esCZVI7b7/pT++yyzds6zk8ufx1l9KWnI9EP7uGtyRa/kWXMuzYo0u/MqKSExQlwqTyEyguaUEVBZpXntmkHe0Kr/aQdYIJSPDUR4p0EZZFOfQ02kqKJaiCSF62zuWnfHDQAij0BK4pnCmXvTv2dXjN6CsrutuLBB4ojQH2jIuNh1XnRwoFQTmVUXcssP0MrxnvFv3+cEPY4qm0M1bHDk8nXMcM4y6rOBlu20gZ+ZKSfRTzWvL3UqqbYGBOUn3/niqCoNgyFPiMmpRRIHF7Kr65gy3LQAguQKX7vS+5eWL1DT0eUqic60go5Ki1k+HXqo2/7MuPg6fx9L5EQ5aTErfWgoZKYLqxx34a86iaQvriBJ8gKTAnzB4caQXN/ZH52FlCi+EdamcPRpymmQFHG1QnxzxIOR2hA5YBCFLMK7o/jMCwmqjfjlG/X4pBQ4dEAxA6xK6rn/Y7+6sDq8QyA2Y2PvdhM2Fdk4hhwBgsFudfSGvzpoOindV/zR5wMJ94+ixiR+FNsgs//o14f21UUPJSe9dYc4FPfdPk6NeDhY2/Blv8ZWgx7WAOXQDRicja90qw9DoLVLFqV+qFYGUxfN5VfJdlaHtNZUwVzNgWNgy13duNnPU45zmyr5qTHcodrbtOTRhe3t238PnOQTtKJR4OI3/9z5l8WT+4w7LE9yYsqmu6wuLQHcUwblzMF/n9To7VcBB1azYBXuQL4i6GRj3rP7mXkWqlQ1dylHH31oH+/VPCg0aHB+SDm3siuLoPtjzxs9sLdQu8li5uifklRO1ZsB7154sxL96uFl95biah1yPGOI7J1Q7aIj1DUlvw8eeRFWeFmCe8NW8QUDTcGq/FOWR5TBUJnwxJc3UdH7jc78+fsWmOH5LU8S8zOIl5fobz0ElPcg8d0Ix/+R6q1D+G1EQ2l4ssW21w4RQbIXF//CGWKtfWuMTZzUig344wvBJjJQ3ZJvSsGGZbsSGlYFWE/FzP/s+Ysxzg2wQGn6PIx6MvtAs+CiJpR3PkriI0LwtmFBaPFNOCnGQ3QH9NlXcxDmUIGjKpW1TiIxfx36yzl2EVo3mK0rgbDNBqjKB5vRoA0K0G1Twpuc5souRhLUpb2svlcvM5KHfedkrsmeoBF0cdooKum/M8aZ4AFjkxASUS+6wA3t8Vdzh8NKGX8ZHS9KHGpVYMel7GtZbVXL9ZWCMduICoWkqbnvSBiQhviKVQqOo0hJdsu+iglgL56PVlg/EGr64ngE7WkBXstNKGI0tHl2okhm1PeiPjtpDyiPDfxq1bC5kzGUEK4mqat0EPSwvhQ8AKZnyRskIpq0oX1IsPYrnPIsUcHsjs7YjzHNBPTiRcFZHlBKaSiDSKz+4Ci4ncZr6oxNrvWU1fXD+WWlwDKUnXxYk6+2NPHCB60kbhB0O8PlZlxgrE1UpB1Ec3C5ZXpwx5oYF+duepU79VxWOGraGG1jKtF+yzIfD+sBuL4kQ+ox6mcBRIWMPDuE1sk7mipUTWDq3yoluft+t7Axa4HFqwAEMNilnPoB7SBQde5CLD64UTb9OuuyT14guxyXnbLY+a4PdSjOn54ak/Vjn/WLwHJEdZcgQBXb283Ybgy6kT9FaVCgpxiQiLKYjrHzED9fRsFkXERa6CEJhKrwj7eKz0JJauHWU1SYlmu/x9acDC1Al0kMCd6qlh6srX2AN55bFxoc11qaCJ99Tdrh967U35D3qaUmdXfPURmTWtWYShNipn2XWP6qknjHaualcctu9vpQor7Z2CbGYjxt2ic53JsfU4qo6JjEzrHrcpg5bOoc3zy3O1LwJxF9Cko12hvGQFNWAnN/t45MnS8vlU2SZKNEjWGdD5+c+eQa3I+HSJbtiHqrv7AEt1OA0hFV0+WJHt4qeL7Q6wNfxzIacvCEk3Sgu7sCFTwYfzXH/y+CCy4VPX76oXTPJ23eKC1xBbM9PG7xuUJp/wQvCKAlXxPZ/Gbl5mxTzjZglkQ64S1kN0j2wxIL+6uv9SkXwo3oCVNUbKd+KJAfvAr3+b6L2qWvVEaSSnaieHbDN6i40HtMrfIYprHOc+fV/+Z4ajMTN5H1DrV6SlslrOITrFinKTcMqxXBAKTbtuzVUm/y07gKYH3n8BLby4c5Re5+8zB+6PKmyZ7EMN2Rj1eMOoXsfvPHUXYuK1cwcvlkQ2/EImNzHzoUtfmH3YDdmIAXyglDBjqi1n5uoYek1n1KBYvhl9gJ29htFseKJudLVNQBdvSXuJ2dRZYNkqieL8SpyKqw6+dLHWAOLl6wSHnkVRPO4I20racuPHH0BzoUblM9N63mBLFE9vwNK4dCnP3zcKAUrpz6b9PH/D7XI7K18KR9AHShGiGC2bWMZdGh5gUgnT7cxNo2veExl/cI3jbfnMrwi8UcpHamB+Lc93xt1M5e5OFHpBIFjN5NhkIg1XKptKGdtuD/NsNodtjyfefPvCt0OwXz0v54t2u4Vfj0A/eilA9PEzKLuufl/3Atg0q+g/WGaSKaItS2mpEd54EycodTzaKCY6ay6XYfIXQtSzSphe9reWsRnTVeNJDDVFZM/dWsnQSMQOerVPYTQwmlVJ+FDHjlYu8BG5FqMe6n7yq75VrDf+IEs+JV4D0Hhc/BA81+JzNNbJcTMeow2ntN8C3KNfIlrnHI3Lh0DMpoSr1eQEQfXqhVkg5aZPYUU9GsnL7OatNg83cRzaN9P/935I79SSWF4DzjaKwaJAK3Qza+iMm1Vr62MyWS9kcAZMufI8uypGsQgj6Wfz/AsxSJPv/i5L2Lcvm901rG8cwVQJpBSWRDykdKqTxwb2L0S3RlgjNV7GqOB8Jvvr6ll61Nu2qsu264HHXTJFC2rl3xECZagxXNqe5XfR4afB2vPdlyij5HifwcpPgZtUBarLfN0x5R6jF+LtwR/zmcZ5CFkn/vsMe2Fq467jOmGExNYLvlJshdl+DpQYscA6ThJg95h5N9GJ1DjFdY3dEaWGjJTYllhcOhyjW6aYLhnniQnuu4e/udETfIGBfzVXD62GPI6a5MZcDgC2orpczj2sY7K5LBXuEBSwsK4KVPox2C9qFZZnaQoqtE46QjIIbctxrz4+nkqoW2HmWG+ZBrrAP86YYQStt5D4k2657gVAB5ZWENaJXmSb+Gvd6FU3GL76ixH8SF/Ae7GZusman9j0flCcfUh5OH7HGR/JkAsVG0YajOUi72g/UvCYCR6tT3bTlWq2Jcgf0/6DZQFOh3ZwE8KU7+5PPJTZKa0usHxAi3MGrxEOPC0r2R2Fg5siKpUOhxLn8jFF9iOPpRPurenv3sgOk54tzrseYaiy13k7lzQsJ8jyOjzBCt+L76830XmkvCdUMDUuW/8v64oCU4tM8dDjTeTi5PJoR8G4qhtS+8rqh0le6aZmoTgpbXgVPIsy2AMqgvG2d5o8W7FdHLsQQN+4TW0fcOyTw87VEO9kXrdO2vCc+NbkJGzxsWSq+IdMBv1NOvOHYPZH+cFpe/cowTGiTMn/U9Qjoff+B9QSwMEFAACAAgAgnqyStIooFJKAAAAawAAABsAAAB1bml2ZXJzYWwvdW5pdmVyc2FsLnBuZy54bWyzsa/IzVEoSy0qzszPs1Uy1DNQsrfj5bIpKEoty0wtV6gAihnpGUCAkkIlKrc8M6UkAyhkYG6OEMxIzUzPKLFVsjCwgAvqA80EAFBLAQIAABQAAgAIAEOUV0cNwDEewAEAANoDAAAPAAAAAAAAAAEAAAAAAAAAAABub25lL3BsYXllci54bWxQSwECAAAUAAIACACBerJKWn+5mToEAADhDgAAHQAAAAAAAAABAAAAAADtAQAAdW5pdmVyc2FsL2NvbW1vbl9tZXNzYWdlcy5sbmdQSwECAAAUAAIACACBerJKCf5wTAkDAAC1CgAAJwAAAAAAAAABAAAAAABiBgAAdW5pdmVyc2FsL2ZsYXNoX3B1Ymxpc2hpbmdfc2V0dGluZ3MueG1sUEsBAgAAFAACAAgAgXqyStqYtsO1AgAAVQoAACEAAAAAAAAAAQAAAAAAsAkAAHVuaXZlcnNhbC9mbGFzaF9za2luX3NldHRpbmdzLnhtbFBLAQIAABQAAgAIAIF6skp41iYJ3gIAAMYJAAAmAAAAAAAAAAEAAAAAAKQMAAB1bml2ZXJzYWwvaHRtbF9wdWJsaXNoaW5nX3NldHRpbmdzLnhtbFBLAQIAABQAAgAIAIF6skrb73U9lgEAAB8GAAAfAAAAAAAAAAEAAAAAAMYPAAB1bml2ZXJzYWwvaHRtbF9za2luX3NldHRpbmdzLmpzUEsBAgAAFAACAAgAgXqyShra6juqAAAAHwEAABoAAAAAAAAAAQAAAAAAmREAAHVuaXZlcnNhbC9pMThuX3ByZXNldHMueG1sUEsBAgAAFAACAAgAgXqySrDtXVduAAAAdgAAABwAAAAAAAAAAQAAAAAAexIAAHVuaXZlcnNhbC9sb2NhbF9zZXR0aW5ncy54bWxQSwECAAAUAAIACACDmfVEzoIJN+wCAACICAAAFAAAAAAAAAABAAAAAAAjEwAAdW5pdmVyc2FsL3BsYXllci54bWxQSwECAAAUAAIACACBerJKF6nhQW8BAAD7AgAAKQAAAAAAAAABAAAAAABBFgAAdW5pdmVyc2FsL3NraW5fY3VzdG9taXphdGlvbl9zZXR0aW5ncy54bWxQSwECAAAUAAIACACCerJKpUkXFL8NAAACIwAAFwAAAAAAAAAAAAAAAAD3FwAAdW5pdmVyc2FsL3VuaXZlcnNhbC5wbmdQSwECAAAUAAIACACCerJK0iigUkoAAABrAAAAGwAAAAAAAAABAAAAAADrJQAAdW5pdmVyc2FsL3VuaXZlcnNhbC5wbmcueG1sUEsFBgAAAAAMAAwAhgMAAG4mAAAAAA=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F0F2F4"/>
      </a:lt2>
      <a:accent1>
        <a:srgbClr val="D90944"/>
      </a:accent1>
      <a:accent2>
        <a:srgbClr val="243B7A"/>
      </a:accent2>
      <a:accent3>
        <a:srgbClr val="5188E1"/>
      </a:accent3>
      <a:accent4>
        <a:srgbClr val="F65083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自定义 7">
      <a:majorFont>
        <a:latin typeface="Segoe UI"/>
        <a:ea typeface="微软雅黑"/>
        <a:cs typeface=""/>
      </a:majorFont>
      <a:minorFont>
        <a:latin typeface="Calibri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Microsoft Office PowerPoint</Application>
  <PresentationFormat>宽屏</PresentationFormat>
  <Paragraphs>55</Paragraphs>
  <Slides>26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Adobe 仿宋 Std R</vt:lpstr>
      <vt:lpstr>等线</vt:lpstr>
      <vt:lpstr>华文中宋</vt:lpstr>
      <vt:lpstr>思源黑体</vt:lpstr>
      <vt:lpstr>微软雅黑</vt:lpstr>
      <vt:lpstr>Agency FB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成员介绍及分工</vt:lpstr>
      <vt:lpstr>PowerPoint 演示文稿</vt:lpstr>
      <vt:lpstr>项目的类设计</vt:lpstr>
      <vt:lpstr>项目的类设计</vt:lpstr>
      <vt:lpstr>PowerPoint 演示文稿</vt:lpstr>
      <vt:lpstr>chess的流程设计</vt:lpstr>
      <vt:lpstr>绘制棋盘函数的流程设计与功能展示</vt:lpstr>
      <vt:lpstr>Final_possibility函数的流程设计</vt:lpstr>
      <vt:lpstr>record()函数的流程设计</vt:lpstr>
      <vt:lpstr>落子操作函数的流程设计</vt:lpstr>
      <vt:lpstr>over()函数的流程设计</vt:lpstr>
      <vt:lpstr>play()的流程设计</vt:lpstr>
      <vt:lpstr>具体棋子(相)的流程设计与功能展示</vt:lpstr>
      <vt:lpstr>具体棋子(相)的流程设计与功能展示</vt:lpstr>
      <vt:lpstr>具体棋子(相)的流程设计与功能展示</vt:lpstr>
      <vt:lpstr>具体棋子(相)的流程设计与功能展示</vt:lpstr>
      <vt:lpstr>具体棋子(炮)的流程设计与功能展示</vt:lpstr>
      <vt:lpstr>具体棋子(炮)的流程设计与功能展示</vt:lpstr>
      <vt:lpstr>具体棋子(炮)的流程设计与功能展示</vt:lpstr>
      <vt:lpstr>具体棋子(炮)的流程设计与功能展示</vt:lpstr>
      <vt:lpstr>具体棋子(炮)的流程设计与功能展示</vt:lpstr>
      <vt:lpstr>main()及最终展示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lastModifiedBy/>
  <cp:revision>29</cp:revision>
  <dcterms:created xsi:type="dcterms:W3CDTF">2021-05-12T03:31:00Z</dcterms:created>
  <dcterms:modified xsi:type="dcterms:W3CDTF">2024-05-13T03:22:48Z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28EEECCC6A0C42198EFB4258F1FE1130</vt:lpwstr>
  </property>
  <property fmtid="{D5CDD505-2E9C-101B-9397-08002B2CF9AE}" pid="3" name="KSOProductBuildVer">
    <vt:lpwstr>2052-11.1.0.11691</vt:lpwstr>
  </property>
</Properties>
</file>