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3518" y="1257873"/>
            <a:ext cx="93649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基于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多模态交互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的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树洞型情感陪伴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机器人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5006039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汇报人：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杨智博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01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09844" y="2858918"/>
            <a:ext cx="5978525" cy="120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1470" y="2964180"/>
            <a:ext cx="644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主要功能及技术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路线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97144" y="3965529"/>
            <a:ext cx="6064885" cy="1841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1"/>
          <p:cNvSpPr txBox="1"/>
          <p:nvPr>
            <p:custDataLst>
              <p:tags r:id="rId1"/>
            </p:custDataLst>
          </p:nvPr>
        </p:nvSpPr>
        <p:spPr>
          <a:xfrm>
            <a:off x="1598112" y="191241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情绪识别与实时</a:t>
            </a: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检测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3" name="矩形 62"/>
          <p:cNvSpPr/>
          <p:nvPr>
            <p:custDataLst>
              <p:tags r:id="rId2"/>
            </p:custDataLst>
          </p:nvPr>
        </p:nvSpPr>
        <p:spPr>
          <a:xfrm>
            <a:off x="1066819" y="2028300"/>
            <a:ext cx="498273" cy="498273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64" name="文本框1"/>
          <p:cNvSpPr txBox="1"/>
          <p:nvPr>
            <p:custDataLst>
              <p:tags r:id="rId3"/>
            </p:custDataLst>
          </p:nvPr>
        </p:nvSpPr>
        <p:spPr>
          <a:xfrm>
            <a:off x="1606367" y="32852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多模态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交互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5" name="文本框2"/>
          <p:cNvSpPr/>
          <p:nvPr>
            <p:custDataLst>
              <p:tags r:id="rId4"/>
            </p:custDataLst>
          </p:nvPr>
        </p:nvSpPr>
        <p:spPr>
          <a:xfrm>
            <a:off x="1598006" y="3570156"/>
            <a:ext cx="4538802" cy="598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分析用户情绪后，小车用语音提供真诚的回应，给与一定建议；用灯光颜色变化、机身动作（点头、回旋等）回应用户情绪；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UI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界面的设计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>
            <p:custDataLst>
              <p:tags r:id="rId5"/>
            </p:custDataLst>
          </p:nvPr>
        </p:nvSpPr>
        <p:spPr>
          <a:xfrm>
            <a:off x="1066819" y="3387200"/>
            <a:ext cx="498273" cy="498273"/>
          </a:xfrm>
          <a:prstGeom prst="rect">
            <a:avLst/>
          </a:prstGeom>
          <a:solidFill>
            <a:srgbClr val="F5C05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67" name="文本框1"/>
          <p:cNvSpPr txBox="1"/>
          <p:nvPr>
            <p:custDataLst>
              <p:tags r:id="rId6"/>
            </p:custDataLst>
          </p:nvPr>
        </p:nvSpPr>
        <p:spPr>
          <a:xfrm>
            <a:off x="1606367" y="46581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陪伴记录和社区支持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8" name="文本框2"/>
          <p:cNvSpPr/>
          <p:nvPr>
            <p:custDataLst>
              <p:tags r:id="rId7"/>
            </p:custDataLst>
          </p:nvPr>
        </p:nvSpPr>
        <p:spPr>
          <a:xfrm>
            <a:off x="1606261" y="4964616"/>
            <a:ext cx="4538802" cy="852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将用户的情绪状态以可视化图形呈现，定期显示情绪波动趋势，帮助用户了解自我；用户可匿名将自己的问题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想法上传到树洞社区，其他用户通过点赞或者留言的方式间接支持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>
            <p:custDataLst>
              <p:tags r:id="rId8"/>
            </p:custDataLst>
          </p:nvPr>
        </p:nvSpPr>
        <p:spPr>
          <a:xfrm>
            <a:off x="1066819" y="4746100"/>
            <a:ext cx="498273" cy="498273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6800" y="701040"/>
            <a:ext cx="4272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主要功能</a:t>
            </a:r>
            <a:endParaRPr kumimoji="0" lang="zh-CN" altLang="en-US" sz="3200" b="1" i="0" u="none" strike="noStrike" cap="none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8295" y="2224405"/>
            <a:ext cx="484187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1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及时捕捉用户的情绪变化，实时更新用户的情感需求</a:t>
            </a:r>
            <a:endParaRPr lang="zh-CN" altLang="en-US" sz="11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44411" y="66234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技术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路线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77981" y="129087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1"/>
          <p:cNvSpPr txBox="1"/>
          <p:nvPr>
            <p:custDataLst>
              <p:tags r:id="rId9"/>
            </p:custDataLst>
          </p:nvPr>
        </p:nvSpPr>
        <p:spPr>
          <a:xfrm>
            <a:off x="7197542" y="2094655"/>
            <a:ext cx="348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基于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小车（开发板）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云服务器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552584" y="2070845"/>
            <a:ext cx="498273" cy="498273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20" name="文本框1"/>
          <p:cNvSpPr txBox="1"/>
          <p:nvPr>
            <p:custDataLst>
              <p:tags r:id="rId11"/>
            </p:custDataLst>
          </p:nvPr>
        </p:nvSpPr>
        <p:spPr>
          <a:xfrm>
            <a:off x="7197542" y="2831255"/>
            <a:ext cx="3840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将现有大模型（语音识别，面部识别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情绪检测，文本情绪检测等）合并</a:t>
            </a: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成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一个多模态</a:t>
            </a:r>
            <a:r>
              <a:rPr kumimoji="0" lang="zh-CN" alt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大模型</a:t>
            </a:r>
            <a:endParaRPr kumimoji="0" lang="zh-CN" altLang="id-ID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6552584" y="2955400"/>
            <a:ext cx="498273" cy="498273"/>
          </a:xfrm>
          <a:prstGeom prst="rect">
            <a:avLst/>
          </a:prstGeom>
          <a:solidFill>
            <a:srgbClr val="F5C05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24" name="文本框1"/>
          <p:cNvSpPr txBox="1"/>
          <p:nvPr>
            <p:custDataLst>
              <p:tags r:id="rId13"/>
            </p:custDataLst>
          </p:nvPr>
        </p:nvSpPr>
        <p:spPr>
          <a:xfrm>
            <a:off x="7197542" y="3885355"/>
            <a:ext cx="356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采用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agent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技术，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打造具深智能体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6552584" y="3839955"/>
            <a:ext cx="498273" cy="498273"/>
          </a:xfrm>
          <a:prstGeom prst="rect">
            <a:avLst/>
          </a:prstGeom>
          <a:solidFill>
            <a:srgbClr val="3333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27" name="文本框1"/>
          <p:cNvSpPr txBox="1"/>
          <p:nvPr>
            <p:custDataLst>
              <p:tags r:id="rId15"/>
            </p:custDataLst>
          </p:nvPr>
        </p:nvSpPr>
        <p:spPr>
          <a:xfrm>
            <a:off x="7235007" y="4722920"/>
            <a:ext cx="328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前端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app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设计，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小车的外形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E35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设计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2E35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4" name="矩形 33"/>
          <p:cNvSpPr/>
          <p:nvPr>
            <p:custDataLst>
              <p:tags r:id="rId16"/>
            </p:custDataLst>
          </p:nvPr>
        </p:nvSpPr>
        <p:spPr>
          <a:xfrm>
            <a:off x="6552584" y="4658470"/>
            <a:ext cx="498273" cy="498273"/>
          </a:xfrm>
          <a:prstGeom prst="rect">
            <a:avLst/>
          </a:prstGeom>
          <a:solidFill>
            <a:srgbClr val="F5C05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2271" y="1299132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02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09844" y="2858918"/>
            <a:ext cx="5978525" cy="120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1470" y="2964180"/>
            <a:ext cx="644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可能用到的开源技术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97144" y="3965529"/>
            <a:ext cx="6064885" cy="1841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65910" y="1496060"/>
            <a:ext cx="87782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yeyupiaoling / SpeechEmotionRecognition-Pytorch: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Pytorch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实现的语音情感识别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(https://github.com/yeyupiaoling/SpeechEmotionRecognition-Pytorch)  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RVC-Boss / GPT-SoVITS : 1 min voice data can also be used to train a good TTS model! (few shot voice cloning)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(https://github.com/RVC-Boss/GPT-SoVITS)  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serengil/deepface: A Lightweight Face Recognition and Facial Attribute Analysis (Age, Gender, Emotion and Race) Library for Python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(https://github.com/serengil/deepface)  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openai/whisper: Robust Speech Recognition via Large-Scale Weak Supervision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(https://github.com/openai/whisper)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59860" y="662305"/>
            <a:ext cx="4272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可能用到的开源</a:t>
            </a: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库</a:t>
            </a:r>
            <a:endParaRPr kumimoji="0" lang="zh-CN" altLang="en-US" sz="3200" b="1" i="0" u="none" strike="noStrike" cap="none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3905" y="1245870"/>
            <a:ext cx="3045460" cy="76200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03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09844" y="2858918"/>
            <a:ext cx="5978525" cy="120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1470" y="2964180"/>
            <a:ext cx="644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可能存在的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问题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97144" y="3965529"/>
            <a:ext cx="6064885" cy="1841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39570" y="2108835"/>
            <a:ext cx="8778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隐私性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改进面部识别的性能，定制主人的面部和声纹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模型反应时间处理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摄像头阵列，防止人脸跑偏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暂时缺乏对具体技术的深入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了解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......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856355" y="793750"/>
            <a:ext cx="476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另外可能</a:t>
            </a: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遇到的</a:t>
            </a:r>
            <a:r>
              <a:rPr kumimoji="0" lang="zh-CN" altLang="en-US" sz="3200" b="1" i="0" u="none" strike="noStrike" cap="none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</a:rPr>
              <a:t>一些问题</a:t>
            </a:r>
            <a:endParaRPr kumimoji="0" lang="zh-CN" altLang="en-US" sz="3200" b="1" i="0" u="none" strike="noStrike" cap="none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11345" y="1377315"/>
            <a:ext cx="3437255" cy="78105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7793" y="1753808"/>
            <a:ext cx="7216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srgbClr val="33335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感谢观看</a:t>
            </a:r>
            <a:endParaRPr lang="zh-CN" altLang="en-US" sz="7200" b="1" dirty="0">
              <a:solidFill>
                <a:srgbClr val="33335E"/>
              </a:solidFill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请老师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批评指正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147833" y="501937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汇报人：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杨智博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4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5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6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7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8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69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1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2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3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4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5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6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7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78.xml><?xml version="1.0" encoding="utf-8"?>
<p:tagLst xmlns:p="http://schemas.openxmlformats.org/presentationml/2006/main">
  <p:tag name="KSO_WM_DIAGRAM_VIRTUALLY_FRAME" val="{&quot;height&quot;:364.7311811023622,&quot;left&quot;:48.001496062992075,&quot;top&quot;:106.53346456692914,&quot;width&quot;:834.711732283464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83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等线</vt:lpstr>
      <vt:lpstr>思源宋体 CN Medium</vt:lpstr>
      <vt:lpstr>思源黑体 CN Bold</vt:lpstr>
      <vt:lpstr>黑体</vt:lpstr>
      <vt:lpstr>Aharoni</vt:lpstr>
      <vt:lpstr>思源黑体 CN Regular</vt:lpstr>
      <vt:lpstr>微软雅黑</vt:lpstr>
      <vt:lpstr>Arial Unicode MS</vt:lpstr>
      <vt:lpstr>Calibri</vt:lpstr>
      <vt:lpstr>Adobe Gothic Std B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WPS_1687650183</cp:lastModifiedBy>
  <cp:revision>158</cp:revision>
  <dcterms:created xsi:type="dcterms:W3CDTF">2019-06-19T02:08:00Z</dcterms:created>
  <dcterms:modified xsi:type="dcterms:W3CDTF">2024-12-08T13:42:07Z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2AEC0B4807AD4626A8592520A1774B44_11</vt:lpwstr>
  </property>
</Properties>
</file>