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0F08-ACD7-16AB-5204-2E5C41B2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739D-AA5B-169B-87F5-0A0E4AC2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C23A-E87E-6C6E-7EAD-C9B915C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B408-DE00-7D3C-C3B4-AC421480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8A5-7A1B-4313-AA92-77BD66F2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63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6C01-F557-2A84-E1F9-4DF4F5A7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20B59-F394-78A8-9EDD-098E0557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A5A6-8C66-B80A-2C7B-F7431F7A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48E7-FDB7-8937-F1ED-8842788D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CE74-BC6D-B284-B5A6-84955B31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10F63-38FD-FE33-C35A-DAF46A654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B6550-CC66-69A4-972F-7F499643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3BF3-AAF0-85E5-4B90-23C55D5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4168-7248-3DB4-1BDC-017549E9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272F-EE18-0AAB-E355-8727D843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1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C1-8FDB-3127-E761-6E49457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A007-F240-166E-CFA9-221D219A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A6FF-15E0-C65F-1320-3CB90A59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DE07-EB6D-A9C1-FA30-54574E96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8192-0A07-EBCB-578B-C644367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0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4DA-CA22-60A4-9AE4-05221207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AF19-42B1-E230-076A-17F7DB84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A654-BC37-3320-8DC7-7945E152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D97D-7DAE-32A5-4AE0-02C18DC9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2BF2-C210-643B-DBB9-29AA14A8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0205-7921-EC16-25BE-9AB463D2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05C7-47D6-6D12-7349-FDF6012C8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2175-4A8A-4D5F-7CAE-810771A7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D407-77AF-1122-9575-3C3D970B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2574-8D30-6DD2-CD50-8EA1F83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114E-C022-D937-9CA9-B613487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3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F46F-FB60-1FF0-E308-5B46A065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DA5A-A670-19EF-34E7-A5A972EB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9C572-EBC7-26F7-193A-4FB2239B7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B3B5C-A00F-2C14-D9C4-78375AB80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87DA6-2BE0-1938-297A-436347318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C7965-EB32-E34E-D798-EB8BEA5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4F599-1395-E6A1-7B59-B3C903E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DE762-1F6A-5BC2-83DD-C8D0EF3E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81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D1B4-D097-74BF-4EFC-894B1957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2C3DB-EBBB-A010-2FA4-B16B2F0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2BF6-42E0-0EF9-9DE4-364480DF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10AC-ACD0-5C88-FBE1-DA1F1A90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7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44ED9-00E7-5836-AEF8-D7E03351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EDDA0-5521-29CE-4534-CBEAD556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4704-0E1D-BD7E-8C58-70603335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4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97D6-89D7-FAB5-8DEF-7559CA4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F6A9-9B47-0382-2F39-353B09BD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8C68-B467-01B4-0E29-50449A7B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0054-B0A1-6E5A-E4BA-2AEC2B52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7A81F-5986-B211-8D46-CF300AC2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0D943-23A6-20D2-D977-B75AC852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B090-B123-F1B5-5F63-AC20502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6EF2-0DEC-3C38-DE61-F3096525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05AA-59E4-BB9B-5C42-FB7728BC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1497E-20A7-78F2-BC5F-072F4C79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DB4C-7EF3-CF81-C792-64A54801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18C5-DA68-FE58-0F24-7A6D8915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42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4D60A-3154-8FCB-32E9-EE6A842A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9F10-D6EB-0AFE-A63C-E2BB0719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F106-D201-D16C-27FE-DB76E0EB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98A0-94DA-4EE1-B26F-224909E75829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FEAD-C0D1-0D68-8D20-821030F4B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4249-1F6A-4C56-DB01-87F9DC7C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8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2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Dai</dc:creator>
  <cp:lastModifiedBy>Ying Dai</cp:lastModifiedBy>
  <cp:revision>1</cp:revision>
  <dcterms:created xsi:type="dcterms:W3CDTF">2025-04-24T21:42:34Z</dcterms:created>
  <dcterms:modified xsi:type="dcterms:W3CDTF">2025-04-24T21:43:05Z</dcterms:modified>
</cp:coreProperties>
</file>