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/>
            <a:r>
              <a:t>Click to edit Master subtitle style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The Fitness Tutorial For Student</a:t>
            </a:r>
          </a:p>
        </p:txBody>
      </p:sp>
      <p:sp>
        <p:nvSpPr>
          <p:cNvPr id="113" name="Shape 113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Background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[Relevance] –</a:t>
            </a:r>
            <a:r>
              <a:rPr>
                <a:latin typeface="Arial"/>
                <a:ea typeface="Arial"/>
                <a:cs typeface="Arial"/>
                <a:sym typeface="Arial"/>
              </a:rPr>
              <a:t> for students or people who need lose weight but really busy.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/>
            <a:r>
              <a:t>[Relevance] – </a:t>
            </a:r>
            <a:r>
              <a:rPr sz="2400">
                <a:latin typeface="Arial"/>
                <a:ea typeface="Arial"/>
                <a:cs typeface="Arial"/>
                <a:sym typeface="Arial"/>
              </a:rPr>
              <a:t>Student should find a health way to keep fit, because they can’t spent a lot of time in workout.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Design objectives &amp; strategy</a:t>
            </a:r>
          </a:p>
        </p:txBody>
      </p:sp>
      <p:sp>
        <p:nvSpPr>
          <p:cNvPr id="119" name="Shape 11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t>Help student to exercise and diet.</a:t>
            </a:r>
          </a:p>
          <a:p>
            <a:pPr>
              <a:spcBef>
                <a:spcPts val="600"/>
              </a:spcBef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t>Plan the workout and food for a student.</a:t>
            </a:r>
          </a:p>
          <a:p>
            <a:pPr>
              <a:spcBef>
                <a:spcPts val="600"/>
              </a:spcBef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t>AD?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Site audience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t>This tutorial site will help student who don’t have a lot of time in workout.</a:t>
            </a:r>
          </a:p>
          <a:p>
            <a:pPr>
              <a:spcBef>
                <a:spcPts val="600"/>
              </a:spcBef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t>Visitors include people want to keep their body fit. People need lose weight but don’t want to go to gym. Student who need a healthy way to lose weight.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xfrm>
            <a:off x="457200" y="2492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Competitors</a:t>
            </a:r>
          </a:p>
        </p:txBody>
      </p:sp>
      <p:pic>
        <p:nvPicPr>
          <p:cNvPr id="125" name="101616aUV.jpg"/>
          <p:cNvPicPr>
            <a:picLocks noChangeAspect="1"/>
          </p:cNvPicPr>
          <p:nvPr/>
        </p:nvPicPr>
        <p:blipFill>
          <a:blip r:embed="rId2">
            <a:extLst/>
          </a:blip>
          <a:srcRect l="3887" t="0" r="25345" b="0"/>
          <a:stretch>
            <a:fillRect/>
          </a:stretch>
        </p:blipFill>
        <p:spPr>
          <a:xfrm>
            <a:off x="709238" y="1425250"/>
            <a:ext cx="3759553" cy="257386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</p:pic>
      <p:pic>
        <p:nvPicPr>
          <p:cNvPr id="126" name="stephan-siegrist.jpg"/>
          <p:cNvPicPr>
            <a:picLocks noChangeAspect="1"/>
          </p:cNvPicPr>
          <p:nvPr/>
        </p:nvPicPr>
        <p:blipFill>
          <a:blip r:embed="rId3">
            <a:extLst/>
          </a:blip>
          <a:srcRect l="0" t="0" r="18626" b="0"/>
          <a:stretch>
            <a:fillRect/>
          </a:stretch>
        </p:blipFill>
        <p:spPr>
          <a:xfrm>
            <a:off x="4724791" y="1708482"/>
            <a:ext cx="3755589" cy="223599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</p:pic>
      <p:pic>
        <p:nvPicPr>
          <p:cNvPr id="127" name="101615qDT.jpg"/>
          <p:cNvPicPr>
            <a:picLocks noChangeAspect="1"/>
          </p:cNvPicPr>
          <p:nvPr/>
        </p:nvPicPr>
        <p:blipFill>
          <a:blip r:embed="rId4">
            <a:extLst/>
          </a:blip>
          <a:srcRect l="5874" t="0" r="5874" b="0"/>
          <a:stretch>
            <a:fillRect/>
          </a:stretch>
        </p:blipFill>
        <p:spPr>
          <a:xfrm>
            <a:off x="709238" y="4392586"/>
            <a:ext cx="3759553" cy="206394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</p:pic>
      <p:pic>
        <p:nvPicPr>
          <p:cNvPr id="128" name="101614Qqv.jpg"/>
          <p:cNvPicPr>
            <a:picLocks noChangeAspect="1"/>
          </p:cNvPicPr>
          <p:nvPr/>
        </p:nvPicPr>
        <p:blipFill>
          <a:blip r:embed="rId5">
            <a:extLst/>
          </a:blip>
          <a:srcRect l="8869" t="0" r="8869" b="0"/>
          <a:stretch>
            <a:fillRect/>
          </a:stretch>
        </p:blipFill>
        <p:spPr>
          <a:xfrm>
            <a:off x="4720828" y="4317455"/>
            <a:ext cx="3759552" cy="221420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Colors and textures</a:t>
            </a:r>
          </a:p>
        </p:txBody>
      </p:sp>
      <p:pic>
        <p:nvPicPr>
          <p:cNvPr id="131" name="72D4755C-5B86-4A34-B3D2-264CF2AB287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8325" y="1718648"/>
            <a:ext cx="7227350" cy="15893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04F92B79-8932-4371-A6BE-31E1A8865B5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4772" y="3726188"/>
            <a:ext cx="7114456" cy="16753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Keywords</a:t>
            </a:r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/>
          <a:lstStyle/>
          <a:p>
            <a:pPr/>
            <a:r>
              <a:t>Site should be</a:t>
            </a:r>
          </a:p>
        </p:txBody>
      </p:sp>
      <p:sp>
        <p:nvSpPr>
          <p:cNvPr id="136" name="Shape 136"/>
          <p:cNvSpPr/>
          <p:nvPr/>
        </p:nvSpPr>
        <p:spPr>
          <a:xfrm>
            <a:off x="457200" y="2174875"/>
            <a:ext cx="4040188" cy="354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80808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t>Graphic</a:t>
            </a:r>
          </a:p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80808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t>Powerful</a:t>
            </a:r>
          </a:p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80808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t>Vivid</a:t>
            </a:r>
          </a:p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80808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t>Organized</a:t>
            </a:r>
          </a:p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80808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t>Vibrant</a:t>
            </a:r>
          </a:p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80808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t>Moveable</a:t>
            </a:r>
          </a:p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80808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t>Strong</a:t>
            </a:r>
          </a:p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80808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t>Energetic </a:t>
            </a:r>
          </a:p>
        </p:txBody>
      </p:sp>
      <p:sp>
        <p:nvSpPr>
          <p:cNvPr id="137" name="Shape 137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</a:lstStyle>
          <a:p>
            <a:pPr/>
            <a:r>
              <a:t>Site shouldn’t be</a:t>
            </a:r>
          </a:p>
        </p:txBody>
      </p:sp>
      <p:sp>
        <p:nvSpPr>
          <p:cNvPr id="138" name="Shape 138"/>
          <p:cNvSpPr/>
          <p:nvPr/>
        </p:nvSpPr>
        <p:spPr>
          <a:xfrm>
            <a:off x="4645025" y="2174875"/>
            <a:ext cx="4041775" cy="1342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7F7F7F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t>Soft</a:t>
            </a:r>
          </a:p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7F7F7F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t>Mass</a:t>
            </a:r>
          </a:p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7F7F7F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t>Light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 for the site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"/>
              </a:spcBef>
              <a:buSzTx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t>The site should include content like…</a:t>
            </a:r>
          </a:p>
          <a:p>
            <a:pPr>
              <a:spcBef>
                <a:spcPts val="600"/>
              </a:spcBef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t>photos</a:t>
            </a:r>
          </a:p>
          <a:p>
            <a:pPr>
              <a:spcBef>
                <a:spcPts val="600"/>
              </a:spcBef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t>Sample tour</a:t>
            </a:r>
          </a:p>
          <a:p>
            <a:pPr>
              <a:spcBef>
                <a:spcPts val="600"/>
              </a:spcBef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t>Stores in the area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