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5C94-B426-DC4B-309D-AF04B343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D8078-F8B1-4B51-4037-A3E6C4E5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7E5E-6B1F-D6A6-EC79-44133A7D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9B2D-53BB-2343-A525-56B9980D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CFE1-ED80-9AF1-CE9E-C8EEF7F1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C75D-D1E5-B94B-C570-9CB9C17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A46C-B778-B5AE-CC0C-FAD640F2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2AD69-62C4-6B71-31DE-08C8ECC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B932-0E84-2A36-8ADB-2BC55D7D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05EE-A37F-1768-B3C9-B6709087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6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9762-FEB1-4C94-B8A4-7C8CE09C4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CAF3B-A848-AC55-8F64-951308E38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174F-08DF-D250-36DC-C357386A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D58B-B84E-6E9C-055D-30683E0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5CB6-D355-D535-A45B-AA043AF3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6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A4AA-0BCF-E9AE-83D6-CB204232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5CA-D493-3A47-FCCA-1EA9FAC3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9C90-78DF-5138-505B-EC1A4AF2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B1B6-F1F0-B78F-1BD0-6DD48248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7FA0-5D2D-DDFA-8CB5-2985B022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93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D314-B77D-4B36-5EAD-39DA4CFA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EE2A-E24E-9E33-9B71-29ACF3BE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C572-ACEF-9F99-8C76-59CCB12B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95E9-EA30-CEB4-C9FD-9F2580B2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F9DA-5409-9D94-A72F-428DAB1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32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04D7-DB31-46D7-F0CD-4852E787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46D4-6258-3923-1A7E-170C7122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B48F7-C245-CEC7-3E44-FEB463FA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D265-62C8-5253-7283-8817D616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12EA-C549-7829-7C3B-FA6690D6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F341-9174-30E0-85D9-A04C1C10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6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D970-F89E-B6D4-52D2-08F09DCE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D7686-545B-28C8-68E5-C24AAA38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526A7-FD08-8C3D-D100-21F920DF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03AD7-F0F2-DFBE-36A9-C4BDE50EC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A7432-03B8-1CD8-A1F3-E0F49AB3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E06FB-6569-2E59-87C8-DC8C767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2A3F8-6F69-4040-E862-E0126637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18525-448C-351D-5541-C2716392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5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DBE2-B74B-E15B-3A13-A1B82A2C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81330-FBDF-A18F-9A3D-07E37F6F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C3488-A52B-8312-87DB-32992926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21A3-9FDF-7776-AA3B-015BFF9B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4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1B07-79FB-409E-8046-05A5508D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B04FF-DC0A-A58B-8CAF-D29DFBCD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AFCA3-0A9D-18AF-0CB1-677DDB8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107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777C-3A53-3168-35EB-9AE0276F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5951-8751-C1E6-C5CF-D45E2175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36032-BFF9-AF53-E686-B99BC6E4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2DF0C-66FA-2C67-B878-36A51681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056AA-7571-1773-6BCF-0CC857AE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F26B4-F3DA-1C64-F16E-E75BC829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260F-8DDF-BFE7-D405-48B7BD6E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C5019-B58F-AB15-AF37-C4C44E2E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844DC-26AE-93C6-CFE4-0C31E61A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FA34-9076-3F3D-0975-B44E7505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E9ED7-DBFE-190F-511F-1849BC63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302F-DE5F-A24B-CF33-0FB78057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32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CC636-7C27-4069-A00E-7397D817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57D8A-E679-621B-9A36-9665E530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0BB0-7927-73E0-EB48-D4EF845A6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7FCE-35C5-4D56-942F-44CAC82943AB}" type="datetimeFigureOut">
              <a:rPr lang="en-SG" smtClean="0"/>
              <a:t>22/6/2023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EFDC-AA7A-C024-9F30-F69B8FD3E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1DAC-94B4-7051-BC19-123CDAE5B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5122-EA8E-4838-B7D9-7FAC5DA54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6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363-4EA4-B32B-BFCE-04DC01E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Multivariate AQ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5EA-F43A-E0D9-FDF7-F510098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Employed meteorological data, ground feature data from OSM dataset, etc to estimate PM2.5 and PM10 values. </a:t>
            </a:r>
          </a:p>
          <a:p>
            <a:r>
              <a:rPr lang="en-SG" dirty="0"/>
              <a:t>Totally explain 70% variances (EV), 20% from the ground feature and satellite images, 50% from meteorological effect. </a:t>
            </a:r>
          </a:p>
          <a:p>
            <a:r>
              <a:rPr lang="en-SG" dirty="0"/>
              <a:t>There are city-level fixed effect that cannot be explained by land-use and meteorological data. </a:t>
            </a:r>
          </a:p>
          <a:p>
            <a:r>
              <a:rPr lang="en-SG" dirty="0"/>
              <a:t>Estimated seasonal stationary data as the target variable. </a:t>
            </a:r>
          </a:p>
          <a:p>
            <a:r>
              <a:rPr lang="en-SG" dirty="0"/>
              <a:t>Feature selection, back-propagation, </a:t>
            </a:r>
            <a:r>
              <a:rPr lang="en-SG" dirty="0" err="1"/>
              <a:t>ensembling</a:t>
            </a:r>
            <a:r>
              <a:rPr lang="en-SG" dirty="0"/>
              <a:t>, etc. </a:t>
            </a:r>
          </a:p>
          <a:p>
            <a:r>
              <a:rPr lang="en-SG" dirty="0"/>
              <a:t>Deploy to </a:t>
            </a:r>
            <a:r>
              <a:rPr lang="en-SG" dirty="0" err="1"/>
              <a:t>aws</a:t>
            </a:r>
            <a:r>
              <a:rPr lang="en-SG" dirty="0"/>
              <a:t> </a:t>
            </a:r>
            <a:r>
              <a:rPr lang="en-SG" dirty="0" err="1"/>
              <a:t>metaflow</a:t>
            </a:r>
            <a:r>
              <a:rPr lang="en-SG" dirty="0"/>
              <a:t> with data in s3 bucket. </a:t>
            </a:r>
          </a:p>
        </p:txBody>
      </p:sp>
    </p:spTree>
    <p:extLst>
      <p:ext uri="{BB962C8B-B14F-4D97-AF65-F5344CB8AC3E}">
        <p14:creationId xmlns:p14="http://schemas.microsoft.com/office/powerpoint/2010/main" val="395263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5DF5F-457B-FE17-155A-D15BC8099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47" b="12586"/>
          <a:stretch/>
        </p:blipFill>
        <p:spPr>
          <a:xfrm>
            <a:off x="6065216" y="85162"/>
            <a:ext cx="4027405" cy="332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7C48E-615D-59D9-C6E2-C2FA9B52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8" y="237765"/>
            <a:ext cx="5067739" cy="2834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2E55D-D7E4-6C29-8B85-41D48E92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07" y="3624097"/>
            <a:ext cx="6405448" cy="2644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295D38-7784-4474-8CFF-C6F547A6FB2B}"/>
              </a:ext>
            </a:extLst>
          </p:cNvPr>
          <p:cNvSpPr txBox="1"/>
          <p:nvPr/>
        </p:nvSpPr>
        <p:spPr>
          <a:xfrm>
            <a:off x="2223246" y="5945585"/>
            <a:ext cx="179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3hrs with batch size=32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960703-E5B0-1879-2AC2-1278F162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441" y="3963006"/>
            <a:ext cx="5427423" cy="9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D235E6-1A53-DC12-4A42-B4D23634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39" y="638887"/>
            <a:ext cx="7369179" cy="1653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DC564-E018-5DEA-E589-56DC379D371F}"/>
              </a:ext>
            </a:extLst>
          </p:cNvPr>
          <p:cNvSpPr txBox="1"/>
          <p:nvPr/>
        </p:nvSpPr>
        <p:spPr>
          <a:xfrm>
            <a:off x="1757082" y="1694484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770M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45E26-44B8-202C-2264-71F678DB7BDF}"/>
              </a:ext>
            </a:extLst>
          </p:cNvPr>
          <p:cNvSpPr txBox="1"/>
          <p:nvPr/>
        </p:nvSpPr>
        <p:spPr>
          <a:xfrm>
            <a:off x="1757082" y="1281953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60M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3705D-2D51-7DB1-10B9-5719DDD6496B}"/>
              </a:ext>
            </a:extLst>
          </p:cNvPr>
          <p:cNvSpPr txBox="1"/>
          <p:nvPr/>
        </p:nvSpPr>
        <p:spPr>
          <a:xfrm>
            <a:off x="1757082" y="1465729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220M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973BA-1F8B-2F0E-283A-BB9A58D3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139" y="2472644"/>
            <a:ext cx="6499179" cy="37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58138D-E869-1824-20C2-ADF5631E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754148"/>
            <a:ext cx="9541067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4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18FFF-BA10-95E6-0E99-07C740A0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1005630"/>
            <a:ext cx="6721422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5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363-4EA4-B32B-BFCE-04DC01E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Image feature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5EA-F43A-E0D9-FDF7-F510098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computer vision methodologies, weakly label several images with pores. (recall:, precision:) </a:t>
            </a:r>
          </a:p>
          <a:p>
            <a:r>
              <a:rPr lang="en-SG" dirty="0"/>
              <a:t>Train yolov8 on it and deal with noises. Correct labels. </a:t>
            </a:r>
          </a:p>
          <a:p>
            <a:r>
              <a:rPr lang="en-SG" dirty="0"/>
              <a:t>Continue this process and train a yolo finally on all the data. </a:t>
            </a:r>
          </a:p>
          <a:p>
            <a:r>
              <a:rPr lang="en-SG" dirty="0"/>
              <a:t>Achieved an MAP of …, more robust than professional software, which is based on 2 sets of test data. </a:t>
            </a:r>
          </a:p>
        </p:txBody>
      </p:sp>
    </p:spTree>
    <p:extLst>
      <p:ext uri="{BB962C8B-B14F-4D97-AF65-F5344CB8AC3E}">
        <p14:creationId xmlns:p14="http://schemas.microsoft.com/office/powerpoint/2010/main" val="39803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9363-4EA4-B32B-BFCE-04DC01E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Auto-label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35EA-F43A-E0D9-FDF7-F510098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the yolov8 works well on small set of data, although with noises. Just better performance than DETR. </a:t>
            </a:r>
          </a:p>
        </p:txBody>
      </p:sp>
    </p:spTree>
    <p:extLst>
      <p:ext uri="{BB962C8B-B14F-4D97-AF65-F5344CB8AC3E}">
        <p14:creationId xmlns:p14="http://schemas.microsoft.com/office/powerpoint/2010/main" val="1352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E816E-BE64-05C5-F014-28E80312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548390"/>
            <a:ext cx="10981372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DB797-571A-0D21-D249-48D2C9B5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" y="904826"/>
            <a:ext cx="11568162" cy="3703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5B39D-7535-22C2-8667-CC32D50FAC3D}"/>
              </a:ext>
            </a:extLst>
          </p:cNvPr>
          <p:cNvSpPr txBox="1"/>
          <p:nvPr/>
        </p:nvSpPr>
        <p:spPr>
          <a:xfrm>
            <a:off x="618565" y="4939553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 GPU V100, GPT-2 117M 10k+ entries of training data. 3 hours </a:t>
            </a:r>
          </a:p>
        </p:txBody>
      </p:sp>
    </p:spTree>
    <p:extLst>
      <p:ext uri="{BB962C8B-B14F-4D97-AF65-F5344CB8AC3E}">
        <p14:creationId xmlns:p14="http://schemas.microsoft.com/office/powerpoint/2010/main" val="376328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D2345F-B0C9-4007-4F79-DB8D75F5B729}"/>
              </a:ext>
            </a:extLst>
          </p:cNvPr>
          <p:cNvSpPr txBox="1">
            <a:spLocks/>
          </p:cNvSpPr>
          <p:nvPr/>
        </p:nvSpPr>
        <p:spPr>
          <a:xfrm>
            <a:off x="337677" y="340741"/>
            <a:ext cx="11277599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Image Captioning Dataset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E68D1-6463-0182-203C-3EE08C17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4" y="1480048"/>
            <a:ext cx="2501153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1DC28-5B14-B779-CF3E-D293D0A0B753}"/>
              </a:ext>
            </a:extLst>
          </p:cNvPr>
          <p:cNvSpPr txBox="1"/>
          <p:nvPr/>
        </p:nvSpPr>
        <p:spPr>
          <a:xfrm>
            <a:off x="3019651" y="2361292"/>
            <a:ext cx="3076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111827"/>
                </a:solidFill>
                <a:effectLst/>
                <a:latin typeface="IBM Plex Mono" panose="020B0604020202020204" pitchFamily="49" charset="0"/>
              </a:rPr>
              <a:t>"Many aircraft are parked next to a long building in an airport."</a:t>
            </a:r>
            <a:endParaRPr lang="en-SG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0B7770-F1DC-DABC-8238-5EAAF94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3" y="4199964"/>
            <a:ext cx="2510118" cy="25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5E737-8A81-2B49-9C9D-42952F62AAE5}"/>
              </a:ext>
            </a:extLst>
          </p:cNvPr>
          <p:cNvSpPr txBox="1"/>
          <p:nvPr/>
        </p:nvSpPr>
        <p:spPr>
          <a:xfrm>
            <a:off x="3095065" y="5040814"/>
            <a:ext cx="26961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111827"/>
                </a:solidFill>
                <a:effectLst/>
                <a:latin typeface="IBM Plex Mono" panose="020B0509050203000203" pitchFamily="49" charset="0"/>
              </a:rPr>
              <a:t>“a playground surrounded by many buildings is near to a road”</a:t>
            </a: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C9AAC-CB19-6279-4A64-2EC172C16F4B}"/>
              </a:ext>
            </a:extLst>
          </p:cNvPr>
          <p:cNvSpPr txBox="1"/>
          <p:nvPr/>
        </p:nvSpPr>
        <p:spPr>
          <a:xfrm>
            <a:off x="854645" y="847477"/>
            <a:ext cx="449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Evaluation: RSICD image captioning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D67D0-CB0A-33C1-BC48-F4FB015CB0DC}"/>
              </a:ext>
            </a:extLst>
          </p:cNvPr>
          <p:cNvSpPr txBox="1"/>
          <p:nvPr/>
        </p:nvSpPr>
        <p:spPr>
          <a:xfrm>
            <a:off x="6840074" y="847477"/>
            <a:ext cx="534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ChatGPT</a:t>
            </a:r>
            <a:r>
              <a:rPr lang="en-SG" dirty="0"/>
              <a:t> verification: manual labelled 100+ images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70ACC8-7DD4-A222-6444-5BECBD7B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90" y="2596572"/>
            <a:ext cx="2531795" cy="25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F018E-CA4E-4BBC-FB87-5F2FC444B5D4}"/>
              </a:ext>
            </a:extLst>
          </p:cNvPr>
          <p:cNvSpPr txBox="1"/>
          <p:nvPr/>
        </p:nvSpPr>
        <p:spPr>
          <a:xfrm>
            <a:off x="9287435" y="2730624"/>
            <a:ext cx="3039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solidFill>
                  <a:srgbClr val="111827"/>
                </a:solidFill>
                <a:effectLst/>
                <a:latin typeface="IBM Plex Mono" panose="020B0604020202020204" pitchFamily="49" charset="0"/>
              </a:defRPr>
            </a:lvl1pPr>
          </a:lstStyle>
          <a:p>
            <a:r>
              <a:rPr lang="en-SG" dirty="0"/>
              <a:t>Three small cars are clustered together in the top left corner of an aerial image.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FE371-73BE-0C7E-0615-C0A0E1E7CEDD}"/>
              </a:ext>
            </a:extLst>
          </p:cNvPr>
          <p:cNvSpPr txBox="1"/>
          <p:nvPr/>
        </p:nvSpPr>
        <p:spPr>
          <a:xfrm>
            <a:off x="9287435" y="4222375"/>
            <a:ext cx="28440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solidFill>
                  <a:srgbClr val="111827"/>
                </a:solidFill>
                <a:effectLst/>
                <a:latin typeface="IBM Plex Mono" panose="020B0604020202020204" pitchFamily="49" charset="0"/>
              </a:defRPr>
            </a:lvl1pPr>
          </a:lstStyle>
          <a:p>
            <a:r>
              <a:rPr lang="en-SG" dirty="0"/>
              <a:t>A building stands alone in the </a:t>
            </a:r>
            <a:r>
              <a:rPr lang="en-SG" dirty="0" err="1"/>
              <a:t>center</a:t>
            </a:r>
            <a:r>
              <a:rPr lang="en-SG" dirty="0"/>
              <a:t> bottom of an aerial image</a:t>
            </a:r>
          </a:p>
        </p:txBody>
      </p:sp>
    </p:spTree>
    <p:extLst>
      <p:ext uri="{BB962C8B-B14F-4D97-AF65-F5344CB8AC3E}">
        <p14:creationId xmlns:p14="http://schemas.microsoft.com/office/powerpoint/2010/main" val="50535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AAA260-1A5E-19C7-C291-7FB5A92613F6}"/>
              </a:ext>
            </a:extLst>
          </p:cNvPr>
          <p:cNvSpPr/>
          <p:nvPr/>
        </p:nvSpPr>
        <p:spPr>
          <a:xfrm>
            <a:off x="3155577" y="1050378"/>
            <a:ext cx="2814918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010C4-0E6B-D0C3-F436-1737CA909EAF}"/>
              </a:ext>
            </a:extLst>
          </p:cNvPr>
          <p:cNvSpPr txBox="1"/>
          <p:nvPr/>
        </p:nvSpPr>
        <p:spPr>
          <a:xfrm>
            <a:off x="3240741" y="4690628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Prompting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A0197-C21D-CF13-640C-9108B0041B10}"/>
              </a:ext>
            </a:extLst>
          </p:cNvPr>
          <p:cNvSpPr txBox="1"/>
          <p:nvPr/>
        </p:nvSpPr>
        <p:spPr>
          <a:xfrm>
            <a:off x="7153448" y="4690628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Verification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22647-D373-D019-908D-7C5277CDA90E}"/>
              </a:ext>
            </a:extLst>
          </p:cNvPr>
          <p:cNvSpPr/>
          <p:nvPr/>
        </p:nvSpPr>
        <p:spPr>
          <a:xfrm>
            <a:off x="10147660" y="1050378"/>
            <a:ext cx="1972623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98F56-79BC-E5DF-2F24-6C6CAB22FA95}"/>
              </a:ext>
            </a:extLst>
          </p:cNvPr>
          <p:cNvSpPr txBox="1"/>
          <p:nvPr/>
        </p:nvSpPr>
        <p:spPr>
          <a:xfrm>
            <a:off x="10407441" y="4694494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Augmentation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84D44-0D7B-15F0-DF73-DB50C104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05" y="1293135"/>
            <a:ext cx="12192000" cy="3107921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8AAE666-DC31-0195-FDA9-972BB091BA81}"/>
              </a:ext>
            </a:extLst>
          </p:cNvPr>
          <p:cNvSpPr txBox="1">
            <a:spLocks/>
          </p:cNvSpPr>
          <p:nvPr/>
        </p:nvSpPr>
        <p:spPr>
          <a:xfrm>
            <a:off x="337677" y="340741"/>
            <a:ext cx="11277599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Data Collection Process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B1728-50EF-096C-4F80-83D7D4BFBE3A}"/>
              </a:ext>
            </a:extLst>
          </p:cNvPr>
          <p:cNvSpPr/>
          <p:nvPr/>
        </p:nvSpPr>
        <p:spPr>
          <a:xfrm>
            <a:off x="6391057" y="1050378"/>
            <a:ext cx="3532096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32CC9-550D-791C-66CE-7B700AA0813C}"/>
              </a:ext>
            </a:extLst>
          </p:cNvPr>
          <p:cNvSpPr txBox="1"/>
          <p:nvPr/>
        </p:nvSpPr>
        <p:spPr>
          <a:xfrm>
            <a:off x="337677" y="4690628"/>
            <a:ext cx="193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Prompt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A0CAA5-A754-895C-8266-56EC5EDB0882}"/>
              </a:ext>
            </a:extLst>
          </p:cNvPr>
          <p:cNvSpPr/>
          <p:nvPr/>
        </p:nvSpPr>
        <p:spPr>
          <a:xfrm>
            <a:off x="130378" y="1050378"/>
            <a:ext cx="2814918" cy="3542114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02C21-E5B1-0B5E-072B-EF13AADB1F45}"/>
              </a:ext>
            </a:extLst>
          </p:cNvPr>
          <p:cNvSpPr txBox="1"/>
          <p:nvPr/>
        </p:nvSpPr>
        <p:spPr>
          <a:xfrm>
            <a:off x="4110318" y="5807622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63.67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50648-8D67-90B6-133D-7CEC8F9E786A}"/>
              </a:ext>
            </a:extLst>
          </p:cNvPr>
          <p:cNvSpPr txBox="1"/>
          <p:nvPr/>
        </p:nvSpPr>
        <p:spPr>
          <a:xfrm>
            <a:off x="7901611" y="5807622"/>
            <a:ext cx="7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90.09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DE7DB-7686-6082-677F-DEA3A3C633BA}"/>
              </a:ext>
            </a:extLst>
          </p:cNvPr>
          <p:cNvSpPr txBox="1"/>
          <p:nvPr/>
        </p:nvSpPr>
        <p:spPr>
          <a:xfrm>
            <a:off x="186446" y="5669122"/>
            <a:ext cx="333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Similarity between GPT captions and manual labels (</a:t>
            </a:r>
            <a:r>
              <a:rPr lang="en-SG" dirty="0" err="1"/>
              <a:t>CIDEr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52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4250F6-92F5-49B4-DDCC-32DE88081CBE}"/>
              </a:ext>
            </a:extLst>
          </p:cNvPr>
          <p:cNvSpPr txBox="1"/>
          <p:nvPr/>
        </p:nvSpPr>
        <p:spPr>
          <a:xfrm>
            <a:off x="600636" y="134472"/>
            <a:ext cx="525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8k entries of data generated. 20 times per image. 1k tokens per query.</a:t>
            </a:r>
          </a:p>
          <a:p>
            <a:endParaRPr lang="en-SG" dirty="0"/>
          </a:p>
          <a:p>
            <a:r>
              <a:rPr lang="en-SG" dirty="0"/>
              <a:t>Finetune GIT model: 129M parameters, 1 A100 GPU, 1 hour</a:t>
            </a:r>
          </a:p>
          <a:p>
            <a:r>
              <a:rPr lang="en-SG" dirty="0" err="1"/>
              <a:t>CIDEr</a:t>
            </a:r>
            <a:r>
              <a:rPr lang="en-SG" dirty="0"/>
              <a:t>: 85.91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91033-A43B-1D37-9760-6BDE3D2C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2" y="1801905"/>
            <a:ext cx="4843584" cy="4016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D4BFE-6938-1F71-BCB0-747BA7E8C753}"/>
              </a:ext>
            </a:extLst>
          </p:cNvPr>
          <p:cNvSpPr txBox="1"/>
          <p:nvPr/>
        </p:nvSpPr>
        <p:spPr>
          <a:xfrm>
            <a:off x="7566211" y="1074894"/>
            <a:ext cx="385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1" dirty="0">
                <a:solidFill>
                  <a:srgbClr val="111827"/>
                </a:solidFill>
                <a:effectLst/>
                <a:latin typeface="Source Sans Pro" panose="020B0503030403020204" pitchFamily="34" charset="0"/>
              </a:rPr>
              <a:t>many aircraft are parked near a large building in an airport.</a:t>
            </a:r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2E6AC8-D509-5F6A-F76B-DB3AE4FB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720" y="2501152"/>
            <a:ext cx="5008357" cy="290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68C0A-91BB-473B-2918-5ABFC26D4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6" y="5818093"/>
            <a:ext cx="3825572" cy="800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6F879-C22C-E707-038F-0AED56DAF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135" y="5962885"/>
            <a:ext cx="3276884" cy="655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A03A29-BC0D-480B-0436-91766163234E}"/>
              </a:ext>
            </a:extLst>
          </p:cNvPr>
          <p:cNvSpPr txBox="1"/>
          <p:nvPr/>
        </p:nvSpPr>
        <p:spPr>
          <a:xfrm>
            <a:off x="7842019" y="6105907"/>
            <a:ext cx="7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413353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8DF6B-DA76-B994-16C5-5759AA2404F1}"/>
              </a:ext>
            </a:extLst>
          </p:cNvPr>
          <p:cNvSpPr txBox="1"/>
          <p:nvPr/>
        </p:nvSpPr>
        <p:spPr>
          <a:xfrm>
            <a:off x="600636" y="331695"/>
            <a:ext cx="525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Evaluation metrics: why use CIDER, what is BLEU, Rouge, WER, etc. only for less open ended questions.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06C3B-7F34-CAE6-7784-5D7A5242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95" y="2663483"/>
            <a:ext cx="8596106" cy="3970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9A926-3D1C-B52D-B694-C443F6BB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58" y="2082650"/>
            <a:ext cx="4618120" cy="853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E49CF-168C-593E-DDE1-885C51349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59" y="1027681"/>
            <a:ext cx="5626160" cy="119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BEE9BA-0835-C7BA-BC9E-19CF063B0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553" y="1225104"/>
            <a:ext cx="4179932" cy="13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1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366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IBM Plex Mono</vt:lpstr>
      <vt:lpstr>Source Sans Pro</vt:lpstr>
      <vt:lpstr>Office Theme</vt:lpstr>
      <vt:lpstr>Multivariate AQ estimation</vt:lpstr>
      <vt:lpstr>Image feature semi-supervised learning</vt:lpstr>
      <vt:lpstr>Auto-label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Yingxu</dc:creator>
  <cp:lastModifiedBy>He Yingxu</cp:lastModifiedBy>
  <cp:revision>7</cp:revision>
  <dcterms:created xsi:type="dcterms:W3CDTF">2023-05-21T11:52:28Z</dcterms:created>
  <dcterms:modified xsi:type="dcterms:W3CDTF">2023-06-22T05:59:27Z</dcterms:modified>
</cp:coreProperties>
</file>