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6951B0-CC87-4F26-8B14-1012E92B138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D6B651A-616A-4186-AFB9-D6B26D39D9CF}">
      <dgm:prSet phldrT="[文本]"/>
      <dgm:spPr/>
      <dgm:t>
        <a:bodyPr/>
        <a:lstStyle/>
        <a:p>
          <a:r>
            <a:rPr lang="en-US" altLang="zh-CN" dirty="0"/>
            <a:t>……</a:t>
          </a:r>
          <a:endParaRPr lang="zh-CN" altLang="en-US" dirty="0"/>
        </a:p>
      </dgm:t>
    </dgm:pt>
    <dgm:pt modelId="{C096927F-67CD-4A95-B236-DC5FB1E98B60}" type="parTrans" cxnId="{002B7260-3812-4F82-9803-D07B02C18D2D}">
      <dgm:prSet/>
      <dgm:spPr/>
      <dgm:t>
        <a:bodyPr/>
        <a:lstStyle/>
        <a:p>
          <a:endParaRPr lang="zh-CN" altLang="en-US"/>
        </a:p>
      </dgm:t>
    </dgm:pt>
    <dgm:pt modelId="{DEDB4736-6FFC-4F6C-8F8A-FD6413027FAC}" type="sibTrans" cxnId="{002B7260-3812-4F82-9803-D07B02C18D2D}">
      <dgm:prSet/>
      <dgm:spPr/>
      <dgm:t>
        <a:bodyPr/>
        <a:lstStyle/>
        <a:p>
          <a:endParaRPr lang="zh-CN" altLang="en-US"/>
        </a:p>
      </dgm:t>
    </dgm:pt>
    <dgm:pt modelId="{BC7401C3-6914-47AD-9748-C6D804D88275}">
      <dgm:prSet phldrT="[文本]"/>
      <dgm:spPr/>
      <dgm:t>
        <a:bodyPr/>
        <a:lstStyle/>
        <a:p>
          <a:endParaRPr lang="zh-CN" altLang="en-US" dirty="0"/>
        </a:p>
      </dgm:t>
    </dgm:pt>
    <dgm:pt modelId="{4A2EFAE6-E7EF-4A76-9BB5-A2A58FDF63F8}" type="parTrans" cxnId="{462D40BF-2071-4E9D-95A9-3B4CA2A05A0B}">
      <dgm:prSet/>
      <dgm:spPr/>
      <dgm:t>
        <a:bodyPr/>
        <a:lstStyle/>
        <a:p>
          <a:endParaRPr lang="zh-CN" altLang="en-US"/>
        </a:p>
      </dgm:t>
    </dgm:pt>
    <dgm:pt modelId="{AE0DFB2D-FCE0-4F23-86E5-A29CC2182C5C}" type="sibTrans" cxnId="{462D40BF-2071-4E9D-95A9-3B4CA2A05A0B}">
      <dgm:prSet/>
      <dgm:spPr/>
      <dgm:t>
        <a:bodyPr/>
        <a:lstStyle/>
        <a:p>
          <a:endParaRPr lang="zh-CN" altLang="en-US"/>
        </a:p>
      </dgm:t>
    </dgm:pt>
    <dgm:pt modelId="{23275D9F-501B-484A-9028-A2E18B4A1BA0}">
      <dgm:prSet phldrT="[文本]"/>
      <dgm:spPr/>
      <dgm:t>
        <a:bodyPr/>
        <a:lstStyle/>
        <a:p>
          <a:r>
            <a:rPr lang="en-US" altLang="zh-CN" dirty="0"/>
            <a:t>……</a:t>
          </a:r>
          <a:endParaRPr lang="zh-CN" altLang="en-US" dirty="0"/>
        </a:p>
      </dgm:t>
    </dgm:pt>
    <dgm:pt modelId="{F5698A12-BB23-454E-A29C-276201FF0FC8}" type="parTrans" cxnId="{6FD0C2EC-ADA2-4D2F-AC7F-0DFDB1D6FD0A}">
      <dgm:prSet/>
      <dgm:spPr/>
      <dgm:t>
        <a:bodyPr/>
        <a:lstStyle/>
        <a:p>
          <a:endParaRPr lang="zh-CN" altLang="en-US"/>
        </a:p>
      </dgm:t>
    </dgm:pt>
    <dgm:pt modelId="{B2C74897-F8F6-4A74-87B7-DB18E0A7C5D4}" type="sibTrans" cxnId="{6FD0C2EC-ADA2-4D2F-AC7F-0DFDB1D6FD0A}">
      <dgm:prSet/>
      <dgm:spPr/>
      <dgm:t>
        <a:bodyPr/>
        <a:lstStyle/>
        <a:p>
          <a:endParaRPr lang="zh-CN" altLang="en-US"/>
        </a:p>
      </dgm:t>
    </dgm:pt>
    <dgm:pt modelId="{6F3A9F66-9730-4685-9441-7DB8D4C52D43}" type="pres">
      <dgm:prSet presAssocID="{836951B0-CC87-4F26-8B14-1012E92B1388}" presName="Name0" presStyleCnt="0">
        <dgm:presLayoutVars>
          <dgm:dir/>
          <dgm:resizeHandles val="exact"/>
        </dgm:presLayoutVars>
      </dgm:prSet>
      <dgm:spPr/>
    </dgm:pt>
    <dgm:pt modelId="{4F3FD202-2294-49DE-9C19-A61EA2EEE0AF}" type="pres">
      <dgm:prSet presAssocID="{8D6B651A-616A-4186-AFB9-D6B26D39D9CF}" presName="node" presStyleLbl="node1" presStyleIdx="0" presStyleCnt="3">
        <dgm:presLayoutVars>
          <dgm:bulletEnabled val="1"/>
        </dgm:presLayoutVars>
      </dgm:prSet>
      <dgm:spPr/>
    </dgm:pt>
    <dgm:pt modelId="{048D416F-C7B0-42E5-A5EA-2C51AE958B0A}" type="pres">
      <dgm:prSet presAssocID="{DEDB4736-6FFC-4F6C-8F8A-FD6413027FAC}" presName="sibTrans" presStyleLbl="sibTrans2D1" presStyleIdx="0" presStyleCnt="2"/>
      <dgm:spPr/>
    </dgm:pt>
    <dgm:pt modelId="{7BDEF82C-C37C-4B55-9098-2FBDBA09EB3E}" type="pres">
      <dgm:prSet presAssocID="{DEDB4736-6FFC-4F6C-8F8A-FD6413027FAC}" presName="connectorText" presStyleLbl="sibTrans2D1" presStyleIdx="0" presStyleCnt="2"/>
      <dgm:spPr/>
    </dgm:pt>
    <dgm:pt modelId="{24C9A4D6-E561-4597-B960-BC21DF89E4EE}" type="pres">
      <dgm:prSet presAssocID="{BC7401C3-6914-47AD-9748-C6D804D88275}" presName="node" presStyleLbl="node1" presStyleIdx="1" presStyleCnt="3" custLinFactNeighborX="9112" custLinFactNeighborY="0">
        <dgm:presLayoutVars>
          <dgm:bulletEnabled val="1"/>
        </dgm:presLayoutVars>
      </dgm:prSet>
      <dgm:spPr/>
    </dgm:pt>
    <dgm:pt modelId="{D628DE71-3BA4-4A7F-ABCF-B39120A1712E}" type="pres">
      <dgm:prSet presAssocID="{AE0DFB2D-FCE0-4F23-86E5-A29CC2182C5C}" presName="sibTrans" presStyleLbl="sibTrans2D1" presStyleIdx="1" presStyleCnt="2"/>
      <dgm:spPr/>
    </dgm:pt>
    <dgm:pt modelId="{EF5E8302-1D10-4D0F-BE5A-94BFE5604E29}" type="pres">
      <dgm:prSet presAssocID="{AE0DFB2D-FCE0-4F23-86E5-A29CC2182C5C}" presName="connectorText" presStyleLbl="sibTrans2D1" presStyleIdx="1" presStyleCnt="2"/>
      <dgm:spPr/>
    </dgm:pt>
    <dgm:pt modelId="{1954F0F8-BE10-4C51-85E7-40EDF3F8E3B0}" type="pres">
      <dgm:prSet presAssocID="{23275D9F-501B-484A-9028-A2E18B4A1BA0}" presName="node" presStyleLbl="node1" presStyleIdx="2" presStyleCnt="3">
        <dgm:presLayoutVars>
          <dgm:bulletEnabled val="1"/>
        </dgm:presLayoutVars>
      </dgm:prSet>
      <dgm:spPr/>
    </dgm:pt>
  </dgm:ptLst>
  <dgm:cxnLst>
    <dgm:cxn modelId="{A513CA1E-D0F5-4A05-ABC5-B5E9F975C092}" type="presOf" srcId="{836951B0-CC87-4F26-8B14-1012E92B1388}" destId="{6F3A9F66-9730-4685-9441-7DB8D4C52D43}" srcOrd="0" destOrd="0" presId="urn:microsoft.com/office/officeart/2005/8/layout/process1"/>
    <dgm:cxn modelId="{013E6F25-5F51-4D4F-A623-08356545E08B}" type="presOf" srcId="{DEDB4736-6FFC-4F6C-8F8A-FD6413027FAC}" destId="{048D416F-C7B0-42E5-A5EA-2C51AE958B0A}" srcOrd="0" destOrd="0" presId="urn:microsoft.com/office/officeart/2005/8/layout/process1"/>
    <dgm:cxn modelId="{02627736-E3C0-44A0-802A-BD31B1217C87}" type="presOf" srcId="{8D6B651A-616A-4186-AFB9-D6B26D39D9CF}" destId="{4F3FD202-2294-49DE-9C19-A61EA2EEE0AF}" srcOrd="0" destOrd="0" presId="urn:microsoft.com/office/officeart/2005/8/layout/process1"/>
    <dgm:cxn modelId="{002B7260-3812-4F82-9803-D07B02C18D2D}" srcId="{836951B0-CC87-4F26-8B14-1012E92B1388}" destId="{8D6B651A-616A-4186-AFB9-D6B26D39D9CF}" srcOrd="0" destOrd="0" parTransId="{C096927F-67CD-4A95-B236-DC5FB1E98B60}" sibTransId="{DEDB4736-6FFC-4F6C-8F8A-FD6413027FAC}"/>
    <dgm:cxn modelId="{5B788973-657A-4B5E-9BDE-16A51258A059}" type="presOf" srcId="{AE0DFB2D-FCE0-4F23-86E5-A29CC2182C5C}" destId="{D628DE71-3BA4-4A7F-ABCF-B39120A1712E}" srcOrd="0" destOrd="0" presId="urn:microsoft.com/office/officeart/2005/8/layout/process1"/>
    <dgm:cxn modelId="{31125578-80CE-4677-A11F-FD2D7083F77C}" type="presOf" srcId="{BC7401C3-6914-47AD-9748-C6D804D88275}" destId="{24C9A4D6-E561-4597-B960-BC21DF89E4EE}" srcOrd="0" destOrd="0" presId="urn:microsoft.com/office/officeart/2005/8/layout/process1"/>
    <dgm:cxn modelId="{70D9797A-6A9C-43D7-A2D7-781796E17D0C}" type="presOf" srcId="{AE0DFB2D-FCE0-4F23-86E5-A29CC2182C5C}" destId="{EF5E8302-1D10-4D0F-BE5A-94BFE5604E29}" srcOrd="1" destOrd="0" presId="urn:microsoft.com/office/officeart/2005/8/layout/process1"/>
    <dgm:cxn modelId="{B5B447B5-9293-4BE4-826C-661F57CC881A}" type="presOf" srcId="{DEDB4736-6FFC-4F6C-8F8A-FD6413027FAC}" destId="{7BDEF82C-C37C-4B55-9098-2FBDBA09EB3E}" srcOrd="1" destOrd="0" presId="urn:microsoft.com/office/officeart/2005/8/layout/process1"/>
    <dgm:cxn modelId="{462D40BF-2071-4E9D-95A9-3B4CA2A05A0B}" srcId="{836951B0-CC87-4F26-8B14-1012E92B1388}" destId="{BC7401C3-6914-47AD-9748-C6D804D88275}" srcOrd="1" destOrd="0" parTransId="{4A2EFAE6-E7EF-4A76-9BB5-A2A58FDF63F8}" sibTransId="{AE0DFB2D-FCE0-4F23-86E5-A29CC2182C5C}"/>
    <dgm:cxn modelId="{D81311CF-616A-44ED-8B6B-C9BE8AC2DDB8}" type="presOf" srcId="{23275D9F-501B-484A-9028-A2E18B4A1BA0}" destId="{1954F0F8-BE10-4C51-85E7-40EDF3F8E3B0}" srcOrd="0" destOrd="0" presId="urn:microsoft.com/office/officeart/2005/8/layout/process1"/>
    <dgm:cxn modelId="{6FD0C2EC-ADA2-4D2F-AC7F-0DFDB1D6FD0A}" srcId="{836951B0-CC87-4F26-8B14-1012E92B1388}" destId="{23275D9F-501B-484A-9028-A2E18B4A1BA0}" srcOrd="2" destOrd="0" parTransId="{F5698A12-BB23-454E-A29C-276201FF0FC8}" sibTransId="{B2C74897-F8F6-4A74-87B7-DB18E0A7C5D4}"/>
    <dgm:cxn modelId="{1FA52C9C-274B-4AC4-9C50-468A6977B8BD}" type="presParOf" srcId="{6F3A9F66-9730-4685-9441-7DB8D4C52D43}" destId="{4F3FD202-2294-49DE-9C19-A61EA2EEE0AF}" srcOrd="0" destOrd="0" presId="urn:microsoft.com/office/officeart/2005/8/layout/process1"/>
    <dgm:cxn modelId="{DC3DDD4A-88C4-42EA-9FCC-813BEF91E3DB}" type="presParOf" srcId="{6F3A9F66-9730-4685-9441-7DB8D4C52D43}" destId="{048D416F-C7B0-42E5-A5EA-2C51AE958B0A}" srcOrd="1" destOrd="0" presId="urn:microsoft.com/office/officeart/2005/8/layout/process1"/>
    <dgm:cxn modelId="{3A405684-C626-437E-BB35-B20B6D7C5A76}" type="presParOf" srcId="{048D416F-C7B0-42E5-A5EA-2C51AE958B0A}" destId="{7BDEF82C-C37C-4B55-9098-2FBDBA09EB3E}" srcOrd="0" destOrd="0" presId="urn:microsoft.com/office/officeart/2005/8/layout/process1"/>
    <dgm:cxn modelId="{13D36C7C-1F06-4D31-872B-895E0D3A268A}" type="presParOf" srcId="{6F3A9F66-9730-4685-9441-7DB8D4C52D43}" destId="{24C9A4D6-E561-4597-B960-BC21DF89E4EE}" srcOrd="2" destOrd="0" presId="urn:microsoft.com/office/officeart/2005/8/layout/process1"/>
    <dgm:cxn modelId="{6780E18B-F9E1-470F-A90B-2C0541F271BA}" type="presParOf" srcId="{6F3A9F66-9730-4685-9441-7DB8D4C52D43}" destId="{D628DE71-3BA4-4A7F-ABCF-B39120A1712E}" srcOrd="3" destOrd="0" presId="urn:microsoft.com/office/officeart/2005/8/layout/process1"/>
    <dgm:cxn modelId="{C0EF9DCE-E30D-44EF-9C41-4A78C6071790}" type="presParOf" srcId="{D628DE71-3BA4-4A7F-ABCF-B39120A1712E}" destId="{EF5E8302-1D10-4D0F-BE5A-94BFE5604E29}" srcOrd="0" destOrd="0" presId="urn:microsoft.com/office/officeart/2005/8/layout/process1"/>
    <dgm:cxn modelId="{577F1AD6-82F6-466D-883C-29D530456B83}" type="presParOf" srcId="{6F3A9F66-9730-4685-9441-7DB8D4C52D43}" destId="{1954F0F8-BE10-4C51-85E7-40EDF3F8E3B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EA9B93-0824-43BF-984B-A971507B4BD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77B0B45-7C9E-46ED-ACF6-03F9417750A3}">
      <dgm:prSet phldrT="[文本]" custT="1"/>
      <dgm:spPr/>
      <dgm:t>
        <a:bodyPr/>
        <a:lstStyle/>
        <a:p>
          <a:r>
            <a:rPr lang="en-US" altLang="zh-CN" sz="1800" dirty="0"/>
            <a:t>Expressions  calculator</a:t>
          </a:r>
          <a:endParaRPr lang="zh-CN" altLang="en-US" sz="1800" dirty="0"/>
        </a:p>
      </dgm:t>
    </dgm:pt>
    <dgm:pt modelId="{58468E14-4B7B-4101-B465-AE34F61FA6D6}" type="parTrans" cxnId="{784E142A-61BA-4C58-A5A1-61703D70B9D4}">
      <dgm:prSet/>
      <dgm:spPr/>
      <dgm:t>
        <a:bodyPr/>
        <a:lstStyle/>
        <a:p>
          <a:endParaRPr lang="zh-CN" altLang="en-US"/>
        </a:p>
      </dgm:t>
    </dgm:pt>
    <dgm:pt modelId="{CFFDBD03-5597-41AA-A571-7E7DFB499EB3}" type="sibTrans" cxnId="{784E142A-61BA-4C58-A5A1-61703D70B9D4}">
      <dgm:prSet/>
      <dgm:spPr/>
      <dgm:t>
        <a:bodyPr/>
        <a:lstStyle/>
        <a:p>
          <a:endParaRPr lang="zh-CN" altLang="en-US"/>
        </a:p>
      </dgm:t>
    </dgm:pt>
    <dgm:pt modelId="{6E08D13A-9775-44E7-A44E-E27EB49A5641}">
      <dgm:prSet phldrT="[文本]" custT="1"/>
      <dgm:spPr/>
      <dgm:t>
        <a:bodyPr/>
        <a:lstStyle/>
        <a:p>
          <a:r>
            <a:rPr lang="en-US" altLang="zh-CN" sz="2000" dirty="0">
              <a:highlight>
                <a:srgbClr val="00FF00"/>
              </a:highlight>
            </a:rPr>
            <a:t>parse.cc</a:t>
          </a:r>
          <a:endParaRPr lang="zh-CN" altLang="en-US" sz="2000" dirty="0">
            <a:highlight>
              <a:srgbClr val="00FF00"/>
            </a:highlight>
          </a:endParaRPr>
        </a:p>
      </dgm:t>
    </dgm:pt>
    <dgm:pt modelId="{8E3F3CDC-69B4-4AAF-9A90-C153755B3DC6}" type="parTrans" cxnId="{B8880FE2-7287-44AD-9CDB-4860D0AEE639}">
      <dgm:prSet/>
      <dgm:spPr/>
      <dgm:t>
        <a:bodyPr/>
        <a:lstStyle/>
        <a:p>
          <a:endParaRPr lang="zh-CN" altLang="en-US"/>
        </a:p>
      </dgm:t>
    </dgm:pt>
    <dgm:pt modelId="{998F3A6C-9189-4BEE-A9CF-D8512C1C3C34}" type="sibTrans" cxnId="{B8880FE2-7287-44AD-9CDB-4860D0AEE639}">
      <dgm:prSet/>
      <dgm:spPr/>
      <dgm:t>
        <a:bodyPr/>
        <a:lstStyle/>
        <a:p>
          <a:endParaRPr lang="zh-CN" altLang="en-US"/>
        </a:p>
      </dgm:t>
    </dgm:pt>
    <dgm:pt modelId="{83B6C022-6D1C-46D3-A2EB-FC7FF95695D7}">
      <dgm:prSet phldrT="[文本]" custT="1"/>
      <dgm:spPr/>
      <dgm:t>
        <a:bodyPr/>
        <a:lstStyle/>
        <a:p>
          <a:r>
            <a:rPr lang="en-US" altLang="zh-CN" sz="1800" dirty="0"/>
            <a:t>Parse():</a:t>
          </a:r>
          <a:r>
            <a:rPr lang="zh-CN" altLang="en-US" sz="1800" dirty="0"/>
            <a:t>用于解析命令</a:t>
          </a:r>
        </a:p>
      </dgm:t>
    </dgm:pt>
    <dgm:pt modelId="{7D35CFF7-02B0-4550-BAA9-07539123172C}" type="parTrans" cxnId="{E80BE4C8-1B3F-4D6B-85C9-3AD16A89B5BC}">
      <dgm:prSet/>
      <dgm:spPr/>
      <dgm:t>
        <a:bodyPr/>
        <a:lstStyle/>
        <a:p>
          <a:endParaRPr lang="zh-CN" altLang="en-US"/>
        </a:p>
      </dgm:t>
    </dgm:pt>
    <dgm:pt modelId="{6DEC1531-D4C7-4F21-852D-87E98B967DBA}" type="sibTrans" cxnId="{E80BE4C8-1B3F-4D6B-85C9-3AD16A89B5BC}">
      <dgm:prSet/>
      <dgm:spPr/>
      <dgm:t>
        <a:bodyPr/>
        <a:lstStyle/>
        <a:p>
          <a:endParaRPr lang="zh-CN" altLang="en-US"/>
        </a:p>
      </dgm:t>
    </dgm:pt>
    <dgm:pt modelId="{5402BB10-1F0F-46A0-B88B-BAA8E8445AFA}">
      <dgm:prSet phldrT="[文本]" custT="1"/>
      <dgm:spPr/>
      <dgm:t>
        <a:bodyPr/>
        <a:lstStyle/>
        <a:p>
          <a:r>
            <a:rPr lang="en-US" altLang="zh-CN" sz="1600" dirty="0"/>
            <a:t>Def():</a:t>
          </a:r>
          <a:r>
            <a:rPr lang="zh-CN" altLang="en-US" sz="1600" dirty="0"/>
            <a:t>用于变量和函数的定义</a:t>
          </a:r>
        </a:p>
      </dgm:t>
    </dgm:pt>
    <dgm:pt modelId="{493F70AD-30BD-4C31-A94B-8569CB8E7DF5}" type="parTrans" cxnId="{47CB370C-3B86-4917-AAC5-2454914FD0B6}">
      <dgm:prSet/>
      <dgm:spPr/>
      <dgm:t>
        <a:bodyPr/>
        <a:lstStyle/>
        <a:p>
          <a:endParaRPr lang="zh-CN" altLang="en-US"/>
        </a:p>
      </dgm:t>
    </dgm:pt>
    <dgm:pt modelId="{22FF7D12-65F0-444E-A743-AB324667AB42}" type="sibTrans" cxnId="{47CB370C-3B86-4917-AAC5-2454914FD0B6}">
      <dgm:prSet/>
      <dgm:spPr/>
      <dgm:t>
        <a:bodyPr/>
        <a:lstStyle/>
        <a:p>
          <a:endParaRPr lang="zh-CN" altLang="en-US"/>
        </a:p>
      </dgm:t>
    </dgm:pt>
    <dgm:pt modelId="{876905C2-2C81-468D-B72A-0653E0EE57A8}">
      <dgm:prSet phldrT="[文本]" custT="1"/>
      <dgm:spPr/>
      <dgm:t>
        <a:bodyPr/>
        <a:lstStyle/>
        <a:p>
          <a:r>
            <a:rPr lang="en-US" altLang="zh-CN" sz="1800" dirty="0">
              <a:highlight>
                <a:srgbClr val="00FF00"/>
              </a:highlight>
            </a:rPr>
            <a:t>main.cc</a:t>
          </a:r>
          <a:endParaRPr lang="zh-CN" altLang="en-US" sz="1800" dirty="0">
            <a:highlight>
              <a:srgbClr val="00FF00"/>
            </a:highlight>
          </a:endParaRPr>
        </a:p>
      </dgm:t>
    </dgm:pt>
    <dgm:pt modelId="{52ED9184-6995-4F48-A4C3-47E1BC3D05F2}" type="parTrans" cxnId="{C9ED358B-3AFB-4232-B012-DDE4312031FF}">
      <dgm:prSet/>
      <dgm:spPr/>
      <dgm:t>
        <a:bodyPr/>
        <a:lstStyle/>
        <a:p>
          <a:endParaRPr lang="zh-CN" altLang="en-US"/>
        </a:p>
      </dgm:t>
    </dgm:pt>
    <dgm:pt modelId="{6EABB678-E0BC-4352-8047-9837CBC74391}" type="sibTrans" cxnId="{C9ED358B-3AFB-4232-B012-DDE4312031FF}">
      <dgm:prSet/>
      <dgm:spPr/>
      <dgm:t>
        <a:bodyPr/>
        <a:lstStyle/>
        <a:p>
          <a:endParaRPr lang="zh-CN" altLang="en-US"/>
        </a:p>
      </dgm:t>
    </dgm:pt>
    <dgm:pt modelId="{45C8F599-584D-4673-948F-C0DA340A6C86}">
      <dgm:prSet phldrT="[文本]" custT="1"/>
      <dgm:spPr/>
      <dgm:t>
        <a:bodyPr/>
        <a:lstStyle/>
        <a:p>
          <a:r>
            <a:rPr lang="en-US" altLang="zh-CN" sz="1800" dirty="0"/>
            <a:t>main():</a:t>
          </a:r>
          <a:r>
            <a:rPr lang="zh-CN" altLang="en-US" sz="1800" dirty="0"/>
            <a:t>程序的入口</a:t>
          </a:r>
        </a:p>
      </dgm:t>
    </dgm:pt>
    <dgm:pt modelId="{00FD0267-306A-45F3-9591-8B0DDD237198}" type="parTrans" cxnId="{F36442E0-1665-4C64-92DE-16111CFC642F}">
      <dgm:prSet/>
      <dgm:spPr/>
      <dgm:t>
        <a:bodyPr/>
        <a:lstStyle/>
        <a:p>
          <a:endParaRPr lang="zh-CN" altLang="en-US"/>
        </a:p>
      </dgm:t>
    </dgm:pt>
    <dgm:pt modelId="{190B2D92-3DCE-4205-90F6-3EA0EDE4F60C}" type="sibTrans" cxnId="{F36442E0-1665-4C64-92DE-16111CFC642F}">
      <dgm:prSet/>
      <dgm:spPr/>
      <dgm:t>
        <a:bodyPr/>
        <a:lstStyle/>
        <a:p>
          <a:endParaRPr lang="zh-CN" altLang="en-US"/>
        </a:p>
      </dgm:t>
    </dgm:pt>
    <dgm:pt modelId="{6BEC73C4-ADBE-476A-A249-681A60F11982}">
      <dgm:prSet custT="1"/>
      <dgm:spPr/>
      <dgm:t>
        <a:bodyPr/>
        <a:lstStyle/>
        <a:p>
          <a:r>
            <a:rPr lang="en-US" altLang="zh-CN" sz="1800" dirty="0">
              <a:highlight>
                <a:srgbClr val="00FF00"/>
              </a:highlight>
            </a:rPr>
            <a:t>eval.cc</a:t>
          </a:r>
          <a:endParaRPr lang="zh-CN" altLang="en-US" sz="1800" dirty="0">
            <a:highlight>
              <a:srgbClr val="00FF00"/>
            </a:highlight>
          </a:endParaRPr>
        </a:p>
      </dgm:t>
    </dgm:pt>
    <dgm:pt modelId="{D5940785-11F8-4F08-B2A4-5A3A50268FCC}" type="parTrans" cxnId="{A9CFB872-760D-4AA0-BFDF-65D74CBA49D2}">
      <dgm:prSet/>
      <dgm:spPr/>
      <dgm:t>
        <a:bodyPr/>
        <a:lstStyle/>
        <a:p>
          <a:endParaRPr lang="zh-CN" altLang="en-US"/>
        </a:p>
      </dgm:t>
    </dgm:pt>
    <dgm:pt modelId="{81E66A47-18DF-43CF-A891-D0F8C0048E96}" type="sibTrans" cxnId="{A9CFB872-760D-4AA0-BFDF-65D74CBA49D2}">
      <dgm:prSet/>
      <dgm:spPr/>
      <dgm:t>
        <a:bodyPr/>
        <a:lstStyle/>
        <a:p>
          <a:endParaRPr lang="zh-CN" altLang="en-US"/>
        </a:p>
      </dgm:t>
    </dgm:pt>
    <dgm:pt modelId="{2B209A88-8496-47EA-BF40-DFA51FE65D7B}">
      <dgm:prSet/>
      <dgm:spPr/>
      <dgm:t>
        <a:bodyPr/>
        <a:lstStyle/>
        <a:p>
          <a:r>
            <a:rPr lang="en-US" altLang="zh-CN" dirty="0"/>
            <a:t>Show(</a:t>
          </a:r>
          <a:r>
            <a:rPr lang="zh-CN" altLang="en-US" dirty="0"/>
            <a:t>）：查看所有定义的变量（或函数）以及它们的表达式</a:t>
          </a:r>
        </a:p>
      </dgm:t>
    </dgm:pt>
    <dgm:pt modelId="{9B8F911B-AD29-470C-B121-6284AC996E8E}" type="parTrans" cxnId="{2D8DAB44-0841-4A99-B485-E3E79B8C4F63}">
      <dgm:prSet/>
      <dgm:spPr/>
      <dgm:t>
        <a:bodyPr/>
        <a:lstStyle/>
        <a:p>
          <a:endParaRPr lang="zh-CN" altLang="en-US"/>
        </a:p>
      </dgm:t>
    </dgm:pt>
    <dgm:pt modelId="{5B733F13-4E1E-4896-B0B5-364C2D477174}" type="sibTrans" cxnId="{2D8DAB44-0841-4A99-B485-E3E79B8C4F63}">
      <dgm:prSet/>
      <dgm:spPr/>
      <dgm:t>
        <a:bodyPr/>
        <a:lstStyle/>
        <a:p>
          <a:endParaRPr lang="zh-CN" altLang="en-US"/>
        </a:p>
      </dgm:t>
    </dgm:pt>
    <dgm:pt modelId="{3C9017BF-0642-49D5-A0A2-67EF23A8EB8B}">
      <dgm:prSet custT="1"/>
      <dgm:spPr/>
      <dgm:t>
        <a:bodyPr/>
        <a:lstStyle/>
        <a:p>
          <a:r>
            <a:rPr lang="en-US" altLang="zh-CN" sz="1800" dirty="0" err="1"/>
            <a:t>EvalVar</a:t>
          </a:r>
          <a:r>
            <a:rPr lang="en-US" altLang="zh-CN" sz="1800" dirty="0"/>
            <a:t>():</a:t>
          </a:r>
          <a:r>
            <a:rPr lang="zh-CN" altLang="en-US" sz="1800" dirty="0"/>
            <a:t>计算变量的值</a:t>
          </a:r>
        </a:p>
      </dgm:t>
    </dgm:pt>
    <dgm:pt modelId="{02FAEC5E-FE11-42CC-8475-81C694F8C2AB}" type="parTrans" cxnId="{36266A4A-FC3A-4BBE-BFBE-65D0AF3BEA87}">
      <dgm:prSet/>
      <dgm:spPr/>
      <dgm:t>
        <a:bodyPr/>
        <a:lstStyle/>
        <a:p>
          <a:endParaRPr lang="zh-CN" altLang="en-US"/>
        </a:p>
      </dgm:t>
    </dgm:pt>
    <dgm:pt modelId="{6BCC1602-9096-4DE8-A465-EBCF014030CD}" type="sibTrans" cxnId="{36266A4A-FC3A-4BBE-BFBE-65D0AF3BEA87}">
      <dgm:prSet/>
      <dgm:spPr/>
      <dgm:t>
        <a:bodyPr/>
        <a:lstStyle/>
        <a:p>
          <a:endParaRPr lang="zh-CN" altLang="en-US"/>
        </a:p>
      </dgm:t>
    </dgm:pt>
    <dgm:pt modelId="{35ECF9DC-E9BC-4FE5-8C04-CE1F63F2153E}">
      <dgm:prSet custT="1"/>
      <dgm:spPr/>
      <dgm:t>
        <a:bodyPr/>
        <a:lstStyle/>
        <a:p>
          <a:r>
            <a:rPr lang="zh-CN" altLang="en-US" sz="1800" dirty="0"/>
            <a:t>判断下一步要进行的操作：定义，计算，退出程序</a:t>
          </a:r>
          <a:endParaRPr lang="en-US" altLang="zh-CN" sz="1800" dirty="0"/>
        </a:p>
      </dgm:t>
    </dgm:pt>
    <dgm:pt modelId="{41A27229-E0F3-4690-83BC-95D14127B930}" type="parTrans" cxnId="{3FAC8118-A25E-4023-824B-DB2597DF225D}">
      <dgm:prSet/>
      <dgm:spPr/>
      <dgm:t>
        <a:bodyPr/>
        <a:lstStyle/>
        <a:p>
          <a:endParaRPr lang="zh-CN" altLang="en-US"/>
        </a:p>
      </dgm:t>
    </dgm:pt>
    <dgm:pt modelId="{B250A214-E197-485E-9619-447609509182}" type="sibTrans" cxnId="{3FAC8118-A25E-4023-824B-DB2597DF225D}">
      <dgm:prSet/>
      <dgm:spPr/>
      <dgm:t>
        <a:bodyPr/>
        <a:lstStyle/>
        <a:p>
          <a:endParaRPr lang="zh-CN" altLang="en-US"/>
        </a:p>
      </dgm:t>
    </dgm:pt>
    <dgm:pt modelId="{8EF1F0D5-E9C3-4EE4-B1D2-5693ADE14D98}">
      <dgm:prSet custT="1"/>
      <dgm:spPr/>
      <dgm:t>
        <a:bodyPr/>
        <a:lstStyle/>
        <a:p>
          <a:r>
            <a:rPr lang="zh-CN" altLang="en-US" sz="1800" dirty="0"/>
            <a:t>判断输入的命令格式是否合法（使用</a:t>
          </a:r>
          <a:r>
            <a:rPr lang="en-US" altLang="zh-CN" sz="1800" dirty="0" err="1"/>
            <a:t>sscanf</a:t>
          </a:r>
          <a:r>
            <a:rPr lang="zh-CN" altLang="en-US" sz="1800" dirty="0"/>
            <a:t>函数），不合法需输出错误提示</a:t>
          </a:r>
        </a:p>
      </dgm:t>
    </dgm:pt>
    <dgm:pt modelId="{642BED23-88D0-4354-B4C3-8BDB8746466B}" type="parTrans" cxnId="{637CF7C5-FE64-410A-9BBB-730D8FBCBBC1}">
      <dgm:prSet/>
      <dgm:spPr/>
      <dgm:t>
        <a:bodyPr/>
        <a:lstStyle/>
        <a:p>
          <a:endParaRPr lang="zh-CN" altLang="en-US"/>
        </a:p>
      </dgm:t>
    </dgm:pt>
    <dgm:pt modelId="{BCE717A3-873C-438B-A7F3-529D28025380}" type="sibTrans" cxnId="{637CF7C5-FE64-410A-9BBB-730D8FBCBBC1}">
      <dgm:prSet/>
      <dgm:spPr/>
      <dgm:t>
        <a:bodyPr/>
        <a:lstStyle/>
        <a:p>
          <a:endParaRPr lang="zh-CN" altLang="en-US"/>
        </a:p>
      </dgm:t>
    </dgm:pt>
    <dgm:pt modelId="{3BBFDD90-D696-4502-9122-DA3A350706D8}">
      <dgm:prSet custT="1"/>
      <dgm:spPr/>
      <dgm:t>
        <a:bodyPr/>
        <a:lstStyle/>
        <a:p>
          <a:r>
            <a:rPr lang="zh-CN" altLang="en-US" sz="1800" dirty="0"/>
            <a:t>将定义的变量或函数插入相应的链表</a:t>
          </a:r>
        </a:p>
      </dgm:t>
    </dgm:pt>
    <dgm:pt modelId="{E6AFB4D9-494B-42C5-B7A7-457386082966}" type="parTrans" cxnId="{97BE4C7F-01FD-4D2E-9C2F-B831CD3D09E6}">
      <dgm:prSet/>
      <dgm:spPr/>
      <dgm:t>
        <a:bodyPr/>
        <a:lstStyle/>
        <a:p>
          <a:endParaRPr lang="zh-CN" altLang="en-US"/>
        </a:p>
      </dgm:t>
    </dgm:pt>
    <dgm:pt modelId="{18282EDA-ED94-4483-BD80-E6E60AB9116B}" type="sibTrans" cxnId="{97BE4C7F-01FD-4D2E-9C2F-B831CD3D09E6}">
      <dgm:prSet/>
      <dgm:spPr/>
      <dgm:t>
        <a:bodyPr/>
        <a:lstStyle/>
        <a:p>
          <a:endParaRPr lang="zh-CN" altLang="en-US"/>
        </a:p>
      </dgm:t>
    </dgm:pt>
    <dgm:pt modelId="{51C0B6C9-BF67-4D5F-B3E9-F331B705D86D}">
      <dgm:prSet custT="1"/>
      <dgm:spPr/>
      <dgm:t>
        <a:bodyPr/>
        <a:lstStyle/>
        <a:p>
          <a:r>
            <a:rPr lang="zh-CN" altLang="en-US" sz="1800" dirty="0"/>
            <a:t>遍历链表，打印所有定义的变量（或函数）以及它们的表达式</a:t>
          </a:r>
        </a:p>
      </dgm:t>
    </dgm:pt>
    <dgm:pt modelId="{6FCC8F66-7720-4A25-B705-72703256AF2A}" type="parTrans" cxnId="{C8BAAB7E-F70D-4B1A-AC46-E62207B1F354}">
      <dgm:prSet/>
      <dgm:spPr/>
      <dgm:t>
        <a:bodyPr/>
        <a:lstStyle/>
        <a:p>
          <a:endParaRPr lang="zh-CN" altLang="en-US"/>
        </a:p>
      </dgm:t>
    </dgm:pt>
    <dgm:pt modelId="{C2553CF2-8883-43EE-85FB-4B122D77C22F}" type="sibTrans" cxnId="{C8BAAB7E-F70D-4B1A-AC46-E62207B1F354}">
      <dgm:prSet/>
      <dgm:spPr/>
      <dgm:t>
        <a:bodyPr/>
        <a:lstStyle/>
        <a:p>
          <a:endParaRPr lang="zh-CN" altLang="en-US"/>
        </a:p>
      </dgm:t>
    </dgm:pt>
    <dgm:pt modelId="{33F8AE3E-7342-4C5A-BDFC-90BEFA70CB06}">
      <dgm:prSet custT="1"/>
      <dgm:spPr/>
      <dgm:t>
        <a:bodyPr/>
        <a:lstStyle/>
        <a:p>
          <a:r>
            <a:rPr lang="en-US" altLang="zh-CN" sz="1800" dirty="0" err="1"/>
            <a:t>EvalFunc</a:t>
          </a:r>
          <a:r>
            <a:rPr lang="en-US" altLang="zh-CN" sz="1800" dirty="0"/>
            <a:t>():</a:t>
          </a:r>
          <a:r>
            <a:rPr lang="zh-CN" altLang="en-US" sz="1800" dirty="0"/>
            <a:t>计算函数的值</a:t>
          </a:r>
        </a:p>
      </dgm:t>
    </dgm:pt>
    <dgm:pt modelId="{62742848-F918-48A7-AF0B-26C9A2CF32E1}" type="parTrans" cxnId="{D71FCC04-0DC8-428F-898A-319FA15F5BA8}">
      <dgm:prSet/>
      <dgm:spPr/>
      <dgm:t>
        <a:bodyPr/>
        <a:lstStyle/>
        <a:p>
          <a:endParaRPr lang="zh-CN" altLang="en-US"/>
        </a:p>
      </dgm:t>
    </dgm:pt>
    <dgm:pt modelId="{48E9EEC3-7214-4950-AA83-25B21CBC53D2}" type="sibTrans" cxnId="{D71FCC04-0DC8-428F-898A-319FA15F5BA8}">
      <dgm:prSet/>
      <dgm:spPr/>
      <dgm:t>
        <a:bodyPr/>
        <a:lstStyle/>
        <a:p>
          <a:endParaRPr lang="zh-CN" altLang="en-US"/>
        </a:p>
      </dgm:t>
    </dgm:pt>
    <dgm:pt modelId="{17B05AF9-4C75-4508-9A46-1F0092E5C451}">
      <dgm:prSet custT="1"/>
      <dgm:spPr/>
      <dgm:t>
        <a:bodyPr/>
        <a:lstStyle/>
        <a:p>
          <a:r>
            <a:rPr lang="zh-CN" altLang="en-US" sz="1800" dirty="0"/>
            <a:t>递归计算表达式中的变量的值，然后根据</a:t>
          </a:r>
          <a:r>
            <a:rPr lang="en-US" altLang="zh-CN" sz="1800" dirty="0"/>
            <a:t>tokens</a:t>
          </a:r>
          <a:r>
            <a:rPr lang="zh-CN" altLang="en-US" sz="1800" dirty="0"/>
            <a:t>中的内容按顺序进行运算</a:t>
          </a:r>
        </a:p>
      </dgm:t>
    </dgm:pt>
    <dgm:pt modelId="{A39919D4-98B7-4218-A87F-4CEBE5F586FC}" type="parTrans" cxnId="{A529995E-A03E-46AE-B6D0-89F2B2A08FFB}">
      <dgm:prSet/>
      <dgm:spPr/>
      <dgm:t>
        <a:bodyPr/>
        <a:lstStyle/>
        <a:p>
          <a:endParaRPr lang="zh-CN" altLang="en-US"/>
        </a:p>
      </dgm:t>
    </dgm:pt>
    <dgm:pt modelId="{A8056B72-D17D-4F92-955C-904E87ABABD3}" type="sibTrans" cxnId="{A529995E-A03E-46AE-B6D0-89F2B2A08FFB}">
      <dgm:prSet/>
      <dgm:spPr/>
      <dgm:t>
        <a:bodyPr/>
        <a:lstStyle/>
        <a:p>
          <a:endParaRPr lang="zh-CN" altLang="en-US"/>
        </a:p>
      </dgm:t>
    </dgm:pt>
    <dgm:pt modelId="{B8587D91-BE9F-4D52-B636-320B7517536A}">
      <dgm:prSet custT="1"/>
      <dgm:spPr/>
      <dgm:t>
        <a:bodyPr/>
        <a:lstStyle/>
        <a:p>
          <a:r>
            <a:rPr lang="zh-CN" altLang="en-US" sz="1800" dirty="0"/>
            <a:t>递归计算函数中所有参数的值，然后根据</a:t>
          </a:r>
          <a:r>
            <a:rPr lang="en-US" altLang="zh-CN" sz="1800" dirty="0"/>
            <a:t>tokens</a:t>
          </a:r>
          <a:r>
            <a:rPr lang="zh-CN" altLang="en-US" sz="1800" dirty="0"/>
            <a:t>中的内容按顺序进行计算</a:t>
          </a:r>
        </a:p>
      </dgm:t>
    </dgm:pt>
    <dgm:pt modelId="{ECFF88D8-449E-421E-8344-3A5A3359B4DB}" type="parTrans" cxnId="{DBCC5184-05C7-4128-BA82-44CAEF527495}">
      <dgm:prSet/>
      <dgm:spPr/>
      <dgm:t>
        <a:bodyPr/>
        <a:lstStyle/>
        <a:p>
          <a:endParaRPr lang="zh-CN" altLang="en-US"/>
        </a:p>
      </dgm:t>
    </dgm:pt>
    <dgm:pt modelId="{705A4CFD-8B0F-4E42-B18C-F903FD4A64D9}" type="sibTrans" cxnId="{DBCC5184-05C7-4128-BA82-44CAEF527495}">
      <dgm:prSet/>
      <dgm:spPr/>
      <dgm:t>
        <a:bodyPr/>
        <a:lstStyle/>
        <a:p>
          <a:endParaRPr lang="zh-CN" altLang="en-US"/>
        </a:p>
      </dgm:t>
    </dgm:pt>
    <dgm:pt modelId="{D14EC6D4-CCD0-4309-A0B9-E0125BA17BBE}" type="pres">
      <dgm:prSet presAssocID="{76EA9B93-0824-43BF-984B-A971507B4BD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66F19D5-7105-4C2C-8661-5E5AB2F5B570}" type="pres">
      <dgm:prSet presAssocID="{077B0B45-7C9E-46ED-ACF6-03F9417750A3}" presName="root1" presStyleCnt="0"/>
      <dgm:spPr/>
    </dgm:pt>
    <dgm:pt modelId="{89FFA9FA-54D7-4B9C-8C06-4248BB509485}" type="pres">
      <dgm:prSet presAssocID="{077B0B45-7C9E-46ED-ACF6-03F9417750A3}" presName="LevelOneTextNode" presStyleLbl="node0" presStyleIdx="0" presStyleCnt="1">
        <dgm:presLayoutVars>
          <dgm:chPref val="3"/>
        </dgm:presLayoutVars>
      </dgm:prSet>
      <dgm:spPr/>
    </dgm:pt>
    <dgm:pt modelId="{E73B40BC-6930-4ADA-A2F0-234338D1EDAE}" type="pres">
      <dgm:prSet presAssocID="{077B0B45-7C9E-46ED-ACF6-03F9417750A3}" presName="level2hierChild" presStyleCnt="0"/>
      <dgm:spPr/>
    </dgm:pt>
    <dgm:pt modelId="{12F3804B-CDE1-46F8-A3AF-221B47402F4E}" type="pres">
      <dgm:prSet presAssocID="{8E3F3CDC-69B4-4AAF-9A90-C153755B3DC6}" presName="conn2-1" presStyleLbl="parChTrans1D2" presStyleIdx="0" presStyleCnt="3"/>
      <dgm:spPr/>
    </dgm:pt>
    <dgm:pt modelId="{1F3FE7A1-B37E-41AB-BD17-3139CB8DAD10}" type="pres">
      <dgm:prSet presAssocID="{8E3F3CDC-69B4-4AAF-9A90-C153755B3DC6}" presName="connTx" presStyleLbl="parChTrans1D2" presStyleIdx="0" presStyleCnt="3"/>
      <dgm:spPr/>
    </dgm:pt>
    <dgm:pt modelId="{BAB7375A-7112-4FDD-86C8-69F981FEC990}" type="pres">
      <dgm:prSet presAssocID="{6E08D13A-9775-44E7-A44E-E27EB49A5641}" presName="root2" presStyleCnt="0"/>
      <dgm:spPr/>
    </dgm:pt>
    <dgm:pt modelId="{5E4F5A27-EA28-44C2-81DA-D9D6C48FFE84}" type="pres">
      <dgm:prSet presAssocID="{6E08D13A-9775-44E7-A44E-E27EB49A5641}" presName="LevelTwoTextNode" presStyleLbl="node2" presStyleIdx="0" presStyleCnt="3">
        <dgm:presLayoutVars>
          <dgm:chPref val="3"/>
        </dgm:presLayoutVars>
      </dgm:prSet>
      <dgm:spPr/>
    </dgm:pt>
    <dgm:pt modelId="{7F5F7A4D-0351-4F47-98D2-7271AFB8AFED}" type="pres">
      <dgm:prSet presAssocID="{6E08D13A-9775-44E7-A44E-E27EB49A5641}" presName="level3hierChild" presStyleCnt="0"/>
      <dgm:spPr/>
    </dgm:pt>
    <dgm:pt modelId="{5C5E792A-819E-4FA5-9613-ABF5D96E4B18}" type="pres">
      <dgm:prSet presAssocID="{7D35CFF7-02B0-4550-BAA9-07539123172C}" presName="conn2-1" presStyleLbl="parChTrans1D3" presStyleIdx="0" presStyleCnt="6"/>
      <dgm:spPr/>
    </dgm:pt>
    <dgm:pt modelId="{C9D7FD6F-DA43-4C36-A9B5-19D408BF6CF6}" type="pres">
      <dgm:prSet presAssocID="{7D35CFF7-02B0-4550-BAA9-07539123172C}" presName="connTx" presStyleLbl="parChTrans1D3" presStyleIdx="0" presStyleCnt="6"/>
      <dgm:spPr/>
    </dgm:pt>
    <dgm:pt modelId="{D6B7E3D4-90D6-4C38-8833-3A77519D22C3}" type="pres">
      <dgm:prSet presAssocID="{83B6C022-6D1C-46D3-A2EB-FC7FF95695D7}" presName="root2" presStyleCnt="0"/>
      <dgm:spPr/>
    </dgm:pt>
    <dgm:pt modelId="{47C4E969-17FA-462F-8CEE-18BA73A89390}" type="pres">
      <dgm:prSet presAssocID="{83B6C022-6D1C-46D3-A2EB-FC7FF95695D7}" presName="LevelTwoTextNode" presStyleLbl="node3" presStyleIdx="0" presStyleCnt="6">
        <dgm:presLayoutVars>
          <dgm:chPref val="3"/>
        </dgm:presLayoutVars>
      </dgm:prSet>
      <dgm:spPr/>
    </dgm:pt>
    <dgm:pt modelId="{B2C8F745-0B82-4B8C-9170-EB08C5755496}" type="pres">
      <dgm:prSet presAssocID="{83B6C022-6D1C-46D3-A2EB-FC7FF95695D7}" presName="level3hierChild" presStyleCnt="0"/>
      <dgm:spPr/>
    </dgm:pt>
    <dgm:pt modelId="{B184928B-50FF-4375-805A-608CC5953D17}" type="pres">
      <dgm:prSet presAssocID="{642BED23-88D0-4354-B4C3-8BDB8746466B}" presName="conn2-1" presStyleLbl="parChTrans1D4" presStyleIdx="0" presStyleCnt="6"/>
      <dgm:spPr/>
    </dgm:pt>
    <dgm:pt modelId="{EE2608CC-2B0F-4489-946D-3F31D18CA984}" type="pres">
      <dgm:prSet presAssocID="{642BED23-88D0-4354-B4C3-8BDB8746466B}" presName="connTx" presStyleLbl="parChTrans1D4" presStyleIdx="0" presStyleCnt="6"/>
      <dgm:spPr/>
    </dgm:pt>
    <dgm:pt modelId="{59253FFE-9CB9-4F8C-9780-9CD69ABAEDFF}" type="pres">
      <dgm:prSet presAssocID="{8EF1F0D5-E9C3-4EE4-B1D2-5693ADE14D98}" presName="root2" presStyleCnt="0"/>
      <dgm:spPr/>
    </dgm:pt>
    <dgm:pt modelId="{4B76BA6D-D04D-44EC-A804-E022EB758331}" type="pres">
      <dgm:prSet presAssocID="{8EF1F0D5-E9C3-4EE4-B1D2-5693ADE14D98}" presName="LevelTwoTextNode" presStyleLbl="node4" presStyleIdx="0" presStyleCnt="6" custScaleX="264413" custScaleY="104414">
        <dgm:presLayoutVars>
          <dgm:chPref val="3"/>
        </dgm:presLayoutVars>
      </dgm:prSet>
      <dgm:spPr/>
    </dgm:pt>
    <dgm:pt modelId="{0B685AAE-8AAE-4341-AFA0-F7453C114C4F}" type="pres">
      <dgm:prSet presAssocID="{8EF1F0D5-E9C3-4EE4-B1D2-5693ADE14D98}" presName="level3hierChild" presStyleCnt="0"/>
      <dgm:spPr/>
    </dgm:pt>
    <dgm:pt modelId="{D30D9898-73B0-42B1-A684-DCD18CBD816E}" type="pres">
      <dgm:prSet presAssocID="{41A27229-E0F3-4690-83BC-95D14127B930}" presName="conn2-1" presStyleLbl="parChTrans1D4" presStyleIdx="1" presStyleCnt="6"/>
      <dgm:spPr/>
    </dgm:pt>
    <dgm:pt modelId="{43D79D9B-14BC-4564-92E1-F12EF4462DD6}" type="pres">
      <dgm:prSet presAssocID="{41A27229-E0F3-4690-83BC-95D14127B930}" presName="connTx" presStyleLbl="parChTrans1D4" presStyleIdx="1" presStyleCnt="6"/>
      <dgm:spPr/>
    </dgm:pt>
    <dgm:pt modelId="{C1EB8BF3-99CE-41E6-84CA-C4FA0D8C27E6}" type="pres">
      <dgm:prSet presAssocID="{35ECF9DC-E9BC-4FE5-8C04-CE1F63F2153E}" presName="root2" presStyleCnt="0"/>
      <dgm:spPr/>
    </dgm:pt>
    <dgm:pt modelId="{B634068D-9674-41BB-ADC6-1B7A09D5571A}" type="pres">
      <dgm:prSet presAssocID="{35ECF9DC-E9BC-4FE5-8C04-CE1F63F2153E}" presName="LevelTwoTextNode" presStyleLbl="node4" presStyleIdx="1" presStyleCnt="6" custScaleX="285423" custScaleY="96150">
        <dgm:presLayoutVars>
          <dgm:chPref val="3"/>
        </dgm:presLayoutVars>
      </dgm:prSet>
      <dgm:spPr/>
    </dgm:pt>
    <dgm:pt modelId="{BD0EF70C-8E19-4AAD-83BC-80572A58CF43}" type="pres">
      <dgm:prSet presAssocID="{35ECF9DC-E9BC-4FE5-8C04-CE1F63F2153E}" presName="level3hierChild" presStyleCnt="0"/>
      <dgm:spPr/>
    </dgm:pt>
    <dgm:pt modelId="{79A0A307-A4C5-4595-A7BF-4F1262009532}" type="pres">
      <dgm:prSet presAssocID="{493F70AD-30BD-4C31-A94B-8569CB8E7DF5}" presName="conn2-1" presStyleLbl="parChTrans1D3" presStyleIdx="1" presStyleCnt="6"/>
      <dgm:spPr/>
    </dgm:pt>
    <dgm:pt modelId="{9AE430F9-3901-4B18-AB52-AB2F46B80051}" type="pres">
      <dgm:prSet presAssocID="{493F70AD-30BD-4C31-A94B-8569CB8E7DF5}" presName="connTx" presStyleLbl="parChTrans1D3" presStyleIdx="1" presStyleCnt="6"/>
      <dgm:spPr/>
    </dgm:pt>
    <dgm:pt modelId="{B3EE85B5-DC0D-4749-A839-5052B5712BA2}" type="pres">
      <dgm:prSet presAssocID="{5402BB10-1F0F-46A0-B88B-BAA8E8445AFA}" presName="root2" presStyleCnt="0"/>
      <dgm:spPr/>
    </dgm:pt>
    <dgm:pt modelId="{1EDE5E80-C35D-4267-A2C2-0CA255E3EF10}" type="pres">
      <dgm:prSet presAssocID="{5402BB10-1F0F-46A0-B88B-BAA8E8445AFA}" presName="LevelTwoTextNode" presStyleLbl="node3" presStyleIdx="1" presStyleCnt="6" custLinFactNeighborX="650" custLinFactNeighborY="1299">
        <dgm:presLayoutVars>
          <dgm:chPref val="3"/>
        </dgm:presLayoutVars>
      </dgm:prSet>
      <dgm:spPr/>
    </dgm:pt>
    <dgm:pt modelId="{7E8D235F-3BD4-4627-B7C3-B1D9288D8F53}" type="pres">
      <dgm:prSet presAssocID="{5402BB10-1F0F-46A0-B88B-BAA8E8445AFA}" presName="level3hierChild" presStyleCnt="0"/>
      <dgm:spPr/>
    </dgm:pt>
    <dgm:pt modelId="{518945B8-E60B-461B-B5D6-B2B2AEAF67CC}" type="pres">
      <dgm:prSet presAssocID="{E6AFB4D9-494B-42C5-B7A7-457386082966}" presName="conn2-1" presStyleLbl="parChTrans1D4" presStyleIdx="2" presStyleCnt="6"/>
      <dgm:spPr/>
    </dgm:pt>
    <dgm:pt modelId="{B2D573BE-9658-4392-BC33-98CDBEFFABD0}" type="pres">
      <dgm:prSet presAssocID="{E6AFB4D9-494B-42C5-B7A7-457386082966}" presName="connTx" presStyleLbl="parChTrans1D4" presStyleIdx="2" presStyleCnt="6"/>
      <dgm:spPr/>
    </dgm:pt>
    <dgm:pt modelId="{5E93E99B-6AD8-475E-B52B-4E22B96AA13D}" type="pres">
      <dgm:prSet presAssocID="{3BBFDD90-D696-4502-9122-DA3A350706D8}" presName="root2" presStyleCnt="0"/>
      <dgm:spPr/>
    </dgm:pt>
    <dgm:pt modelId="{48D8A2FC-FF50-4AD9-959B-DB8E5D5102D1}" type="pres">
      <dgm:prSet presAssocID="{3BBFDD90-D696-4502-9122-DA3A350706D8}" presName="LevelTwoTextNode" presStyleLbl="node4" presStyleIdx="2" presStyleCnt="6" custScaleX="265950" custScaleY="96709">
        <dgm:presLayoutVars>
          <dgm:chPref val="3"/>
        </dgm:presLayoutVars>
      </dgm:prSet>
      <dgm:spPr/>
    </dgm:pt>
    <dgm:pt modelId="{BC2071C8-B45B-4E26-8823-6BB84FFF65AF}" type="pres">
      <dgm:prSet presAssocID="{3BBFDD90-D696-4502-9122-DA3A350706D8}" presName="level3hierChild" presStyleCnt="0"/>
      <dgm:spPr/>
    </dgm:pt>
    <dgm:pt modelId="{A650EA82-CAB3-4D9B-9083-751098FBB4B6}" type="pres">
      <dgm:prSet presAssocID="{52ED9184-6995-4F48-A4C3-47E1BC3D05F2}" presName="conn2-1" presStyleLbl="parChTrans1D2" presStyleIdx="1" presStyleCnt="3"/>
      <dgm:spPr/>
    </dgm:pt>
    <dgm:pt modelId="{C5909C16-3CAE-48E1-93F7-D8B0B2936C13}" type="pres">
      <dgm:prSet presAssocID="{52ED9184-6995-4F48-A4C3-47E1BC3D05F2}" presName="connTx" presStyleLbl="parChTrans1D2" presStyleIdx="1" presStyleCnt="3"/>
      <dgm:spPr/>
    </dgm:pt>
    <dgm:pt modelId="{4B11F964-571D-4ABC-8700-834AED907638}" type="pres">
      <dgm:prSet presAssocID="{876905C2-2C81-468D-B72A-0653E0EE57A8}" presName="root2" presStyleCnt="0"/>
      <dgm:spPr/>
    </dgm:pt>
    <dgm:pt modelId="{5167C8B6-2781-4B20-9310-194D68E097C7}" type="pres">
      <dgm:prSet presAssocID="{876905C2-2C81-468D-B72A-0653E0EE57A8}" presName="LevelTwoTextNode" presStyleLbl="node2" presStyleIdx="1" presStyleCnt="3">
        <dgm:presLayoutVars>
          <dgm:chPref val="3"/>
        </dgm:presLayoutVars>
      </dgm:prSet>
      <dgm:spPr/>
    </dgm:pt>
    <dgm:pt modelId="{28982413-1E60-4180-9537-E3875FFAC14D}" type="pres">
      <dgm:prSet presAssocID="{876905C2-2C81-468D-B72A-0653E0EE57A8}" presName="level3hierChild" presStyleCnt="0"/>
      <dgm:spPr/>
    </dgm:pt>
    <dgm:pt modelId="{9EF21B71-5B50-4DEC-A742-5387B60A035C}" type="pres">
      <dgm:prSet presAssocID="{00FD0267-306A-45F3-9591-8B0DDD237198}" presName="conn2-1" presStyleLbl="parChTrans1D3" presStyleIdx="2" presStyleCnt="6"/>
      <dgm:spPr/>
    </dgm:pt>
    <dgm:pt modelId="{6C88C422-D178-43C5-8B48-6C57D9545415}" type="pres">
      <dgm:prSet presAssocID="{00FD0267-306A-45F3-9591-8B0DDD237198}" presName="connTx" presStyleLbl="parChTrans1D3" presStyleIdx="2" presStyleCnt="6"/>
      <dgm:spPr/>
    </dgm:pt>
    <dgm:pt modelId="{11B9DCDC-BB91-45DC-85E2-30A907BDA3BF}" type="pres">
      <dgm:prSet presAssocID="{45C8F599-584D-4673-948F-C0DA340A6C86}" presName="root2" presStyleCnt="0"/>
      <dgm:spPr/>
    </dgm:pt>
    <dgm:pt modelId="{5AF7555F-C5FA-458F-8112-5FB05B974CA7}" type="pres">
      <dgm:prSet presAssocID="{45C8F599-584D-4673-948F-C0DA340A6C86}" presName="LevelTwoTextNode" presStyleLbl="node3" presStyleIdx="2" presStyleCnt="6">
        <dgm:presLayoutVars>
          <dgm:chPref val="3"/>
        </dgm:presLayoutVars>
      </dgm:prSet>
      <dgm:spPr/>
    </dgm:pt>
    <dgm:pt modelId="{D8061755-2EAF-45A0-A307-7D2F2F4EF4AF}" type="pres">
      <dgm:prSet presAssocID="{45C8F599-584D-4673-948F-C0DA340A6C86}" presName="level3hierChild" presStyleCnt="0"/>
      <dgm:spPr/>
    </dgm:pt>
    <dgm:pt modelId="{3B084083-B494-4161-BF2C-B25E4A505039}" type="pres">
      <dgm:prSet presAssocID="{9B8F911B-AD29-470C-B121-6284AC996E8E}" presName="conn2-1" presStyleLbl="parChTrans1D3" presStyleIdx="3" presStyleCnt="6"/>
      <dgm:spPr/>
    </dgm:pt>
    <dgm:pt modelId="{BDBC549F-41F8-43E0-8A91-D095F7704B11}" type="pres">
      <dgm:prSet presAssocID="{9B8F911B-AD29-470C-B121-6284AC996E8E}" presName="connTx" presStyleLbl="parChTrans1D3" presStyleIdx="3" presStyleCnt="6"/>
      <dgm:spPr/>
    </dgm:pt>
    <dgm:pt modelId="{BE8CFEDA-AE37-48E8-B4BE-B378DFD404F5}" type="pres">
      <dgm:prSet presAssocID="{2B209A88-8496-47EA-BF40-DFA51FE65D7B}" presName="root2" presStyleCnt="0"/>
      <dgm:spPr/>
    </dgm:pt>
    <dgm:pt modelId="{5277D564-EC5B-47E4-920F-F3F80A2E22B4}" type="pres">
      <dgm:prSet presAssocID="{2B209A88-8496-47EA-BF40-DFA51FE65D7B}" presName="LevelTwoTextNode" presStyleLbl="node3" presStyleIdx="3" presStyleCnt="6">
        <dgm:presLayoutVars>
          <dgm:chPref val="3"/>
        </dgm:presLayoutVars>
      </dgm:prSet>
      <dgm:spPr/>
    </dgm:pt>
    <dgm:pt modelId="{E7FF3B50-93AC-470A-98E9-8279AB6206ED}" type="pres">
      <dgm:prSet presAssocID="{2B209A88-8496-47EA-BF40-DFA51FE65D7B}" presName="level3hierChild" presStyleCnt="0"/>
      <dgm:spPr/>
    </dgm:pt>
    <dgm:pt modelId="{29050371-534F-4E22-9B4C-998D3EB7AF4D}" type="pres">
      <dgm:prSet presAssocID="{6FCC8F66-7720-4A25-B705-72703256AF2A}" presName="conn2-1" presStyleLbl="parChTrans1D4" presStyleIdx="3" presStyleCnt="6"/>
      <dgm:spPr/>
    </dgm:pt>
    <dgm:pt modelId="{F5722A5E-A6E3-4311-B40A-E7AEDEBB90C6}" type="pres">
      <dgm:prSet presAssocID="{6FCC8F66-7720-4A25-B705-72703256AF2A}" presName="connTx" presStyleLbl="parChTrans1D4" presStyleIdx="3" presStyleCnt="6"/>
      <dgm:spPr/>
    </dgm:pt>
    <dgm:pt modelId="{C0672273-3CEA-447C-865F-10126A89970A}" type="pres">
      <dgm:prSet presAssocID="{51C0B6C9-BF67-4D5F-B3E9-F331B705D86D}" presName="root2" presStyleCnt="0"/>
      <dgm:spPr/>
    </dgm:pt>
    <dgm:pt modelId="{7DE49793-CD9C-4E11-BC3E-FD3D9EC8C14B}" type="pres">
      <dgm:prSet presAssocID="{51C0B6C9-BF67-4D5F-B3E9-F331B705D86D}" presName="LevelTwoTextNode" presStyleLbl="node4" presStyleIdx="3" presStyleCnt="6" custScaleX="266467" custScaleY="96897">
        <dgm:presLayoutVars>
          <dgm:chPref val="3"/>
        </dgm:presLayoutVars>
      </dgm:prSet>
      <dgm:spPr/>
    </dgm:pt>
    <dgm:pt modelId="{79EF1CCE-01E0-4B47-9876-A8D9A0B02F08}" type="pres">
      <dgm:prSet presAssocID="{51C0B6C9-BF67-4D5F-B3E9-F331B705D86D}" presName="level3hierChild" presStyleCnt="0"/>
      <dgm:spPr/>
    </dgm:pt>
    <dgm:pt modelId="{43D288EF-4338-4E16-B07B-08A8FB9D4596}" type="pres">
      <dgm:prSet presAssocID="{D5940785-11F8-4F08-B2A4-5A3A50268FCC}" presName="conn2-1" presStyleLbl="parChTrans1D2" presStyleIdx="2" presStyleCnt="3"/>
      <dgm:spPr/>
    </dgm:pt>
    <dgm:pt modelId="{F34F3C5F-FB2F-4F35-B634-CE416860FB3F}" type="pres">
      <dgm:prSet presAssocID="{D5940785-11F8-4F08-B2A4-5A3A50268FCC}" presName="connTx" presStyleLbl="parChTrans1D2" presStyleIdx="2" presStyleCnt="3"/>
      <dgm:spPr/>
    </dgm:pt>
    <dgm:pt modelId="{2EC9E401-68C2-40C8-936A-0ED5A86DADB0}" type="pres">
      <dgm:prSet presAssocID="{6BEC73C4-ADBE-476A-A249-681A60F11982}" presName="root2" presStyleCnt="0"/>
      <dgm:spPr/>
    </dgm:pt>
    <dgm:pt modelId="{271968B0-9CE8-4BAD-9ED6-C18D8AFA0A93}" type="pres">
      <dgm:prSet presAssocID="{6BEC73C4-ADBE-476A-A249-681A60F11982}" presName="LevelTwoTextNode" presStyleLbl="node2" presStyleIdx="2" presStyleCnt="3">
        <dgm:presLayoutVars>
          <dgm:chPref val="3"/>
        </dgm:presLayoutVars>
      </dgm:prSet>
      <dgm:spPr/>
    </dgm:pt>
    <dgm:pt modelId="{A73A0EF0-C512-4A26-8391-D58E0015A6F9}" type="pres">
      <dgm:prSet presAssocID="{6BEC73C4-ADBE-476A-A249-681A60F11982}" presName="level3hierChild" presStyleCnt="0"/>
      <dgm:spPr/>
    </dgm:pt>
    <dgm:pt modelId="{250796DD-5B16-479A-89D0-5BBE31A7CA75}" type="pres">
      <dgm:prSet presAssocID="{02FAEC5E-FE11-42CC-8475-81C694F8C2AB}" presName="conn2-1" presStyleLbl="parChTrans1D3" presStyleIdx="4" presStyleCnt="6"/>
      <dgm:spPr/>
    </dgm:pt>
    <dgm:pt modelId="{F23C08E3-F500-48D5-B563-B9DB3610C1B4}" type="pres">
      <dgm:prSet presAssocID="{02FAEC5E-FE11-42CC-8475-81C694F8C2AB}" presName="connTx" presStyleLbl="parChTrans1D3" presStyleIdx="4" presStyleCnt="6"/>
      <dgm:spPr/>
    </dgm:pt>
    <dgm:pt modelId="{50740013-09B4-47DE-859C-98AE702FBB77}" type="pres">
      <dgm:prSet presAssocID="{3C9017BF-0642-49D5-A0A2-67EF23A8EB8B}" presName="root2" presStyleCnt="0"/>
      <dgm:spPr/>
    </dgm:pt>
    <dgm:pt modelId="{00526DFE-6ABD-4A33-8815-E2A416B1EB1E}" type="pres">
      <dgm:prSet presAssocID="{3C9017BF-0642-49D5-A0A2-67EF23A8EB8B}" presName="LevelTwoTextNode" presStyleLbl="node3" presStyleIdx="4" presStyleCnt="6">
        <dgm:presLayoutVars>
          <dgm:chPref val="3"/>
        </dgm:presLayoutVars>
      </dgm:prSet>
      <dgm:spPr/>
    </dgm:pt>
    <dgm:pt modelId="{5DFE7774-79B6-49BE-AA9C-DCB4F6527497}" type="pres">
      <dgm:prSet presAssocID="{3C9017BF-0642-49D5-A0A2-67EF23A8EB8B}" presName="level3hierChild" presStyleCnt="0"/>
      <dgm:spPr/>
    </dgm:pt>
    <dgm:pt modelId="{2B6E2498-1174-4C39-9449-3852E02F99AA}" type="pres">
      <dgm:prSet presAssocID="{A39919D4-98B7-4218-A87F-4CEBE5F586FC}" presName="conn2-1" presStyleLbl="parChTrans1D4" presStyleIdx="4" presStyleCnt="6"/>
      <dgm:spPr/>
    </dgm:pt>
    <dgm:pt modelId="{658F9ECB-8718-4E28-855D-D7EC08B900AC}" type="pres">
      <dgm:prSet presAssocID="{A39919D4-98B7-4218-A87F-4CEBE5F586FC}" presName="connTx" presStyleLbl="parChTrans1D4" presStyleIdx="4" presStyleCnt="6"/>
      <dgm:spPr/>
    </dgm:pt>
    <dgm:pt modelId="{0EC68D1B-1F64-4785-860B-FA886F7C4C1E}" type="pres">
      <dgm:prSet presAssocID="{17B05AF9-4C75-4508-9A46-1F0092E5C451}" presName="root2" presStyleCnt="0"/>
      <dgm:spPr/>
    </dgm:pt>
    <dgm:pt modelId="{10305F0D-98F5-4022-B8A2-049EAD30F549}" type="pres">
      <dgm:prSet presAssocID="{17B05AF9-4C75-4508-9A46-1F0092E5C451}" presName="LevelTwoTextNode" presStyleLbl="node4" presStyleIdx="4" presStyleCnt="6" custScaleX="266206" custScaleY="96802">
        <dgm:presLayoutVars>
          <dgm:chPref val="3"/>
        </dgm:presLayoutVars>
      </dgm:prSet>
      <dgm:spPr/>
    </dgm:pt>
    <dgm:pt modelId="{29B54949-5796-4FF1-93C3-F161D2A241A0}" type="pres">
      <dgm:prSet presAssocID="{17B05AF9-4C75-4508-9A46-1F0092E5C451}" presName="level3hierChild" presStyleCnt="0"/>
      <dgm:spPr/>
    </dgm:pt>
    <dgm:pt modelId="{2F1C0D00-CB4C-44E2-BCD1-56997E454CA4}" type="pres">
      <dgm:prSet presAssocID="{62742848-F918-48A7-AF0B-26C9A2CF32E1}" presName="conn2-1" presStyleLbl="parChTrans1D3" presStyleIdx="5" presStyleCnt="6"/>
      <dgm:spPr/>
    </dgm:pt>
    <dgm:pt modelId="{9420501F-FFAD-4930-934A-531F19443C57}" type="pres">
      <dgm:prSet presAssocID="{62742848-F918-48A7-AF0B-26C9A2CF32E1}" presName="connTx" presStyleLbl="parChTrans1D3" presStyleIdx="5" presStyleCnt="6"/>
      <dgm:spPr/>
    </dgm:pt>
    <dgm:pt modelId="{ABE9157B-2890-40D3-B161-F98E3E85E30D}" type="pres">
      <dgm:prSet presAssocID="{33F8AE3E-7342-4C5A-BDFC-90BEFA70CB06}" presName="root2" presStyleCnt="0"/>
      <dgm:spPr/>
    </dgm:pt>
    <dgm:pt modelId="{1D8EEDF3-FA6E-41FB-8B8F-F0B3B1FF8405}" type="pres">
      <dgm:prSet presAssocID="{33F8AE3E-7342-4C5A-BDFC-90BEFA70CB06}" presName="LevelTwoTextNode" presStyleLbl="node3" presStyleIdx="5" presStyleCnt="6">
        <dgm:presLayoutVars>
          <dgm:chPref val="3"/>
        </dgm:presLayoutVars>
      </dgm:prSet>
      <dgm:spPr/>
    </dgm:pt>
    <dgm:pt modelId="{FE5C8ED0-FEB8-401C-BB2E-41E3DB7ED43C}" type="pres">
      <dgm:prSet presAssocID="{33F8AE3E-7342-4C5A-BDFC-90BEFA70CB06}" presName="level3hierChild" presStyleCnt="0"/>
      <dgm:spPr/>
    </dgm:pt>
    <dgm:pt modelId="{314364E0-FB92-4AE2-9851-2184CEBC5CEE}" type="pres">
      <dgm:prSet presAssocID="{ECFF88D8-449E-421E-8344-3A5A3359B4DB}" presName="conn2-1" presStyleLbl="parChTrans1D4" presStyleIdx="5" presStyleCnt="6"/>
      <dgm:spPr/>
    </dgm:pt>
    <dgm:pt modelId="{8878A4FC-558D-43AD-84D7-88BADEAA1B5F}" type="pres">
      <dgm:prSet presAssocID="{ECFF88D8-449E-421E-8344-3A5A3359B4DB}" presName="connTx" presStyleLbl="parChTrans1D4" presStyleIdx="5" presStyleCnt="6"/>
      <dgm:spPr/>
    </dgm:pt>
    <dgm:pt modelId="{C11AC0A0-6170-4BCD-8E49-1C332389D6BB}" type="pres">
      <dgm:prSet presAssocID="{B8587D91-BE9F-4D52-B636-320B7517536A}" presName="root2" presStyleCnt="0"/>
      <dgm:spPr/>
    </dgm:pt>
    <dgm:pt modelId="{813F80E2-2CC1-435D-8541-445D321D915D}" type="pres">
      <dgm:prSet presAssocID="{B8587D91-BE9F-4D52-B636-320B7517536A}" presName="LevelTwoTextNode" presStyleLbl="node4" presStyleIdx="5" presStyleCnt="6" custScaleX="264413">
        <dgm:presLayoutVars>
          <dgm:chPref val="3"/>
        </dgm:presLayoutVars>
      </dgm:prSet>
      <dgm:spPr/>
    </dgm:pt>
    <dgm:pt modelId="{6993795B-EB3B-42DC-B277-CEB1811C1B4E}" type="pres">
      <dgm:prSet presAssocID="{B8587D91-BE9F-4D52-B636-320B7517536A}" presName="level3hierChild" presStyleCnt="0"/>
      <dgm:spPr/>
    </dgm:pt>
  </dgm:ptLst>
  <dgm:cxnLst>
    <dgm:cxn modelId="{830B7003-12CF-499E-AE4F-B9A90AE15AA3}" type="presOf" srcId="{077B0B45-7C9E-46ED-ACF6-03F9417750A3}" destId="{89FFA9FA-54D7-4B9C-8C06-4248BB509485}" srcOrd="0" destOrd="0" presId="urn:microsoft.com/office/officeart/2005/8/layout/hierarchy2"/>
    <dgm:cxn modelId="{7B7B1B04-2A0B-4B8A-B2FA-CCF6BDA251E7}" type="presOf" srcId="{ECFF88D8-449E-421E-8344-3A5A3359B4DB}" destId="{314364E0-FB92-4AE2-9851-2184CEBC5CEE}" srcOrd="0" destOrd="0" presId="urn:microsoft.com/office/officeart/2005/8/layout/hierarchy2"/>
    <dgm:cxn modelId="{D71FCC04-0DC8-428F-898A-319FA15F5BA8}" srcId="{6BEC73C4-ADBE-476A-A249-681A60F11982}" destId="{33F8AE3E-7342-4C5A-BDFC-90BEFA70CB06}" srcOrd="1" destOrd="0" parTransId="{62742848-F918-48A7-AF0B-26C9A2CF32E1}" sibTransId="{48E9EEC3-7214-4950-AA83-25B21CBC53D2}"/>
    <dgm:cxn modelId="{C54D4507-C447-4F55-A7C7-D969A3E29470}" type="presOf" srcId="{6FCC8F66-7720-4A25-B705-72703256AF2A}" destId="{F5722A5E-A6E3-4311-B40A-E7AEDEBB90C6}" srcOrd="1" destOrd="0" presId="urn:microsoft.com/office/officeart/2005/8/layout/hierarchy2"/>
    <dgm:cxn modelId="{2A96B909-A10D-4A33-A21D-29F1619FD14D}" type="presOf" srcId="{62742848-F918-48A7-AF0B-26C9A2CF32E1}" destId="{9420501F-FFAD-4930-934A-531F19443C57}" srcOrd="1" destOrd="0" presId="urn:microsoft.com/office/officeart/2005/8/layout/hierarchy2"/>
    <dgm:cxn modelId="{47CB370C-3B86-4917-AAC5-2454914FD0B6}" srcId="{6E08D13A-9775-44E7-A44E-E27EB49A5641}" destId="{5402BB10-1F0F-46A0-B88B-BAA8E8445AFA}" srcOrd="1" destOrd="0" parTransId="{493F70AD-30BD-4C31-A94B-8569CB8E7DF5}" sibTransId="{22FF7D12-65F0-444E-A743-AB324667AB42}"/>
    <dgm:cxn modelId="{3FAC8118-A25E-4023-824B-DB2597DF225D}" srcId="{83B6C022-6D1C-46D3-A2EB-FC7FF95695D7}" destId="{35ECF9DC-E9BC-4FE5-8C04-CE1F63F2153E}" srcOrd="1" destOrd="0" parTransId="{41A27229-E0F3-4690-83BC-95D14127B930}" sibTransId="{B250A214-E197-485E-9619-447609509182}"/>
    <dgm:cxn modelId="{EB50031D-F213-41E4-99E7-91DE85F21FD9}" type="presOf" srcId="{493F70AD-30BD-4C31-A94B-8569CB8E7DF5}" destId="{9AE430F9-3901-4B18-AB52-AB2F46B80051}" srcOrd="1" destOrd="0" presId="urn:microsoft.com/office/officeart/2005/8/layout/hierarchy2"/>
    <dgm:cxn modelId="{784E142A-61BA-4C58-A5A1-61703D70B9D4}" srcId="{76EA9B93-0824-43BF-984B-A971507B4BDA}" destId="{077B0B45-7C9E-46ED-ACF6-03F9417750A3}" srcOrd="0" destOrd="0" parTransId="{58468E14-4B7B-4101-B465-AE34F61FA6D6}" sibTransId="{CFFDBD03-5597-41AA-A571-7E7DFB499EB3}"/>
    <dgm:cxn modelId="{C81C222A-5E5B-4FED-8B73-401868F5AD4E}" type="presOf" srcId="{3C9017BF-0642-49D5-A0A2-67EF23A8EB8B}" destId="{00526DFE-6ABD-4A33-8815-E2A416B1EB1E}" srcOrd="0" destOrd="0" presId="urn:microsoft.com/office/officeart/2005/8/layout/hierarchy2"/>
    <dgm:cxn modelId="{54665730-F7DD-4D02-8C0F-886ECA3C921E}" type="presOf" srcId="{2B209A88-8496-47EA-BF40-DFA51FE65D7B}" destId="{5277D564-EC5B-47E4-920F-F3F80A2E22B4}" srcOrd="0" destOrd="0" presId="urn:microsoft.com/office/officeart/2005/8/layout/hierarchy2"/>
    <dgm:cxn modelId="{65123D35-A1FF-4008-A3C8-7EE85A000748}" type="presOf" srcId="{6E08D13A-9775-44E7-A44E-E27EB49A5641}" destId="{5E4F5A27-EA28-44C2-81DA-D9D6C48FFE84}" srcOrd="0" destOrd="0" presId="urn:microsoft.com/office/officeart/2005/8/layout/hierarchy2"/>
    <dgm:cxn modelId="{7315C936-4BC2-418C-BD68-EEDCA528E7FD}" type="presOf" srcId="{83B6C022-6D1C-46D3-A2EB-FC7FF95695D7}" destId="{47C4E969-17FA-462F-8CEE-18BA73A89390}" srcOrd="0" destOrd="0" presId="urn:microsoft.com/office/officeart/2005/8/layout/hierarchy2"/>
    <dgm:cxn modelId="{415BB939-1B7E-4439-8AE4-864033B286A7}" type="presOf" srcId="{7D35CFF7-02B0-4550-BAA9-07539123172C}" destId="{C9D7FD6F-DA43-4C36-A9B5-19D408BF6CF6}" srcOrd="1" destOrd="0" presId="urn:microsoft.com/office/officeart/2005/8/layout/hierarchy2"/>
    <dgm:cxn modelId="{245F473A-85B3-4181-9E0E-345688FD55AC}" type="presOf" srcId="{6BEC73C4-ADBE-476A-A249-681A60F11982}" destId="{271968B0-9CE8-4BAD-9ED6-C18D8AFA0A93}" srcOrd="0" destOrd="0" presId="urn:microsoft.com/office/officeart/2005/8/layout/hierarchy2"/>
    <dgm:cxn modelId="{8BD7DC3C-36C1-4ED9-B78A-70A3D9063BBE}" type="presOf" srcId="{D5940785-11F8-4F08-B2A4-5A3A50268FCC}" destId="{43D288EF-4338-4E16-B07B-08A8FB9D4596}" srcOrd="0" destOrd="0" presId="urn:microsoft.com/office/officeart/2005/8/layout/hierarchy2"/>
    <dgm:cxn modelId="{F8FEC55D-C6BA-4BA8-AC85-1F6864A473DA}" type="presOf" srcId="{9B8F911B-AD29-470C-B121-6284AC996E8E}" destId="{3B084083-B494-4161-BF2C-B25E4A505039}" srcOrd="0" destOrd="0" presId="urn:microsoft.com/office/officeart/2005/8/layout/hierarchy2"/>
    <dgm:cxn modelId="{A529995E-A03E-46AE-B6D0-89F2B2A08FFB}" srcId="{3C9017BF-0642-49D5-A0A2-67EF23A8EB8B}" destId="{17B05AF9-4C75-4508-9A46-1F0092E5C451}" srcOrd="0" destOrd="0" parTransId="{A39919D4-98B7-4218-A87F-4CEBE5F586FC}" sibTransId="{A8056B72-D17D-4F92-955C-904E87ABABD3}"/>
    <dgm:cxn modelId="{8796E943-740E-4750-8098-8E5F75341038}" type="presOf" srcId="{642BED23-88D0-4354-B4C3-8BDB8746466B}" destId="{EE2608CC-2B0F-4489-946D-3F31D18CA984}" srcOrd="1" destOrd="0" presId="urn:microsoft.com/office/officeart/2005/8/layout/hierarchy2"/>
    <dgm:cxn modelId="{2D8DAB44-0841-4A99-B485-E3E79B8C4F63}" srcId="{876905C2-2C81-468D-B72A-0653E0EE57A8}" destId="{2B209A88-8496-47EA-BF40-DFA51FE65D7B}" srcOrd="1" destOrd="0" parTransId="{9B8F911B-AD29-470C-B121-6284AC996E8E}" sibTransId="{5B733F13-4E1E-4896-B0B5-364C2D477174}"/>
    <dgm:cxn modelId="{7F393645-B8B1-48A7-AA61-F743D9381B97}" type="presOf" srcId="{D5940785-11F8-4F08-B2A4-5A3A50268FCC}" destId="{F34F3C5F-FB2F-4F35-B634-CE416860FB3F}" srcOrd="1" destOrd="0" presId="urn:microsoft.com/office/officeart/2005/8/layout/hierarchy2"/>
    <dgm:cxn modelId="{CB81F345-6893-4FF8-8CEB-67F97AF8425B}" type="presOf" srcId="{8E3F3CDC-69B4-4AAF-9A90-C153755B3DC6}" destId="{12F3804B-CDE1-46F8-A3AF-221B47402F4E}" srcOrd="0" destOrd="0" presId="urn:microsoft.com/office/officeart/2005/8/layout/hierarchy2"/>
    <dgm:cxn modelId="{B1C54D67-BF90-4EB0-B5EB-C90F17CDEFF6}" type="presOf" srcId="{17B05AF9-4C75-4508-9A46-1F0092E5C451}" destId="{10305F0D-98F5-4022-B8A2-049EAD30F549}" srcOrd="0" destOrd="0" presId="urn:microsoft.com/office/officeart/2005/8/layout/hierarchy2"/>
    <dgm:cxn modelId="{33D88B68-1337-4654-BE63-DA1F496A352D}" type="presOf" srcId="{41A27229-E0F3-4690-83BC-95D14127B930}" destId="{43D79D9B-14BC-4564-92E1-F12EF4462DD6}" srcOrd="1" destOrd="0" presId="urn:microsoft.com/office/officeart/2005/8/layout/hierarchy2"/>
    <dgm:cxn modelId="{36266A4A-FC3A-4BBE-BFBE-65D0AF3BEA87}" srcId="{6BEC73C4-ADBE-476A-A249-681A60F11982}" destId="{3C9017BF-0642-49D5-A0A2-67EF23A8EB8B}" srcOrd="0" destOrd="0" parTransId="{02FAEC5E-FE11-42CC-8475-81C694F8C2AB}" sibTransId="{6BCC1602-9096-4DE8-A465-EBCF014030CD}"/>
    <dgm:cxn modelId="{A30DCD6B-0503-4CC2-8C70-E6B2B7023F62}" type="presOf" srcId="{00FD0267-306A-45F3-9591-8B0DDD237198}" destId="{6C88C422-D178-43C5-8B48-6C57D9545415}" srcOrd="1" destOrd="0" presId="urn:microsoft.com/office/officeart/2005/8/layout/hierarchy2"/>
    <dgm:cxn modelId="{172F434C-D45B-43DA-9B5A-E71CB9993BB9}" type="presOf" srcId="{52ED9184-6995-4F48-A4C3-47E1BC3D05F2}" destId="{A650EA82-CAB3-4D9B-9083-751098FBB4B6}" srcOrd="0" destOrd="0" presId="urn:microsoft.com/office/officeart/2005/8/layout/hierarchy2"/>
    <dgm:cxn modelId="{A0D86F6D-2012-4E06-B567-A9F590F1917C}" type="presOf" srcId="{9B8F911B-AD29-470C-B121-6284AC996E8E}" destId="{BDBC549F-41F8-43E0-8A91-D095F7704B11}" srcOrd="1" destOrd="0" presId="urn:microsoft.com/office/officeart/2005/8/layout/hierarchy2"/>
    <dgm:cxn modelId="{A5F9996D-50DC-4F2E-B902-988ACD8A5134}" type="presOf" srcId="{5402BB10-1F0F-46A0-B88B-BAA8E8445AFA}" destId="{1EDE5E80-C35D-4267-A2C2-0CA255E3EF10}" srcOrd="0" destOrd="0" presId="urn:microsoft.com/office/officeart/2005/8/layout/hierarchy2"/>
    <dgm:cxn modelId="{A9CFB872-760D-4AA0-BFDF-65D74CBA49D2}" srcId="{077B0B45-7C9E-46ED-ACF6-03F9417750A3}" destId="{6BEC73C4-ADBE-476A-A249-681A60F11982}" srcOrd="2" destOrd="0" parTransId="{D5940785-11F8-4F08-B2A4-5A3A50268FCC}" sibTransId="{81E66A47-18DF-43CF-A891-D0F8C0048E96}"/>
    <dgm:cxn modelId="{B3479173-4D29-4EF7-9EF3-06DDF0FD32AD}" type="presOf" srcId="{76EA9B93-0824-43BF-984B-A971507B4BDA}" destId="{D14EC6D4-CCD0-4309-A0B9-E0125BA17BBE}" srcOrd="0" destOrd="0" presId="urn:microsoft.com/office/officeart/2005/8/layout/hierarchy2"/>
    <dgm:cxn modelId="{4FCF9755-A924-4C91-B927-0DDDFEB4F92F}" type="presOf" srcId="{8E3F3CDC-69B4-4AAF-9A90-C153755B3DC6}" destId="{1F3FE7A1-B37E-41AB-BD17-3139CB8DAD10}" srcOrd="1" destOrd="0" presId="urn:microsoft.com/office/officeart/2005/8/layout/hierarchy2"/>
    <dgm:cxn modelId="{5E1A0856-3A4B-413E-A773-47E90D990A1C}" type="presOf" srcId="{642BED23-88D0-4354-B4C3-8BDB8746466B}" destId="{B184928B-50FF-4375-805A-608CC5953D17}" srcOrd="0" destOrd="0" presId="urn:microsoft.com/office/officeart/2005/8/layout/hierarchy2"/>
    <dgm:cxn modelId="{AAE0AC78-0794-4B39-A927-D157FDDFCBF8}" type="presOf" srcId="{876905C2-2C81-468D-B72A-0653E0EE57A8}" destId="{5167C8B6-2781-4B20-9310-194D68E097C7}" srcOrd="0" destOrd="0" presId="urn:microsoft.com/office/officeart/2005/8/layout/hierarchy2"/>
    <dgm:cxn modelId="{C8BAAB7E-F70D-4B1A-AC46-E62207B1F354}" srcId="{2B209A88-8496-47EA-BF40-DFA51FE65D7B}" destId="{51C0B6C9-BF67-4D5F-B3E9-F331B705D86D}" srcOrd="0" destOrd="0" parTransId="{6FCC8F66-7720-4A25-B705-72703256AF2A}" sibTransId="{C2553CF2-8883-43EE-85FB-4B122D77C22F}"/>
    <dgm:cxn modelId="{97BE4C7F-01FD-4D2E-9C2F-B831CD3D09E6}" srcId="{5402BB10-1F0F-46A0-B88B-BAA8E8445AFA}" destId="{3BBFDD90-D696-4502-9122-DA3A350706D8}" srcOrd="0" destOrd="0" parTransId="{E6AFB4D9-494B-42C5-B7A7-457386082966}" sibTransId="{18282EDA-ED94-4483-BD80-E6E60AB9116B}"/>
    <dgm:cxn modelId="{DBCC5184-05C7-4128-BA82-44CAEF527495}" srcId="{33F8AE3E-7342-4C5A-BDFC-90BEFA70CB06}" destId="{B8587D91-BE9F-4D52-B636-320B7517536A}" srcOrd="0" destOrd="0" parTransId="{ECFF88D8-449E-421E-8344-3A5A3359B4DB}" sibTransId="{705A4CFD-8B0F-4E42-B18C-F903FD4A64D9}"/>
    <dgm:cxn modelId="{4A1D7385-68A0-4B3F-B985-FC98BD6DF238}" type="presOf" srcId="{493F70AD-30BD-4C31-A94B-8569CB8E7DF5}" destId="{79A0A307-A4C5-4595-A7BF-4F1262009532}" srcOrd="0" destOrd="0" presId="urn:microsoft.com/office/officeart/2005/8/layout/hierarchy2"/>
    <dgm:cxn modelId="{96080089-CBEC-47CC-9AB9-65DEA2689149}" type="presOf" srcId="{8EF1F0D5-E9C3-4EE4-B1D2-5693ADE14D98}" destId="{4B76BA6D-D04D-44EC-A804-E022EB758331}" srcOrd="0" destOrd="0" presId="urn:microsoft.com/office/officeart/2005/8/layout/hierarchy2"/>
    <dgm:cxn modelId="{C9ED358B-3AFB-4232-B012-DDE4312031FF}" srcId="{077B0B45-7C9E-46ED-ACF6-03F9417750A3}" destId="{876905C2-2C81-468D-B72A-0653E0EE57A8}" srcOrd="1" destOrd="0" parTransId="{52ED9184-6995-4F48-A4C3-47E1BC3D05F2}" sibTransId="{6EABB678-E0BC-4352-8047-9837CBC74391}"/>
    <dgm:cxn modelId="{DAA3AA96-A95C-4CE2-A089-76020132B6E7}" type="presOf" srcId="{52ED9184-6995-4F48-A4C3-47E1BC3D05F2}" destId="{C5909C16-3CAE-48E1-93F7-D8B0B2936C13}" srcOrd="1" destOrd="0" presId="urn:microsoft.com/office/officeart/2005/8/layout/hierarchy2"/>
    <dgm:cxn modelId="{21C36DA1-AABC-4E76-B95D-67D332F4F209}" type="presOf" srcId="{E6AFB4D9-494B-42C5-B7A7-457386082966}" destId="{B2D573BE-9658-4392-BC33-98CDBEFFABD0}" srcOrd="1" destOrd="0" presId="urn:microsoft.com/office/officeart/2005/8/layout/hierarchy2"/>
    <dgm:cxn modelId="{FEDC80A2-7BED-4A78-AABF-6958D7B107E8}" type="presOf" srcId="{62742848-F918-48A7-AF0B-26C9A2CF32E1}" destId="{2F1C0D00-CB4C-44E2-BCD1-56997E454CA4}" srcOrd="0" destOrd="0" presId="urn:microsoft.com/office/officeart/2005/8/layout/hierarchy2"/>
    <dgm:cxn modelId="{3750D8A4-F855-4973-8B1C-440695259B1F}" type="presOf" srcId="{E6AFB4D9-494B-42C5-B7A7-457386082966}" destId="{518945B8-E60B-461B-B5D6-B2B2AEAF67CC}" srcOrd="0" destOrd="0" presId="urn:microsoft.com/office/officeart/2005/8/layout/hierarchy2"/>
    <dgm:cxn modelId="{74C4EFA5-EB98-4DB7-8114-F8E329BCE2B4}" type="presOf" srcId="{02FAEC5E-FE11-42CC-8475-81C694F8C2AB}" destId="{F23C08E3-F500-48D5-B563-B9DB3610C1B4}" srcOrd="1" destOrd="0" presId="urn:microsoft.com/office/officeart/2005/8/layout/hierarchy2"/>
    <dgm:cxn modelId="{16DA52AB-778A-4A8A-AA6C-FE1ED09136B1}" type="presOf" srcId="{B8587D91-BE9F-4D52-B636-320B7517536A}" destId="{813F80E2-2CC1-435D-8541-445D321D915D}" srcOrd="0" destOrd="0" presId="urn:microsoft.com/office/officeart/2005/8/layout/hierarchy2"/>
    <dgm:cxn modelId="{14E28CAE-45A3-4674-9311-D51007147D7F}" type="presOf" srcId="{35ECF9DC-E9BC-4FE5-8C04-CE1F63F2153E}" destId="{B634068D-9674-41BB-ADC6-1B7A09D5571A}" srcOrd="0" destOrd="0" presId="urn:microsoft.com/office/officeart/2005/8/layout/hierarchy2"/>
    <dgm:cxn modelId="{A93F9DBC-7363-4759-9369-7FA0878B90EA}" type="presOf" srcId="{3BBFDD90-D696-4502-9122-DA3A350706D8}" destId="{48D8A2FC-FF50-4AD9-959B-DB8E5D5102D1}" srcOrd="0" destOrd="0" presId="urn:microsoft.com/office/officeart/2005/8/layout/hierarchy2"/>
    <dgm:cxn modelId="{637CF7C5-FE64-410A-9BBB-730D8FBCBBC1}" srcId="{83B6C022-6D1C-46D3-A2EB-FC7FF95695D7}" destId="{8EF1F0D5-E9C3-4EE4-B1D2-5693ADE14D98}" srcOrd="0" destOrd="0" parTransId="{642BED23-88D0-4354-B4C3-8BDB8746466B}" sibTransId="{BCE717A3-873C-438B-A7F3-529D28025380}"/>
    <dgm:cxn modelId="{E80BE4C8-1B3F-4D6B-85C9-3AD16A89B5BC}" srcId="{6E08D13A-9775-44E7-A44E-E27EB49A5641}" destId="{83B6C022-6D1C-46D3-A2EB-FC7FF95695D7}" srcOrd="0" destOrd="0" parTransId="{7D35CFF7-02B0-4550-BAA9-07539123172C}" sibTransId="{6DEC1531-D4C7-4F21-852D-87E98B967DBA}"/>
    <dgm:cxn modelId="{65B4F6D1-566D-4F96-AF0A-6BDAAE4BCF06}" type="presOf" srcId="{45C8F599-584D-4673-948F-C0DA340A6C86}" destId="{5AF7555F-C5FA-458F-8112-5FB05B974CA7}" srcOrd="0" destOrd="0" presId="urn:microsoft.com/office/officeart/2005/8/layout/hierarchy2"/>
    <dgm:cxn modelId="{BC7150D4-32D7-4F7F-951F-99D461AC8016}" type="presOf" srcId="{00FD0267-306A-45F3-9591-8B0DDD237198}" destId="{9EF21B71-5B50-4DEC-A742-5387B60A035C}" srcOrd="0" destOrd="0" presId="urn:microsoft.com/office/officeart/2005/8/layout/hierarchy2"/>
    <dgm:cxn modelId="{AE1707DD-F1CA-42D2-B1DD-197B08B4D2C3}" type="presOf" srcId="{ECFF88D8-449E-421E-8344-3A5A3359B4DB}" destId="{8878A4FC-558D-43AD-84D7-88BADEAA1B5F}" srcOrd="1" destOrd="0" presId="urn:microsoft.com/office/officeart/2005/8/layout/hierarchy2"/>
    <dgm:cxn modelId="{F36442E0-1665-4C64-92DE-16111CFC642F}" srcId="{876905C2-2C81-468D-B72A-0653E0EE57A8}" destId="{45C8F599-584D-4673-948F-C0DA340A6C86}" srcOrd="0" destOrd="0" parTransId="{00FD0267-306A-45F3-9591-8B0DDD237198}" sibTransId="{190B2D92-3DCE-4205-90F6-3EA0EDE4F60C}"/>
    <dgm:cxn modelId="{B8880FE2-7287-44AD-9CDB-4860D0AEE639}" srcId="{077B0B45-7C9E-46ED-ACF6-03F9417750A3}" destId="{6E08D13A-9775-44E7-A44E-E27EB49A5641}" srcOrd="0" destOrd="0" parTransId="{8E3F3CDC-69B4-4AAF-9A90-C153755B3DC6}" sibTransId="{998F3A6C-9189-4BEE-A9CF-D8512C1C3C34}"/>
    <dgm:cxn modelId="{D83F12E3-6D9D-435A-B80C-D7277EEC24B2}" type="presOf" srcId="{51C0B6C9-BF67-4D5F-B3E9-F331B705D86D}" destId="{7DE49793-CD9C-4E11-BC3E-FD3D9EC8C14B}" srcOrd="0" destOrd="0" presId="urn:microsoft.com/office/officeart/2005/8/layout/hierarchy2"/>
    <dgm:cxn modelId="{B8D6F2E4-2B9F-4C1A-8960-71DA101B0397}" type="presOf" srcId="{33F8AE3E-7342-4C5A-BDFC-90BEFA70CB06}" destId="{1D8EEDF3-FA6E-41FB-8B8F-F0B3B1FF8405}" srcOrd="0" destOrd="0" presId="urn:microsoft.com/office/officeart/2005/8/layout/hierarchy2"/>
    <dgm:cxn modelId="{CAFEF8E4-D63C-4BD7-A419-93E61C7D07A9}" type="presOf" srcId="{41A27229-E0F3-4690-83BC-95D14127B930}" destId="{D30D9898-73B0-42B1-A684-DCD18CBD816E}" srcOrd="0" destOrd="0" presId="urn:microsoft.com/office/officeart/2005/8/layout/hierarchy2"/>
    <dgm:cxn modelId="{AE0C55E9-2908-4DE8-B7E8-BF1798DC8337}" type="presOf" srcId="{7D35CFF7-02B0-4550-BAA9-07539123172C}" destId="{5C5E792A-819E-4FA5-9613-ABF5D96E4B18}" srcOrd="0" destOrd="0" presId="urn:microsoft.com/office/officeart/2005/8/layout/hierarchy2"/>
    <dgm:cxn modelId="{08460DF9-249A-4895-9DB4-85430EBD61CB}" type="presOf" srcId="{A39919D4-98B7-4218-A87F-4CEBE5F586FC}" destId="{658F9ECB-8718-4E28-855D-D7EC08B900AC}" srcOrd="1" destOrd="0" presId="urn:microsoft.com/office/officeart/2005/8/layout/hierarchy2"/>
    <dgm:cxn modelId="{F187CEFE-B809-4C85-8F43-8468DAB8C320}" type="presOf" srcId="{6FCC8F66-7720-4A25-B705-72703256AF2A}" destId="{29050371-534F-4E22-9B4C-998D3EB7AF4D}" srcOrd="0" destOrd="0" presId="urn:microsoft.com/office/officeart/2005/8/layout/hierarchy2"/>
    <dgm:cxn modelId="{49C430FF-9CBE-4AE1-97BE-5FD50721E792}" type="presOf" srcId="{02FAEC5E-FE11-42CC-8475-81C694F8C2AB}" destId="{250796DD-5B16-479A-89D0-5BBE31A7CA75}" srcOrd="0" destOrd="0" presId="urn:microsoft.com/office/officeart/2005/8/layout/hierarchy2"/>
    <dgm:cxn modelId="{473A4AFF-EDAF-4DF0-B142-AAFDE6143DDE}" type="presOf" srcId="{A39919D4-98B7-4218-A87F-4CEBE5F586FC}" destId="{2B6E2498-1174-4C39-9449-3852E02F99AA}" srcOrd="0" destOrd="0" presId="urn:microsoft.com/office/officeart/2005/8/layout/hierarchy2"/>
    <dgm:cxn modelId="{6859BA27-66B1-4CAD-9668-E6124C67304F}" type="presParOf" srcId="{D14EC6D4-CCD0-4309-A0B9-E0125BA17BBE}" destId="{666F19D5-7105-4C2C-8661-5E5AB2F5B570}" srcOrd="0" destOrd="0" presId="urn:microsoft.com/office/officeart/2005/8/layout/hierarchy2"/>
    <dgm:cxn modelId="{9575FB26-B655-472F-9EC3-D4A1734CE043}" type="presParOf" srcId="{666F19D5-7105-4C2C-8661-5E5AB2F5B570}" destId="{89FFA9FA-54D7-4B9C-8C06-4248BB509485}" srcOrd="0" destOrd="0" presId="urn:microsoft.com/office/officeart/2005/8/layout/hierarchy2"/>
    <dgm:cxn modelId="{2A63A6B3-93EC-4C37-BA0A-C23805B78904}" type="presParOf" srcId="{666F19D5-7105-4C2C-8661-5E5AB2F5B570}" destId="{E73B40BC-6930-4ADA-A2F0-234338D1EDAE}" srcOrd="1" destOrd="0" presId="urn:microsoft.com/office/officeart/2005/8/layout/hierarchy2"/>
    <dgm:cxn modelId="{51013DEE-BF7A-4BFD-B831-BF376845EE40}" type="presParOf" srcId="{E73B40BC-6930-4ADA-A2F0-234338D1EDAE}" destId="{12F3804B-CDE1-46F8-A3AF-221B47402F4E}" srcOrd="0" destOrd="0" presId="urn:microsoft.com/office/officeart/2005/8/layout/hierarchy2"/>
    <dgm:cxn modelId="{42641BCA-9F4E-4899-900A-98D542019D84}" type="presParOf" srcId="{12F3804B-CDE1-46F8-A3AF-221B47402F4E}" destId="{1F3FE7A1-B37E-41AB-BD17-3139CB8DAD10}" srcOrd="0" destOrd="0" presId="urn:microsoft.com/office/officeart/2005/8/layout/hierarchy2"/>
    <dgm:cxn modelId="{6637FAE8-AA56-4C19-8355-6172AC2D1B61}" type="presParOf" srcId="{E73B40BC-6930-4ADA-A2F0-234338D1EDAE}" destId="{BAB7375A-7112-4FDD-86C8-69F981FEC990}" srcOrd="1" destOrd="0" presId="urn:microsoft.com/office/officeart/2005/8/layout/hierarchy2"/>
    <dgm:cxn modelId="{8830648C-C192-4114-9DF0-4B71D8F975B3}" type="presParOf" srcId="{BAB7375A-7112-4FDD-86C8-69F981FEC990}" destId="{5E4F5A27-EA28-44C2-81DA-D9D6C48FFE84}" srcOrd="0" destOrd="0" presId="urn:microsoft.com/office/officeart/2005/8/layout/hierarchy2"/>
    <dgm:cxn modelId="{8273E8C7-A6EE-438E-9F51-522A64470028}" type="presParOf" srcId="{BAB7375A-7112-4FDD-86C8-69F981FEC990}" destId="{7F5F7A4D-0351-4F47-98D2-7271AFB8AFED}" srcOrd="1" destOrd="0" presId="urn:microsoft.com/office/officeart/2005/8/layout/hierarchy2"/>
    <dgm:cxn modelId="{CC573DCE-2FBF-4DA6-8EC5-7A4834128460}" type="presParOf" srcId="{7F5F7A4D-0351-4F47-98D2-7271AFB8AFED}" destId="{5C5E792A-819E-4FA5-9613-ABF5D96E4B18}" srcOrd="0" destOrd="0" presId="urn:microsoft.com/office/officeart/2005/8/layout/hierarchy2"/>
    <dgm:cxn modelId="{31DB0CB3-E39A-4B6B-80EB-D171DAA31F38}" type="presParOf" srcId="{5C5E792A-819E-4FA5-9613-ABF5D96E4B18}" destId="{C9D7FD6F-DA43-4C36-A9B5-19D408BF6CF6}" srcOrd="0" destOrd="0" presId="urn:microsoft.com/office/officeart/2005/8/layout/hierarchy2"/>
    <dgm:cxn modelId="{031CDC10-F666-4D04-B458-684A6742BB55}" type="presParOf" srcId="{7F5F7A4D-0351-4F47-98D2-7271AFB8AFED}" destId="{D6B7E3D4-90D6-4C38-8833-3A77519D22C3}" srcOrd="1" destOrd="0" presId="urn:microsoft.com/office/officeart/2005/8/layout/hierarchy2"/>
    <dgm:cxn modelId="{1BFD7020-2BC0-46A9-8DE6-F019DCB8DCBA}" type="presParOf" srcId="{D6B7E3D4-90D6-4C38-8833-3A77519D22C3}" destId="{47C4E969-17FA-462F-8CEE-18BA73A89390}" srcOrd="0" destOrd="0" presId="urn:microsoft.com/office/officeart/2005/8/layout/hierarchy2"/>
    <dgm:cxn modelId="{26AD7E69-128F-4B10-B7DB-DA3FF1F67B12}" type="presParOf" srcId="{D6B7E3D4-90D6-4C38-8833-3A77519D22C3}" destId="{B2C8F745-0B82-4B8C-9170-EB08C5755496}" srcOrd="1" destOrd="0" presId="urn:microsoft.com/office/officeart/2005/8/layout/hierarchy2"/>
    <dgm:cxn modelId="{F1AB0E6F-F629-4366-A8C8-3BE1C10ADDF4}" type="presParOf" srcId="{B2C8F745-0B82-4B8C-9170-EB08C5755496}" destId="{B184928B-50FF-4375-805A-608CC5953D17}" srcOrd="0" destOrd="0" presId="urn:microsoft.com/office/officeart/2005/8/layout/hierarchy2"/>
    <dgm:cxn modelId="{1B628787-4390-4069-926F-80EEB8F1ACB9}" type="presParOf" srcId="{B184928B-50FF-4375-805A-608CC5953D17}" destId="{EE2608CC-2B0F-4489-946D-3F31D18CA984}" srcOrd="0" destOrd="0" presId="urn:microsoft.com/office/officeart/2005/8/layout/hierarchy2"/>
    <dgm:cxn modelId="{D39BEB48-DC83-483E-8A22-613CD0AA4872}" type="presParOf" srcId="{B2C8F745-0B82-4B8C-9170-EB08C5755496}" destId="{59253FFE-9CB9-4F8C-9780-9CD69ABAEDFF}" srcOrd="1" destOrd="0" presId="urn:microsoft.com/office/officeart/2005/8/layout/hierarchy2"/>
    <dgm:cxn modelId="{7C1BD51B-2E07-45B2-8EBD-C4CD3A103C3C}" type="presParOf" srcId="{59253FFE-9CB9-4F8C-9780-9CD69ABAEDFF}" destId="{4B76BA6D-D04D-44EC-A804-E022EB758331}" srcOrd="0" destOrd="0" presId="urn:microsoft.com/office/officeart/2005/8/layout/hierarchy2"/>
    <dgm:cxn modelId="{582691EC-6367-42A4-934B-BC6FADDA9D3C}" type="presParOf" srcId="{59253FFE-9CB9-4F8C-9780-9CD69ABAEDFF}" destId="{0B685AAE-8AAE-4341-AFA0-F7453C114C4F}" srcOrd="1" destOrd="0" presId="urn:microsoft.com/office/officeart/2005/8/layout/hierarchy2"/>
    <dgm:cxn modelId="{F72F0DDD-0B00-4B16-ABB2-F840110EA1D1}" type="presParOf" srcId="{B2C8F745-0B82-4B8C-9170-EB08C5755496}" destId="{D30D9898-73B0-42B1-A684-DCD18CBD816E}" srcOrd="2" destOrd="0" presId="urn:microsoft.com/office/officeart/2005/8/layout/hierarchy2"/>
    <dgm:cxn modelId="{4BC9C4ED-2E6C-468A-9140-DF37937B27DC}" type="presParOf" srcId="{D30D9898-73B0-42B1-A684-DCD18CBD816E}" destId="{43D79D9B-14BC-4564-92E1-F12EF4462DD6}" srcOrd="0" destOrd="0" presId="urn:microsoft.com/office/officeart/2005/8/layout/hierarchy2"/>
    <dgm:cxn modelId="{8C244B87-9BB3-465A-BC58-32D575323DB8}" type="presParOf" srcId="{B2C8F745-0B82-4B8C-9170-EB08C5755496}" destId="{C1EB8BF3-99CE-41E6-84CA-C4FA0D8C27E6}" srcOrd="3" destOrd="0" presId="urn:microsoft.com/office/officeart/2005/8/layout/hierarchy2"/>
    <dgm:cxn modelId="{FF9663FC-1F86-48E7-B07F-4558510FC8AE}" type="presParOf" srcId="{C1EB8BF3-99CE-41E6-84CA-C4FA0D8C27E6}" destId="{B634068D-9674-41BB-ADC6-1B7A09D5571A}" srcOrd="0" destOrd="0" presId="urn:microsoft.com/office/officeart/2005/8/layout/hierarchy2"/>
    <dgm:cxn modelId="{7A802426-9DCB-45CF-96F4-46AA78BBFCBF}" type="presParOf" srcId="{C1EB8BF3-99CE-41E6-84CA-C4FA0D8C27E6}" destId="{BD0EF70C-8E19-4AAD-83BC-80572A58CF43}" srcOrd="1" destOrd="0" presId="urn:microsoft.com/office/officeart/2005/8/layout/hierarchy2"/>
    <dgm:cxn modelId="{85F77B1A-158A-42EE-A37A-638D76C6B0E4}" type="presParOf" srcId="{7F5F7A4D-0351-4F47-98D2-7271AFB8AFED}" destId="{79A0A307-A4C5-4595-A7BF-4F1262009532}" srcOrd="2" destOrd="0" presId="urn:microsoft.com/office/officeart/2005/8/layout/hierarchy2"/>
    <dgm:cxn modelId="{7EE1925A-6115-47E2-A850-5AAF613C9670}" type="presParOf" srcId="{79A0A307-A4C5-4595-A7BF-4F1262009532}" destId="{9AE430F9-3901-4B18-AB52-AB2F46B80051}" srcOrd="0" destOrd="0" presId="urn:microsoft.com/office/officeart/2005/8/layout/hierarchy2"/>
    <dgm:cxn modelId="{E6D5485A-45CD-4F97-A8F7-DDF14D6A1BE6}" type="presParOf" srcId="{7F5F7A4D-0351-4F47-98D2-7271AFB8AFED}" destId="{B3EE85B5-DC0D-4749-A839-5052B5712BA2}" srcOrd="3" destOrd="0" presId="urn:microsoft.com/office/officeart/2005/8/layout/hierarchy2"/>
    <dgm:cxn modelId="{CF564E43-DA3E-4D72-BF6F-DFCEDC74174D}" type="presParOf" srcId="{B3EE85B5-DC0D-4749-A839-5052B5712BA2}" destId="{1EDE5E80-C35D-4267-A2C2-0CA255E3EF10}" srcOrd="0" destOrd="0" presId="urn:microsoft.com/office/officeart/2005/8/layout/hierarchy2"/>
    <dgm:cxn modelId="{A2B20075-E55A-4089-846E-BDC77EE51385}" type="presParOf" srcId="{B3EE85B5-DC0D-4749-A839-5052B5712BA2}" destId="{7E8D235F-3BD4-4627-B7C3-B1D9288D8F53}" srcOrd="1" destOrd="0" presId="urn:microsoft.com/office/officeart/2005/8/layout/hierarchy2"/>
    <dgm:cxn modelId="{9AC62044-A974-43AD-928A-F5D662B2D2E2}" type="presParOf" srcId="{7E8D235F-3BD4-4627-B7C3-B1D9288D8F53}" destId="{518945B8-E60B-461B-B5D6-B2B2AEAF67CC}" srcOrd="0" destOrd="0" presId="urn:microsoft.com/office/officeart/2005/8/layout/hierarchy2"/>
    <dgm:cxn modelId="{FD6375BB-04D9-4835-AF96-76340D76F1D9}" type="presParOf" srcId="{518945B8-E60B-461B-B5D6-B2B2AEAF67CC}" destId="{B2D573BE-9658-4392-BC33-98CDBEFFABD0}" srcOrd="0" destOrd="0" presId="urn:microsoft.com/office/officeart/2005/8/layout/hierarchy2"/>
    <dgm:cxn modelId="{0C2ED9E9-0B37-4140-9A1E-33E13A1EE8E5}" type="presParOf" srcId="{7E8D235F-3BD4-4627-B7C3-B1D9288D8F53}" destId="{5E93E99B-6AD8-475E-B52B-4E22B96AA13D}" srcOrd="1" destOrd="0" presId="urn:microsoft.com/office/officeart/2005/8/layout/hierarchy2"/>
    <dgm:cxn modelId="{77B2D777-0EAF-423B-9AB4-F4FE0FC3CD2A}" type="presParOf" srcId="{5E93E99B-6AD8-475E-B52B-4E22B96AA13D}" destId="{48D8A2FC-FF50-4AD9-959B-DB8E5D5102D1}" srcOrd="0" destOrd="0" presId="urn:microsoft.com/office/officeart/2005/8/layout/hierarchy2"/>
    <dgm:cxn modelId="{1852E76A-517D-4499-9529-2E84EF8A7C01}" type="presParOf" srcId="{5E93E99B-6AD8-475E-B52B-4E22B96AA13D}" destId="{BC2071C8-B45B-4E26-8823-6BB84FFF65AF}" srcOrd="1" destOrd="0" presId="urn:microsoft.com/office/officeart/2005/8/layout/hierarchy2"/>
    <dgm:cxn modelId="{AE5DA2CF-3C4C-4D69-AA57-8C30C34E5AC8}" type="presParOf" srcId="{E73B40BC-6930-4ADA-A2F0-234338D1EDAE}" destId="{A650EA82-CAB3-4D9B-9083-751098FBB4B6}" srcOrd="2" destOrd="0" presId="urn:microsoft.com/office/officeart/2005/8/layout/hierarchy2"/>
    <dgm:cxn modelId="{E4B300BB-0F1C-43DB-88A0-600CEEB1D008}" type="presParOf" srcId="{A650EA82-CAB3-4D9B-9083-751098FBB4B6}" destId="{C5909C16-3CAE-48E1-93F7-D8B0B2936C13}" srcOrd="0" destOrd="0" presId="urn:microsoft.com/office/officeart/2005/8/layout/hierarchy2"/>
    <dgm:cxn modelId="{9D5B1C8A-FA85-473D-A97B-537351033B4F}" type="presParOf" srcId="{E73B40BC-6930-4ADA-A2F0-234338D1EDAE}" destId="{4B11F964-571D-4ABC-8700-834AED907638}" srcOrd="3" destOrd="0" presId="urn:microsoft.com/office/officeart/2005/8/layout/hierarchy2"/>
    <dgm:cxn modelId="{C56ADD3A-864E-4F81-861E-218C5E3DA47E}" type="presParOf" srcId="{4B11F964-571D-4ABC-8700-834AED907638}" destId="{5167C8B6-2781-4B20-9310-194D68E097C7}" srcOrd="0" destOrd="0" presId="urn:microsoft.com/office/officeart/2005/8/layout/hierarchy2"/>
    <dgm:cxn modelId="{C089C212-2A59-4D8D-A2F6-611AF458C371}" type="presParOf" srcId="{4B11F964-571D-4ABC-8700-834AED907638}" destId="{28982413-1E60-4180-9537-E3875FFAC14D}" srcOrd="1" destOrd="0" presId="urn:microsoft.com/office/officeart/2005/8/layout/hierarchy2"/>
    <dgm:cxn modelId="{FE577D62-91D7-4AD9-AF84-6488638C0B02}" type="presParOf" srcId="{28982413-1E60-4180-9537-E3875FFAC14D}" destId="{9EF21B71-5B50-4DEC-A742-5387B60A035C}" srcOrd="0" destOrd="0" presId="urn:microsoft.com/office/officeart/2005/8/layout/hierarchy2"/>
    <dgm:cxn modelId="{9E2B0BD8-14E2-4983-8AD4-0F9B98741497}" type="presParOf" srcId="{9EF21B71-5B50-4DEC-A742-5387B60A035C}" destId="{6C88C422-D178-43C5-8B48-6C57D9545415}" srcOrd="0" destOrd="0" presId="urn:microsoft.com/office/officeart/2005/8/layout/hierarchy2"/>
    <dgm:cxn modelId="{C7E9952B-61D5-4B98-933C-9BA4F67BE5EC}" type="presParOf" srcId="{28982413-1E60-4180-9537-E3875FFAC14D}" destId="{11B9DCDC-BB91-45DC-85E2-30A907BDA3BF}" srcOrd="1" destOrd="0" presId="urn:microsoft.com/office/officeart/2005/8/layout/hierarchy2"/>
    <dgm:cxn modelId="{E2AF9CEA-F053-4E91-873E-D17803695DC8}" type="presParOf" srcId="{11B9DCDC-BB91-45DC-85E2-30A907BDA3BF}" destId="{5AF7555F-C5FA-458F-8112-5FB05B974CA7}" srcOrd="0" destOrd="0" presId="urn:microsoft.com/office/officeart/2005/8/layout/hierarchy2"/>
    <dgm:cxn modelId="{4DE73E3B-87FE-4B1A-B2C0-4515E8CC5F57}" type="presParOf" srcId="{11B9DCDC-BB91-45DC-85E2-30A907BDA3BF}" destId="{D8061755-2EAF-45A0-A307-7D2F2F4EF4AF}" srcOrd="1" destOrd="0" presId="urn:microsoft.com/office/officeart/2005/8/layout/hierarchy2"/>
    <dgm:cxn modelId="{AC6737A1-D994-4DC3-BC40-DB24D21F75B0}" type="presParOf" srcId="{28982413-1E60-4180-9537-E3875FFAC14D}" destId="{3B084083-B494-4161-BF2C-B25E4A505039}" srcOrd="2" destOrd="0" presId="urn:microsoft.com/office/officeart/2005/8/layout/hierarchy2"/>
    <dgm:cxn modelId="{9646E029-34E7-47C1-9366-BAB8BCB7EB70}" type="presParOf" srcId="{3B084083-B494-4161-BF2C-B25E4A505039}" destId="{BDBC549F-41F8-43E0-8A91-D095F7704B11}" srcOrd="0" destOrd="0" presId="urn:microsoft.com/office/officeart/2005/8/layout/hierarchy2"/>
    <dgm:cxn modelId="{E44DF722-88A5-43A5-89B2-B4A9F1D75C31}" type="presParOf" srcId="{28982413-1E60-4180-9537-E3875FFAC14D}" destId="{BE8CFEDA-AE37-48E8-B4BE-B378DFD404F5}" srcOrd="3" destOrd="0" presId="urn:microsoft.com/office/officeart/2005/8/layout/hierarchy2"/>
    <dgm:cxn modelId="{19EFFC43-397D-4463-B4B9-9F21C7A74C14}" type="presParOf" srcId="{BE8CFEDA-AE37-48E8-B4BE-B378DFD404F5}" destId="{5277D564-EC5B-47E4-920F-F3F80A2E22B4}" srcOrd="0" destOrd="0" presId="urn:microsoft.com/office/officeart/2005/8/layout/hierarchy2"/>
    <dgm:cxn modelId="{8125620F-6FAD-43A9-BC43-ED7C568378EC}" type="presParOf" srcId="{BE8CFEDA-AE37-48E8-B4BE-B378DFD404F5}" destId="{E7FF3B50-93AC-470A-98E9-8279AB6206ED}" srcOrd="1" destOrd="0" presId="urn:microsoft.com/office/officeart/2005/8/layout/hierarchy2"/>
    <dgm:cxn modelId="{909D6D15-65BB-400E-98F4-FD2187E4488E}" type="presParOf" srcId="{E7FF3B50-93AC-470A-98E9-8279AB6206ED}" destId="{29050371-534F-4E22-9B4C-998D3EB7AF4D}" srcOrd="0" destOrd="0" presId="urn:microsoft.com/office/officeart/2005/8/layout/hierarchy2"/>
    <dgm:cxn modelId="{1F14FF2D-275C-46D9-A0D5-2817CC695FE5}" type="presParOf" srcId="{29050371-534F-4E22-9B4C-998D3EB7AF4D}" destId="{F5722A5E-A6E3-4311-B40A-E7AEDEBB90C6}" srcOrd="0" destOrd="0" presId="urn:microsoft.com/office/officeart/2005/8/layout/hierarchy2"/>
    <dgm:cxn modelId="{A70932CC-0A06-4B95-A17C-0B1AA8E9132E}" type="presParOf" srcId="{E7FF3B50-93AC-470A-98E9-8279AB6206ED}" destId="{C0672273-3CEA-447C-865F-10126A89970A}" srcOrd="1" destOrd="0" presId="urn:microsoft.com/office/officeart/2005/8/layout/hierarchy2"/>
    <dgm:cxn modelId="{46FC1745-08DD-4522-8770-3438E446D0E9}" type="presParOf" srcId="{C0672273-3CEA-447C-865F-10126A89970A}" destId="{7DE49793-CD9C-4E11-BC3E-FD3D9EC8C14B}" srcOrd="0" destOrd="0" presId="urn:microsoft.com/office/officeart/2005/8/layout/hierarchy2"/>
    <dgm:cxn modelId="{8081F910-2A7A-4C11-85D9-0A9D2038529D}" type="presParOf" srcId="{C0672273-3CEA-447C-865F-10126A89970A}" destId="{79EF1CCE-01E0-4B47-9876-A8D9A0B02F08}" srcOrd="1" destOrd="0" presId="urn:microsoft.com/office/officeart/2005/8/layout/hierarchy2"/>
    <dgm:cxn modelId="{65A3A0EF-DEA7-4B94-9ABB-93A98966CCC2}" type="presParOf" srcId="{E73B40BC-6930-4ADA-A2F0-234338D1EDAE}" destId="{43D288EF-4338-4E16-B07B-08A8FB9D4596}" srcOrd="4" destOrd="0" presId="urn:microsoft.com/office/officeart/2005/8/layout/hierarchy2"/>
    <dgm:cxn modelId="{1C65FEE8-0A40-49FB-A14A-33F6281D657F}" type="presParOf" srcId="{43D288EF-4338-4E16-B07B-08A8FB9D4596}" destId="{F34F3C5F-FB2F-4F35-B634-CE416860FB3F}" srcOrd="0" destOrd="0" presId="urn:microsoft.com/office/officeart/2005/8/layout/hierarchy2"/>
    <dgm:cxn modelId="{0D20FD3B-8982-4D85-82C4-62DD439AEEAD}" type="presParOf" srcId="{E73B40BC-6930-4ADA-A2F0-234338D1EDAE}" destId="{2EC9E401-68C2-40C8-936A-0ED5A86DADB0}" srcOrd="5" destOrd="0" presId="urn:microsoft.com/office/officeart/2005/8/layout/hierarchy2"/>
    <dgm:cxn modelId="{E56BD48B-D095-4E07-AF89-0DC71DF01BE8}" type="presParOf" srcId="{2EC9E401-68C2-40C8-936A-0ED5A86DADB0}" destId="{271968B0-9CE8-4BAD-9ED6-C18D8AFA0A93}" srcOrd="0" destOrd="0" presId="urn:microsoft.com/office/officeart/2005/8/layout/hierarchy2"/>
    <dgm:cxn modelId="{43E27F98-9F47-45D2-A3BA-5CFA97F6591A}" type="presParOf" srcId="{2EC9E401-68C2-40C8-936A-0ED5A86DADB0}" destId="{A73A0EF0-C512-4A26-8391-D58E0015A6F9}" srcOrd="1" destOrd="0" presId="urn:microsoft.com/office/officeart/2005/8/layout/hierarchy2"/>
    <dgm:cxn modelId="{C2091690-14B2-4099-8F33-A114B6714AF7}" type="presParOf" srcId="{A73A0EF0-C512-4A26-8391-D58E0015A6F9}" destId="{250796DD-5B16-479A-89D0-5BBE31A7CA75}" srcOrd="0" destOrd="0" presId="urn:microsoft.com/office/officeart/2005/8/layout/hierarchy2"/>
    <dgm:cxn modelId="{D7672CBE-4F91-4938-8682-CF6D26C26839}" type="presParOf" srcId="{250796DD-5B16-479A-89D0-5BBE31A7CA75}" destId="{F23C08E3-F500-48D5-B563-B9DB3610C1B4}" srcOrd="0" destOrd="0" presId="urn:microsoft.com/office/officeart/2005/8/layout/hierarchy2"/>
    <dgm:cxn modelId="{2465B861-5672-445F-ABE3-7265C31CEE87}" type="presParOf" srcId="{A73A0EF0-C512-4A26-8391-D58E0015A6F9}" destId="{50740013-09B4-47DE-859C-98AE702FBB77}" srcOrd="1" destOrd="0" presId="urn:microsoft.com/office/officeart/2005/8/layout/hierarchy2"/>
    <dgm:cxn modelId="{2F734D26-C535-40C1-954A-698547119FE2}" type="presParOf" srcId="{50740013-09B4-47DE-859C-98AE702FBB77}" destId="{00526DFE-6ABD-4A33-8815-E2A416B1EB1E}" srcOrd="0" destOrd="0" presId="urn:microsoft.com/office/officeart/2005/8/layout/hierarchy2"/>
    <dgm:cxn modelId="{2CA7A569-FAF8-423B-BCF8-155AB3E8B714}" type="presParOf" srcId="{50740013-09B4-47DE-859C-98AE702FBB77}" destId="{5DFE7774-79B6-49BE-AA9C-DCB4F6527497}" srcOrd="1" destOrd="0" presId="urn:microsoft.com/office/officeart/2005/8/layout/hierarchy2"/>
    <dgm:cxn modelId="{0B2B6296-2DC5-41E7-85C3-62EBF63E559F}" type="presParOf" srcId="{5DFE7774-79B6-49BE-AA9C-DCB4F6527497}" destId="{2B6E2498-1174-4C39-9449-3852E02F99AA}" srcOrd="0" destOrd="0" presId="urn:microsoft.com/office/officeart/2005/8/layout/hierarchy2"/>
    <dgm:cxn modelId="{A7E2E7E3-E4B7-43F7-89A9-953C2DF0FEFF}" type="presParOf" srcId="{2B6E2498-1174-4C39-9449-3852E02F99AA}" destId="{658F9ECB-8718-4E28-855D-D7EC08B900AC}" srcOrd="0" destOrd="0" presId="urn:microsoft.com/office/officeart/2005/8/layout/hierarchy2"/>
    <dgm:cxn modelId="{A7B6DA7C-2093-4ABE-99D2-1683E7B98D38}" type="presParOf" srcId="{5DFE7774-79B6-49BE-AA9C-DCB4F6527497}" destId="{0EC68D1B-1F64-4785-860B-FA886F7C4C1E}" srcOrd="1" destOrd="0" presId="urn:microsoft.com/office/officeart/2005/8/layout/hierarchy2"/>
    <dgm:cxn modelId="{76BB8689-3732-46A9-A45A-C750C5D9DC73}" type="presParOf" srcId="{0EC68D1B-1F64-4785-860B-FA886F7C4C1E}" destId="{10305F0D-98F5-4022-B8A2-049EAD30F549}" srcOrd="0" destOrd="0" presId="urn:microsoft.com/office/officeart/2005/8/layout/hierarchy2"/>
    <dgm:cxn modelId="{72B8465C-3503-4BEC-A129-293E31457317}" type="presParOf" srcId="{0EC68D1B-1F64-4785-860B-FA886F7C4C1E}" destId="{29B54949-5796-4FF1-93C3-F161D2A241A0}" srcOrd="1" destOrd="0" presId="urn:microsoft.com/office/officeart/2005/8/layout/hierarchy2"/>
    <dgm:cxn modelId="{44F2FCAE-3092-4D2F-AF6B-F81F0612F812}" type="presParOf" srcId="{A73A0EF0-C512-4A26-8391-D58E0015A6F9}" destId="{2F1C0D00-CB4C-44E2-BCD1-56997E454CA4}" srcOrd="2" destOrd="0" presId="urn:microsoft.com/office/officeart/2005/8/layout/hierarchy2"/>
    <dgm:cxn modelId="{08C85892-CA58-4916-A5F6-25083DAD8693}" type="presParOf" srcId="{2F1C0D00-CB4C-44E2-BCD1-56997E454CA4}" destId="{9420501F-FFAD-4930-934A-531F19443C57}" srcOrd="0" destOrd="0" presId="urn:microsoft.com/office/officeart/2005/8/layout/hierarchy2"/>
    <dgm:cxn modelId="{F57C71C5-D763-4127-B33D-62E18D914C42}" type="presParOf" srcId="{A73A0EF0-C512-4A26-8391-D58E0015A6F9}" destId="{ABE9157B-2890-40D3-B161-F98E3E85E30D}" srcOrd="3" destOrd="0" presId="urn:microsoft.com/office/officeart/2005/8/layout/hierarchy2"/>
    <dgm:cxn modelId="{661E486E-FDF7-42F0-AFB5-1E3B4DF86C6D}" type="presParOf" srcId="{ABE9157B-2890-40D3-B161-F98E3E85E30D}" destId="{1D8EEDF3-FA6E-41FB-8B8F-F0B3B1FF8405}" srcOrd="0" destOrd="0" presId="urn:microsoft.com/office/officeart/2005/8/layout/hierarchy2"/>
    <dgm:cxn modelId="{11882EBF-6B33-43CF-B56B-F408AFEBFDCE}" type="presParOf" srcId="{ABE9157B-2890-40D3-B161-F98E3E85E30D}" destId="{FE5C8ED0-FEB8-401C-BB2E-41E3DB7ED43C}" srcOrd="1" destOrd="0" presId="urn:microsoft.com/office/officeart/2005/8/layout/hierarchy2"/>
    <dgm:cxn modelId="{87AA150C-8902-4CF8-8915-FB3C7FEF52F0}" type="presParOf" srcId="{FE5C8ED0-FEB8-401C-BB2E-41E3DB7ED43C}" destId="{314364E0-FB92-4AE2-9851-2184CEBC5CEE}" srcOrd="0" destOrd="0" presId="urn:microsoft.com/office/officeart/2005/8/layout/hierarchy2"/>
    <dgm:cxn modelId="{8B18CA0A-B815-43D1-9EB9-127C20D80428}" type="presParOf" srcId="{314364E0-FB92-4AE2-9851-2184CEBC5CEE}" destId="{8878A4FC-558D-43AD-84D7-88BADEAA1B5F}" srcOrd="0" destOrd="0" presId="urn:microsoft.com/office/officeart/2005/8/layout/hierarchy2"/>
    <dgm:cxn modelId="{1209017E-AB9B-4448-A0CC-00A03EE48CC5}" type="presParOf" srcId="{FE5C8ED0-FEB8-401C-BB2E-41E3DB7ED43C}" destId="{C11AC0A0-6170-4BCD-8E49-1C332389D6BB}" srcOrd="1" destOrd="0" presId="urn:microsoft.com/office/officeart/2005/8/layout/hierarchy2"/>
    <dgm:cxn modelId="{5E54CEFD-DB04-43AA-859A-11A2558AC3C2}" type="presParOf" srcId="{C11AC0A0-6170-4BCD-8E49-1C332389D6BB}" destId="{813F80E2-2CC1-435D-8541-445D321D915D}" srcOrd="0" destOrd="0" presId="urn:microsoft.com/office/officeart/2005/8/layout/hierarchy2"/>
    <dgm:cxn modelId="{AF5D1EC1-ED7E-450C-9017-8E5DC38F20E8}" type="presParOf" srcId="{C11AC0A0-6170-4BCD-8E49-1C332389D6BB}" destId="{6993795B-EB3B-42DC-B277-CEB1811C1B4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FD202-2294-49DE-9C19-A61EA2EEE0AF}">
      <dsp:nvSpPr>
        <dsp:cNvPr id="0" name=""/>
        <dsp:cNvSpPr/>
      </dsp:nvSpPr>
      <dsp:spPr>
        <a:xfrm>
          <a:off x="4560" y="1361573"/>
          <a:ext cx="1363169" cy="817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/>
            <a:t>……</a:t>
          </a:r>
          <a:endParaRPr lang="zh-CN" altLang="en-US" sz="3600" kern="1200" dirty="0"/>
        </a:p>
      </dsp:txBody>
      <dsp:txXfrm>
        <a:off x="28516" y="1385529"/>
        <a:ext cx="1315257" cy="769989"/>
      </dsp:txXfrm>
    </dsp:sp>
    <dsp:sp modelId="{048D416F-C7B0-42E5-A5EA-2C51AE958B0A}">
      <dsp:nvSpPr>
        <dsp:cNvPr id="0" name=""/>
        <dsp:cNvSpPr/>
      </dsp:nvSpPr>
      <dsp:spPr>
        <a:xfrm>
          <a:off x="1516468" y="1601491"/>
          <a:ext cx="315324" cy="338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1516468" y="1669104"/>
        <a:ext cx="220727" cy="202840"/>
      </dsp:txXfrm>
    </dsp:sp>
    <dsp:sp modelId="{24C9A4D6-E561-4597-B960-BC21DF89E4EE}">
      <dsp:nvSpPr>
        <dsp:cNvPr id="0" name=""/>
        <dsp:cNvSpPr/>
      </dsp:nvSpPr>
      <dsp:spPr>
        <a:xfrm>
          <a:off x="1962683" y="1361573"/>
          <a:ext cx="1363169" cy="817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 dirty="0"/>
        </a:p>
      </dsp:txBody>
      <dsp:txXfrm>
        <a:off x="1986639" y="1385529"/>
        <a:ext cx="1315257" cy="769989"/>
      </dsp:txXfrm>
    </dsp:sp>
    <dsp:sp modelId="{D628DE71-3BA4-4A7F-ABCF-B39120A1712E}">
      <dsp:nvSpPr>
        <dsp:cNvPr id="0" name=""/>
        <dsp:cNvSpPr/>
      </dsp:nvSpPr>
      <dsp:spPr>
        <a:xfrm>
          <a:off x="3449748" y="1601491"/>
          <a:ext cx="262659" cy="338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3449748" y="1669104"/>
        <a:ext cx="183861" cy="202840"/>
      </dsp:txXfrm>
    </dsp:sp>
    <dsp:sp modelId="{1954F0F8-BE10-4C51-85E7-40EDF3F8E3B0}">
      <dsp:nvSpPr>
        <dsp:cNvPr id="0" name=""/>
        <dsp:cNvSpPr/>
      </dsp:nvSpPr>
      <dsp:spPr>
        <a:xfrm>
          <a:off x="3821435" y="1361573"/>
          <a:ext cx="1363169" cy="817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/>
            <a:t>……</a:t>
          </a:r>
          <a:endParaRPr lang="zh-CN" altLang="en-US" sz="3600" kern="1200" dirty="0"/>
        </a:p>
      </dsp:txBody>
      <dsp:txXfrm>
        <a:off x="3845391" y="1385529"/>
        <a:ext cx="1315257" cy="7699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FA9FA-54D7-4B9C-8C06-4248BB509485}">
      <dsp:nvSpPr>
        <dsp:cNvPr id="0" name=""/>
        <dsp:cNvSpPr/>
      </dsp:nvSpPr>
      <dsp:spPr>
        <a:xfrm>
          <a:off x="763826" y="2904825"/>
          <a:ext cx="1497657" cy="7488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Expressions  calculator</a:t>
          </a:r>
          <a:endParaRPr lang="zh-CN" altLang="en-US" sz="1800" kern="1200" dirty="0"/>
        </a:p>
      </dsp:txBody>
      <dsp:txXfrm>
        <a:off x="785758" y="2926757"/>
        <a:ext cx="1453793" cy="704964"/>
      </dsp:txXfrm>
    </dsp:sp>
    <dsp:sp modelId="{12F3804B-CDE1-46F8-A3AF-221B47402F4E}">
      <dsp:nvSpPr>
        <dsp:cNvPr id="0" name=""/>
        <dsp:cNvSpPr/>
      </dsp:nvSpPr>
      <dsp:spPr>
        <a:xfrm rot="17289020">
          <a:off x="1599472" y="2354148"/>
          <a:ext cx="1923085" cy="22785"/>
        </a:xfrm>
        <a:custGeom>
          <a:avLst/>
          <a:gdLst/>
          <a:ahLst/>
          <a:cxnLst/>
          <a:rect l="0" t="0" r="0" b="0"/>
          <a:pathLst>
            <a:path>
              <a:moveTo>
                <a:pt x="0" y="11392"/>
              </a:moveTo>
              <a:lnTo>
                <a:pt x="1923085" y="11392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2512938" y="2317463"/>
        <a:ext cx="96154" cy="96154"/>
      </dsp:txXfrm>
    </dsp:sp>
    <dsp:sp modelId="{5E4F5A27-EA28-44C2-81DA-D9D6C48FFE84}">
      <dsp:nvSpPr>
        <dsp:cNvPr id="0" name=""/>
        <dsp:cNvSpPr/>
      </dsp:nvSpPr>
      <dsp:spPr>
        <a:xfrm>
          <a:off x="2860547" y="1077427"/>
          <a:ext cx="1497657" cy="7488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highlight>
                <a:srgbClr val="00FF00"/>
              </a:highlight>
            </a:rPr>
            <a:t>parse.cc</a:t>
          </a:r>
          <a:endParaRPr lang="zh-CN" altLang="en-US" sz="2000" kern="1200" dirty="0">
            <a:highlight>
              <a:srgbClr val="00FF00"/>
            </a:highlight>
          </a:endParaRPr>
        </a:p>
      </dsp:txBody>
      <dsp:txXfrm>
        <a:off x="2882479" y="1099359"/>
        <a:ext cx="1453793" cy="704964"/>
      </dsp:txXfrm>
    </dsp:sp>
    <dsp:sp modelId="{5C5E792A-819E-4FA5-9613-ABF5D96E4B18}">
      <dsp:nvSpPr>
        <dsp:cNvPr id="0" name=""/>
        <dsp:cNvSpPr/>
      </dsp:nvSpPr>
      <dsp:spPr>
        <a:xfrm rot="18784428">
          <a:off x="4219144" y="1120069"/>
          <a:ext cx="877182" cy="22785"/>
        </a:xfrm>
        <a:custGeom>
          <a:avLst/>
          <a:gdLst/>
          <a:ahLst/>
          <a:cxnLst/>
          <a:rect l="0" t="0" r="0" b="0"/>
          <a:pathLst>
            <a:path>
              <a:moveTo>
                <a:pt x="0" y="11392"/>
              </a:moveTo>
              <a:lnTo>
                <a:pt x="877182" y="11392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35806" y="1109532"/>
        <a:ext cx="43859" cy="43859"/>
      </dsp:txXfrm>
    </dsp:sp>
    <dsp:sp modelId="{47C4E969-17FA-462F-8CEE-18BA73A89390}">
      <dsp:nvSpPr>
        <dsp:cNvPr id="0" name=""/>
        <dsp:cNvSpPr/>
      </dsp:nvSpPr>
      <dsp:spPr>
        <a:xfrm>
          <a:off x="4957267" y="436668"/>
          <a:ext cx="1497657" cy="7488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Parse():</a:t>
          </a:r>
          <a:r>
            <a:rPr lang="zh-CN" altLang="en-US" sz="1800" kern="1200" dirty="0"/>
            <a:t>用于解析命令</a:t>
          </a:r>
        </a:p>
      </dsp:txBody>
      <dsp:txXfrm>
        <a:off x="4979199" y="458600"/>
        <a:ext cx="1453793" cy="704964"/>
      </dsp:txXfrm>
    </dsp:sp>
    <dsp:sp modelId="{B184928B-50FF-4375-805A-608CC5953D17}">
      <dsp:nvSpPr>
        <dsp:cNvPr id="0" name=""/>
        <dsp:cNvSpPr/>
      </dsp:nvSpPr>
      <dsp:spPr>
        <a:xfrm rot="19512766">
          <a:off x="6389741" y="591609"/>
          <a:ext cx="729429" cy="22785"/>
        </a:xfrm>
        <a:custGeom>
          <a:avLst/>
          <a:gdLst/>
          <a:ahLst/>
          <a:cxnLst/>
          <a:rect l="0" t="0" r="0" b="0"/>
          <a:pathLst>
            <a:path>
              <a:moveTo>
                <a:pt x="0" y="11392"/>
              </a:moveTo>
              <a:lnTo>
                <a:pt x="729429" y="11392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36220" y="584766"/>
        <a:ext cx="36471" cy="36471"/>
      </dsp:txXfrm>
    </dsp:sp>
    <dsp:sp modelId="{4B76BA6D-D04D-44EC-A804-E022EB758331}">
      <dsp:nvSpPr>
        <dsp:cNvPr id="0" name=""/>
        <dsp:cNvSpPr/>
      </dsp:nvSpPr>
      <dsp:spPr>
        <a:xfrm>
          <a:off x="7053987" y="3979"/>
          <a:ext cx="3960000" cy="7818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判断输入的命令格式是否合法（使用</a:t>
          </a:r>
          <a:r>
            <a:rPr lang="en-US" altLang="zh-CN" sz="1800" kern="1200" dirty="0" err="1"/>
            <a:t>sscanf</a:t>
          </a:r>
          <a:r>
            <a:rPr lang="zh-CN" altLang="en-US" sz="1800" kern="1200" dirty="0"/>
            <a:t>函数），不合法需输出错误提示</a:t>
          </a:r>
        </a:p>
      </dsp:txBody>
      <dsp:txXfrm>
        <a:off x="7076888" y="26880"/>
        <a:ext cx="3914198" cy="736079"/>
      </dsp:txXfrm>
    </dsp:sp>
    <dsp:sp modelId="{D30D9898-73B0-42B1-A684-DCD18CBD816E}">
      <dsp:nvSpPr>
        <dsp:cNvPr id="0" name=""/>
        <dsp:cNvSpPr/>
      </dsp:nvSpPr>
      <dsp:spPr>
        <a:xfrm rot="2204122">
          <a:off x="6380699" y="1023241"/>
          <a:ext cx="747514" cy="22785"/>
        </a:xfrm>
        <a:custGeom>
          <a:avLst/>
          <a:gdLst/>
          <a:ahLst/>
          <a:cxnLst/>
          <a:rect l="0" t="0" r="0" b="0"/>
          <a:pathLst>
            <a:path>
              <a:moveTo>
                <a:pt x="0" y="11392"/>
              </a:moveTo>
              <a:lnTo>
                <a:pt x="747514" y="11392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35768" y="1015946"/>
        <a:ext cx="37375" cy="37375"/>
      </dsp:txXfrm>
    </dsp:sp>
    <dsp:sp modelId="{B634068D-9674-41BB-ADC6-1B7A09D5571A}">
      <dsp:nvSpPr>
        <dsp:cNvPr id="0" name=""/>
        <dsp:cNvSpPr/>
      </dsp:nvSpPr>
      <dsp:spPr>
        <a:xfrm>
          <a:off x="7053987" y="898186"/>
          <a:ext cx="4274658" cy="719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判断下一步要进行的操作：定义，计算，退出程序</a:t>
          </a:r>
          <a:endParaRPr lang="en-US" altLang="zh-CN" sz="1800" kern="1200" dirty="0"/>
        </a:p>
      </dsp:txBody>
      <dsp:txXfrm>
        <a:off x="7075075" y="919274"/>
        <a:ext cx="4232482" cy="677822"/>
      </dsp:txXfrm>
    </dsp:sp>
    <dsp:sp modelId="{79A0A307-A4C5-4595-A7BF-4F1262009532}">
      <dsp:nvSpPr>
        <dsp:cNvPr id="0" name=""/>
        <dsp:cNvSpPr/>
      </dsp:nvSpPr>
      <dsp:spPr>
        <a:xfrm rot="2813767">
          <a:off x="4217135" y="1765692"/>
          <a:ext cx="890936" cy="22785"/>
        </a:xfrm>
        <a:custGeom>
          <a:avLst/>
          <a:gdLst/>
          <a:ahLst/>
          <a:cxnLst/>
          <a:rect l="0" t="0" r="0" b="0"/>
          <a:pathLst>
            <a:path>
              <a:moveTo>
                <a:pt x="0" y="11392"/>
              </a:moveTo>
              <a:lnTo>
                <a:pt x="890936" y="11392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40329" y="1754812"/>
        <a:ext cx="44546" cy="44546"/>
      </dsp:txXfrm>
    </dsp:sp>
    <dsp:sp modelId="{1EDE5E80-C35D-4267-A2C2-0CA255E3EF10}">
      <dsp:nvSpPr>
        <dsp:cNvPr id="0" name=""/>
        <dsp:cNvSpPr/>
      </dsp:nvSpPr>
      <dsp:spPr>
        <a:xfrm>
          <a:off x="4967002" y="1727914"/>
          <a:ext cx="1497657" cy="7488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Def():</a:t>
          </a:r>
          <a:r>
            <a:rPr lang="zh-CN" altLang="en-US" sz="1600" kern="1200" dirty="0"/>
            <a:t>用于变量和函数的定义</a:t>
          </a:r>
        </a:p>
      </dsp:txBody>
      <dsp:txXfrm>
        <a:off x="4988934" y="1749846"/>
        <a:ext cx="1453793" cy="704964"/>
      </dsp:txXfrm>
    </dsp:sp>
    <dsp:sp modelId="{518945B8-E60B-461B-B5D6-B2B2AEAF67CC}">
      <dsp:nvSpPr>
        <dsp:cNvPr id="0" name=""/>
        <dsp:cNvSpPr/>
      </dsp:nvSpPr>
      <dsp:spPr>
        <a:xfrm rot="21543263">
          <a:off x="6464619" y="2086072"/>
          <a:ext cx="589408" cy="22785"/>
        </a:xfrm>
        <a:custGeom>
          <a:avLst/>
          <a:gdLst/>
          <a:ahLst/>
          <a:cxnLst/>
          <a:rect l="0" t="0" r="0" b="0"/>
          <a:pathLst>
            <a:path>
              <a:moveTo>
                <a:pt x="0" y="11392"/>
              </a:moveTo>
              <a:lnTo>
                <a:pt x="589408" y="11392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44588" y="2082730"/>
        <a:ext cx="29470" cy="29470"/>
      </dsp:txXfrm>
    </dsp:sp>
    <dsp:sp modelId="{48D8A2FC-FF50-4AD9-959B-DB8E5D5102D1}">
      <dsp:nvSpPr>
        <dsp:cNvPr id="0" name=""/>
        <dsp:cNvSpPr/>
      </dsp:nvSpPr>
      <dsp:spPr>
        <a:xfrm>
          <a:off x="7053987" y="1730509"/>
          <a:ext cx="3983019" cy="724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将定义的变量或函数插入相应的链表</a:t>
          </a:r>
        </a:p>
      </dsp:txBody>
      <dsp:txXfrm>
        <a:off x="7075198" y="1751720"/>
        <a:ext cx="3940597" cy="681762"/>
      </dsp:txXfrm>
    </dsp:sp>
    <dsp:sp modelId="{A650EA82-CAB3-4D9B-9083-751098FBB4B6}">
      <dsp:nvSpPr>
        <dsp:cNvPr id="0" name=""/>
        <dsp:cNvSpPr/>
      </dsp:nvSpPr>
      <dsp:spPr>
        <a:xfrm rot="596997">
          <a:off x="2256910" y="3320392"/>
          <a:ext cx="608211" cy="22785"/>
        </a:xfrm>
        <a:custGeom>
          <a:avLst/>
          <a:gdLst/>
          <a:ahLst/>
          <a:cxnLst/>
          <a:rect l="0" t="0" r="0" b="0"/>
          <a:pathLst>
            <a:path>
              <a:moveTo>
                <a:pt x="0" y="11392"/>
              </a:moveTo>
              <a:lnTo>
                <a:pt x="608211" y="11392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45810" y="3316580"/>
        <a:ext cx="30410" cy="30410"/>
      </dsp:txXfrm>
    </dsp:sp>
    <dsp:sp modelId="{5167C8B6-2781-4B20-9310-194D68E097C7}">
      <dsp:nvSpPr>
        <dsp:cNvPr id="0" name=""/>
        <dsp:cNvSpPr/>
      </dsp:nvSpPr>
      <dsp:spPr>
        <a:xfrm>
          <a:off x="2860547" y="3009916"/>
          <a:ext cx="1497657" cy="7488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highlight>
                <a:srgbClr val="00FF00"/>
              </a:highlight>
            </a:rPr>
            <a:t>main.cc</a:t>
          </a:r>
          <a:endParaRPr lang="zh-CN" altLang="en-US" sz="1800" kern="1200" dirty="0">
            <a:highlight>
              <a:srgbClr val="00FF00"/>
            </a:highlight>
          </a:endParaRPr>
        </a:p>
      </dsp:txBody>
      <dsp:txXfrm>
        <a:off x="2882479" y="3031848"/>
        <a:ext cx="1453793" cy="704964"/>
      </dsp:txXfrm>
    </dsp:sp>
    <dsp:sp modelId="{9EF21B71-5B50-4DEC-A742-5387B60A035C}">
      <dsp:nvSpPr>
        <dsp:cNvPr id="0" name=""/>
        <dsp:cNvSpPr/>
      </dsp:nvSpPr>
      <dsp:spPr>
        <a:xfrm rot="19457599">
          <a:off x="4288861" y="3157650"/>
          <a:ext cx="737748" cy="22785"/>
        </a:xfrm>
        <a:custGeom>
          <a:avLst/>
          <a:gdLst/>
          <a:ahLst/>
          <a:cxnLst/>
          <a:rect l="0" t="0" r="0" b="0"/>
          <a:pathLst>
            <a:path>
              <a:moveTo>
                <a:pt x="0" y="11392"/>
              </a:moveTo>
              <a:lnTo>
                <a:pt x="737748" y="11392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39292" y="3150599"/>
        <a:ext cx="36887" cy="36887"/>
      </dsp:txXfrm>
    </dsp:sp>
    <dsp:sp modelId="{5AF7555F-C5FA-458F-8112-5FB05B974CA7}">
      <dsp:nvSpPr>
        <dsp:cNvPr id="0" name=""/>
        <dsp:cNvSpPr/>
      </dsp:nvSpPr>
      <dsp:spPr>
        <a:xfrm>
          <a:off x="4957267" y="2579340"/>
          <a:ext cx="1497657" cy="7488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main():</a:t>
          </a:r>
          <a:r>
            <a:rPr lang="zh-CN" altLang="en-US" sz="1800" kern="1200" dirty="0"/>
            <a:t>程序的入口</a:t>
          </a:r>
        </a:p>
      </dsp:txBody>
      <dsp:txXfrm>
        <a:off x="4979199" y="2601272"/>
        <a:ext cx="1453793" cy="704964"/>
      </dsp:txXfrm>
    </dsp:sp>
    <dsp:sp modelId="{3B084083-B494-4161-BF2C-B25E4A505039}">
      <dsp:nvSpPr>
        <dsp:cNvPr id="0" name=""/>
        <dsp:cNvSpPr/>
      </dsp:nvSpPr>
      <dsp:spPr>
        <a:xfrm rot="2142401">
          <a:off x="4288861" y="3588226"/>
          <a:ext cx="737748" cy="22785"/>
        </a:xfrm>
        <a:custGeom>
          <a:avLst/>
          <a:gdLst/>
          <a:ahLst/>
          <a:cxnLst/>
          <a:rect l="0" t="0" r="0" b="0"/>
          <a:pathLst>
            <a:path>
              <a:moveTo>
                <a:pt x="0" y="11392"/>
              </a:moveTo>
              <a:lnTo>
                <a:pt x="737748" y="11392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39292" y="3581175"/>
        <a:ext cx="36887" cy="36887"/>
      </dsp:txXfrm>
    </dsp:sp>
    <dsp:sp modelId="{5277D564-EC5B-47E4-920F-F3F80A2E22B4}">
      <dsp:nvSpPr>
        <dsp:cNvPr id="0" name=""/>
        <dsp:cNvSpPr/>
      </dsp:nvSpPr>
      <dsp:spPr>
        <a:xfrm>
          <a:off x="4957267" y="3440493"/>
          <a:ext cx="1497657" cy="7488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Show(</a:t>
          </a:r>
          <a:r>
            <a:rPr lang="zh-CN" altLang="en-US" sz="1200" kern="1200" dirty="0"/>
            <a:t>）：查看所有定义的变量（或函数）以及它们的表达式</a:t>
          </a:r>
        </a:p>
      </dsp:txBody>
      <dsp:txXfrm>
        <a:off x="4979199" y="3462425"/>
        <a:ext cx="1453793" cy="704964"/>
      </dsp:txXfrm>
    </dsp:sp>
    <dsp:sp modelId="{29050371-534F-4E22-9B4C-998D3EB7AF4D}">
      <dsp:nvSpPr>
        <dsp:cNvPr id="0" name=""/>
        <dsp:cNvSpPr/>
      </dsp:nvSpPr>
      <dsp:spPr>
        <a:xfrm>
          <a:off x="6454924" y="3803515"/>
          <a:ext cx="599062" cy="22785"/>
        </a:xfrm>
        <a:custGeom>
          <a:avLst/>
          <a:gdLst/>
          <a:ahLst/>
          <a:cxnLst/>
          <a:rect l="0" t="0" r="0" b="0"/>
          <a:pathLst>
            <a:path>
              <a:moveTo>
                <a:pt x="0" y="11392"/>
              </a:moveTo>
              <a:lnTo>
                <a:pt x="599062" y="11392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39479" y="3799931"/>
        <a:ext cx="29953" cy="29953"/>
      </dsp:txXfrm>
    </dsp:sp>
    <dsp:sp modelId="{7DE49793-CD9C-4E11-BC3E-FD3D9EC8C14B}">
      <dsp:nvSpPr>
        <dsp:cNvPr id="0" name=""/>
        <dsp:cNvSpPr/>
      </dsp:nvSpPr>
      <dsp:spPr>
        <a:xfrm>
          <a:off x="7053987" y="3452111"/>
          <a:ext cx="3990762" cy="725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遍历链表，打印所有定义的变量（或函数）以及它们的表达式</a:t>
          </a:r>
        </a:p>
      </dsp:txBody>
      <dsp:txXfrm>
        <a:off x="7075239" y="3473363"/>
        <a:ext cx="3948258" cy="683088"/>
      </dsp:txXfrm>
    </dsp:sp>
    <dsp:sp modelId="{43D288EF-4338-4E16-B07B-08A8FB9D4596}">
      <dsp:nvSpPr>
        <dsp:cNvPr id="0" name=""/>
        <dsp:cNvSpPr/>
      </dsp:nvSpPr>
      <dsp:spPr>
        <a:xfrm rot="4310980">
          <a:off x="1599472" y="4181545"/>
          <a:ext cx="1923085" cy="22785"/>
        </a:xfrm>
        <a:custGeom>
          <a:avLst/>
          <a:gdLst/>
          <a:ahLst/>
          <a:cxnLst/>
          <a:rect l="0" t="0" r="0" b="0"/>
          <a:pathLst>
            <a:path>
              <a:moveTo>
                <a:pt x="0" y="11392"/>
              </a:moveTo>
              <a:lnTo>
                <a:pt x="1923085" y="11392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2512938" y="4144861"/>
        <a:ext cx="96154" cy="96154"/>
      </dsp:txXfrm>
    </dsp:sp>
    <dsp:sp modelId="{271968B0-9CE8-4BAD-9ED6-C18D8AFA0A93}">
      <dsp:nvSpPr>
        <dsp:cNvPr id="0" name=""/>
        <dsp:cNvSpPr/>
      </dsp:nvSpPr>
      <dsp:spPr>
        <a:xfrm>
          <a:off x="2860547" y="4732222"/>
          <a:ext cx="1497657" cy="7488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highlight>
                <a:srgbClr val="00FF00"/>
              </a:highlight>
            </a:rPr>
            <a:t>eval.cc</a:t>
          </a:r>
          <a:endParaRPr lang="zh-CN" altLang="en-US" sz="1800" kern="1200" dirty="0">
            <a:highlight>
              <a:srgbClr val="00FF00"/>
            </a:highlight>
          </a:endParaRPr>
        </a:p>
      </dsp:txBody>
      <dsp:txXfrm>
        <a:off x="2882479" y="4754154"/>
        <a:ext cx="1453793" cy="704964"/>
      </dsp:txXfrm>
    </dsp:sp>
    <dsp:sp modelId="{250796DD-5B16-479A-89D0-5BBE31A7CA75}">
      <dsp:nvSpPr>
        <dsp:cNvPr id="0" name=""/>
        <dsp:cNvSpPr/>
      </dsp:nvSpPr>
      <dsp:spPr>
        <a:xfrm rot="19457599">
          <a:off x="4288861" y="4879956"/>
          <a:ext cx="737748" cy="22785"/>
        </a:xfrm>
        <a:custGeom>
          <a:avLst/>
          <a:gdLst/>
          <a:ahLst/>
          <a:cxnLst/>
          <a:rect l="0" t="0" r="0" b="0"/>
          <a:pathLst>
            <a:path>
              <a:moveTo>
                <a:pt x="0" y="11392"/>
              </a:moveTo>
              <a:lnTo>
                <a:pt x="737748" y="11392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39292" y="4872905"/>
        <a:ext cx="36887" cy="36887"/>
      </dsp:txXfrm>
    </dsp:sp>
    <dsp:sp modelId="{00526DFE-6ABD-4A33-8815-E2A416B1EB1E}">
      <dsp:nvSpPr>
        <dsp:cNvPr id="0" name=""/>
        <dsp:cNvSpPr/>
      </dsp:nvSpPr>
      <dsp:spPr>
        <a:xfrm>
          <a:off x="4957267" y="4301646"/>
          <a:ext cx="1497657" cy="7488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EvalVar</a:t>
          </a:r>
          <a:r>
            <a:rPr lang="en-US" altLang="zh-CN" sz="1800" kern="1200" dirty="0"/>
            <a:t>():</a:t>
          </a:r>
          <a:r>
            <a:rPr lang="zh-CN" altLang="en-US" sz="1800" kern="1200" dirty="0"/>
            <a:t>计算变量的值</a:t>
          </a:r>
        </a:p>
      </dsp:txBody>
      <dsp:txXfrm>
        <a:off x="4979199" y="4323578"/>
        <a:ext cx="1453793" cy="704964"/>
      </dsp:txXfrm>
    </dsp:sp>
    <dsp:sp modelId="{2B6E2498-1174-4C39-9449-3852E02F99AA}">
      <dsp:nvSpPr>
        <dsp:cNvPr id="0" name=""/>
        <dsp:cNvSpPr/>
      </dsp:nvSpPr>
      <dsp:spPr>
        <a:xfrm>
          <a:off x="6454924" y="4664668"/>
          <a:ext cx="599062" cy="22785"/>
        </a:xfrm>
        <a:custGeom>
          <a:avLst/>
          <a:gdLst/>
          <a:ahLst/>
          <a:cxnLst/>
          <a:rect l="0" t="0" r="0" b="0"/>
          <a:pathLst>
            <a:path>
              <a:moveTo>
                <a:pt x="0" y="11392"/>
              </a:moveTo>
              <a:lnTo>
                <a:pt x="599062" y="11392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39479" y="4661084"/>
        <a:ext cx="29953" cy="29953"/>
      </dsp:txXfrm>
    </dsp:sp>
    <dsp:sp modelId="{10305F0D-98F5-4022-B8A2-049EAD30F549}">
      <dsp:nvSpPr>
        <dsp:cNvPr id="0" name=""/>
        <dsp:cNvSpPr/>
      </dsp:nvSpPr>
      <dsp:spPr>
        <a:xfrm>
          <a:off x="7053987" y="4313620"/>
          <a:ext cx="3986853" cy="7248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递归计算表达式中的变量的值，然后根据</a:t>
          </a:r>
          <a:r>
            <a:rPr lang="en-US" altLang="zh-CN" sz="1800" kern="1200" dirty="0"/>
            <a:t>tokens</a:t>
          </a:r>
          <a:r>
            <a:rPr lang="zh-CN" altLang="en-US" sz="1800" kern="1200" dirty="0"/>
            <a:t>中的内容按顺序进行运算</a:t>
          </a:r>
        </a:p>
      </dsp:txBody>
      <dsp:txXfrm>
        <a:off x="7075218" y="4334851"/>
        <a:ext cx="3944391" cy="682419"/>
      </dsp:txXfrm>
    </dsp:sp>
    <dsp:sp modelId="{2F1C0D00-CB4C-44E2-BCD1-56997E454CA4}">
      <dsp:nvSpPr>
        <dsp:cNvPr id="0" name=""/>
        <dsp:cNvSpPr/>
      </dsp:nvSpPr>
      <dsp:spPr>
        <a:xfrm rot="2142401">
          <a:off x="4288861" y="5310532"/>
          <a:ext cx="737748" cy="22785"/>
        </a:xfrm>
        <a:custGeom>
          <a:avLst/>
          <a:gdLst/>
          <a:ahLst/>
          <a:cxnLst/>
          <a:rect l="0" t="0" r="0" b="0"/>
          <a:pathLst>
            <a:path>
              <a:moveTo>
                <a:pt x="0" y="11392"/>
              </a:moveTo>
              <a:lnTo>
                <a:pt x="737748" y="11392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39292" y="5303481"/>
        <a:ext cx="36887" cy="36887"/>
      </dsp:txXfrm>
    </dsp:sp>
    <dsp:sp modelId="{1D8EEDF3-FA6E-41FB-8B8F-F0B3B1FF8405}">
      <dsp:nvSpPr>
        <dsp:cNvPr id="0" name=""/>
        <dsp:cNvSpPr/>
      </dsp:nvSpPr>
      <dsp:spPr>
        <a:xfrm>
          <a:off x="4957267" y="5162799"/>
          <a:ext cx="1497657" cy="7488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EvalFunc</a:t>
          </a:r>
          <a:r>
            <a:rPr lang="en-US" altLang="zh-CN" sz="1800" kern="1200" dirty="0"/>
            <a:t>():</a:t>
          </a:r>
          <a:r>
            <a:rPr lang="zh-CN" altLang="en-US" sz="1800" kern="1200" dirty="0"/>
            <a:t>计算函数的值</a:t>
          </a:r>
        </a:p>
      </dsp:txBody>
      <dsp:txXfrm>
        <a:off x="4979199" y="5184731"/>
        <a:ext cx="1453793" cy="704964"/>
      </dsp:txXfrm>
    </dsp:sp>
    <dsp:sp modelId="{314364E0-FB92-4AE2-9851-2184CEBC5CEE}">
      <dsp:nvSpPr>
        <dsp:cNvPr id="0" name=""/>
        <dsp:cNvSpPr/>
      </dsp:nvSpPr>
      <dsp:spPr>
        <a:xfrm>
          <a:off x="6454924" y="5525821"/>
          <a:ext cx="599062" cy="22785"/>
        </a:xfrm>
        <a:custGeom>
          <a:avLst/>
          <a:gdLst/>
          <a:ahLst/>
          <a:cxnLst/>
          <a:rect l="0" t="0" r="0" b="0"/>
          <a:pathLst>
            <a:path>
              <a:moveTo>
                <a:pt x="0" y="11392"/>
              </a:moveTo>
              <a:lnTo>
                <a:pt x="599062" y="11392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39479" y="5522237"/>
        <a:ext cx="29953" cy="29953"/>
      </dsp:txXfrm>
    </dsp:sp>
    <dsp:sp modelId="{813F80E2-2CC1-435D-8541-445D321D915D}">
      <dsp:nvSpPr>
        <dsp:cNvPr id="0" name=""/>
        <dsp:cNvSpPr/>
      </dsp:nvSpPr>
      <dsp:spPr>
        <a:xfrm>
          <a:off x="7053987" y="5162799"/>
          <a:ext cx="3960000" cy="7488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递归计算函数中所有参数的值，然后根据</a:t>
          </a:r>
          <a:r>
            <a:rPr lang="en-US" altLang="zh-CN" sz="1800" kern="1200" dirty="0"/>
            <a:t>tokens</a:t>
          </a:r>
          <a:r>
            <a:rPr lang="zh-CN" altLang="en-US" sz="1800" kern="1200" dirty="0"/>
            <a:t>中的内容按顺序进行计算</a:t>
          </a:r>
        </a:p>
      </dsp:txBody>
      <dsp:txXfrm>
        <a:off x="7075919" y="5184731"/>
        <a:ext cx="3916136" cy="704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C772A-5194-408E-AA1D-95893127A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2722" y="2373705"/>
            <a:ext cx="8264683" cy="1691641"/>
          </a:xfrm>
        </p:spPr>
        <p:txBody>
          <a:bodyPr/>
          <a:lstStyle/>
          <a:p>
            <a:r>
              <a:rPr lang="zh-CN" altLang="en-US" dirty="0"/>
              <a:t>表达式计算器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C66E62-0F6E-4C83-BDCA-564F77454C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					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8DF9CA-EA66-4636-AA0F-C8DD65FD9C5B}"/>
              </a:ext>
            </a:extLst>
          </p:cNvPr>
          <p:cNvSpPr txBox="1"/>
          <p:nvPr/>
        </p:nvSpPr>
        <p:spPr>
          <a:xfrm>
            <a:off x="10412964" y="6093169"/>
            <a:ext cx="194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201220097</a:t>
            </a:r>
          </a:p>
          <a:p>
            <a:r>
              <a:rPr lang="zh-CN" altLang="en-US" dirty="0"/>
              <a:t>蒋莹莹</a:t>
            </a:r>
          </a:p>
        </p:txBody>
      </p:sp>
    </p:spTree>
    <p:extLst>
      <p:ext uri="{BB962C8B-B14F-4D97-AF65-F5344CB8AC3E}">
        <p14:creationId xmlns:p14="http://schemas.microsoft.com/office/powerpoint/2010/main" val="189958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51B605-CFFC-4CEA-B034-469D3BA5F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591" y="1362269"/>
            <a:ext cx="8595360" cy="4351337"/>
          </a:xfrm>
        </p:spPr>
        <p:txBody>
          <a:bodyPr>
            <a:normAutofit/>
          </a:bodyPr>
          <a:lstStyle/>
          <a:p>
            <a:r>
              <a:rPr lang="zh-CN" altLang="en-US" sz="4800" b="1" dirty="0"/>
              <a:t>需求分析</a:t>
            </a:r>
            <a:endParaRPr lang="en-US" altLang="zh-CN" sz="4800" b="1" dirty="0"/>
          </a:p>
          <a:p>
            <a:r>
              <a:rPr lang="zh-CN" altLang="en-US" sz="4800" b="1" dirty="0"/>
              <a:t>数据结构设计</a:t>
            </a:r>
            <a:endParaRPr lang="en-US" altLang="zh-CN" sz="4800" b="1" dirty="0"/>
          </a:p>
          <a:p>
            <a:r>
              <a:rPr lang="zh-CN" altLang="en-US" sz="4800" b="1" dirty="0"/>
              <a:t>模块划分及相关函数的实现</a:t>
            </a:r>
            <a:endParaRPr lang="en-US" altLang="zh-CN" sz="4800" b="1" dirty="0"/>
          </a:p>
          <a:p>
            <a:r>
              <a:rPr lang="zh-CN" altLang="en-US" sz="4800" b="1" dirty="0"/>
              <a:t>拓展功能</a:t>
            </a:r>
          </a:p>
        </p:txBody>
      </p:sp>
    </p:spTree>
    <p:extLst>
      <p:ext uri="{BB962C8B-B14F-4D97-AF65-F5344CB8AC3E}">
        <p14:creationId xmlns:p14="http://schemas.microsoft.com/office/powerpoint/2010/main" val="370980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41CD7-3627-495A-B624-5D71CE564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20234" cy="989045"/>
          </a:xfrm>
        </p:spPr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9829C1-F78E-43EC-A2A8-268E63810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75657"/>
            <a:ext cx="10133045" cy="56823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定义变量</a:t>
            </a:r>
            <a:endParaRPr lang="en-US" altLang="zh-CN" sz="2800" dirty="0"/>
          </a:p>
          <a:p>
            <a:r>
              <a:rPr lang="zh-CN" altLang="en-US" sz="2800" dirty="0"/>
              <a:t>定义函数</a:t>
            </a:r>
            <a:endParaRPr lang="en-US" altLang="zh-CN" sz="2800" dirty="0"/>
          </a:p>
          <a:p>
            <a:r>
              <a:rPr lang="zh-CN" altLang="en-US" sz="2800" dirty="0"/>
              <a:t>对变量表达式求值并输出结果</a:t>
            </a:r>
            <a:endParaRPr lang="en-US" altLang="zh-CN" sz="2800" dirty="0"/>
          </a:p>
          <a:p>
            <a:r>
              <a:rPr lang="zh-CN" altLang="en-US" sz="2800" dirty="0"/>
              <a:t>对函数求值并输出结果</a:t>
            </a:r>
            <a:endParaRPr lang="en-US" altLang="zh-CN" sz="2800" dirty="0"/>
          </a:p>
          <a:p>
            <a:r>
              <a:rPr lang="zh-CN" altLang="en-US" sz="2800" dirty="0"/>
              <a:t>可以查看变量和函数的定义</a:t>
            </a:r>
            <a:endParaRPr lang="en-US" altLang="zh-CN" sz="2800" dirty="0"/>
          </a:p>
          <a:p>
            <a:r>
              <a:rPr lang="zh-CN" altLang="en-US" sz="2800" dirty="0"/>
              <a:t>进行错误处理：</a:t>
            </a:r>
            <a:endParaRPr lang="en-US" altLang="zh-CN" sz="2800" dirty="0"/>
          </a:p>
          <a:p>
            <a:pPr lvl="2"/>
            <a:r>
              <a:rPr lang="zh-CN" altLang="en-US" sz="2800" dirty="0"/>
              <a:t>对不符合格式的表达式输出错误提示</a:t>
            </a:r>
            <a:endParaRPr lang="en-US" altLang="zh-CN" sz="2800" dirty="0"/>
          </a:p>
          <a:p>
            <a:pPr lvl="2"/>
            <a:r>
              <a:rPr lang="zh-CN" altLang="en-US" sz="2800" dirty="0"/>
              <a:t>在求值时，出现除数为零的情况需给出“</a:t>
            </a:r>
            <a:r>
              <a:rPr lang="en-US" altLang="zh-CN" sz="2800" dirty="0"/>
              <a:t>divide or</a:t>
            </a:r>
            <a:r>
              <a:rPr lang="zh-CN" altLang="en-US" sz="2800" dirty="0"/>
              <a:t> </a:t>
            </a:r>
            <a:r>
              <a:rPr lang="en-US" altLang="zh-CN" sz="2800" dirty="0"/>
              <a:t>mod</a:t>
            </a:r>
            <a:r>
              <a:rPr lang="zh-CN" altLang="en-US" sz="2800" dirty="0"/>
              <a:t> </a:t>
            </a:r>
            <a:r>
              <a:rPr lang="en-US" altLang="zh-CN" sz="2800" dirty="0"/>
              <a:t>by</a:t>
            </a:r>
            <a:r>
              <a:rPr lang="zh-CN" altLang="en-US" sz="2800" dirty="0"/>
              <a:t> </a:t>
            </a:r>
            <a:r>
              <a:rPr lang="en-US" altLang="zh-CN" sz="2800" dirty="0"/>
              <a:t>zero”</a:t>
            </a:r>
            <a:r>
              <a:rPr lang="zh-CN" altLang="en-US" sz="2800" dirty="0"/>
              <a:t> 的错误提示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75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01C0B-AFB9-414A-9E3E-AD484CFB1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503"/>
            <a:ext cx="9692640" cy="1089815"/>
          </a:xfrm>
        </p:spPr>
        <p:txBody>
          <a:bodyPr/>
          <a:lstStyle/>
          <a:p>
            <a:r>
              <a:rPr lang="zh-CN" altLang="en-US" dirty="0"/>
              <a:t>数据结构设计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4E0319-2C8A-47A5-B42D-75940394D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2" y="1253331"/>
            <a:ext cx="10516141" cy="5264201"/>
          </a:xfrm>
        </p:spPr>
        <p:txBody>
          <a:bodyPr/>
          <a:lstStyle/>
          <a:p>
            <a:r>
              <a:rPr lang="zh-CN" altLang="en-US" dirty="0"/>
              <a:t>链表</a:t>
            </a:r>
            <a:endParaRPr lang="en-US" altLang="zh-CN" dirty="0"/>
          </a:p>
          <a:p>
            <a:pPr lvl="1"/>
            <a:r>
              <a:rPr lang="zh-CN" altLang="en-US" dirty="0"/>
              <a:t>用两个链表分别存储所定义的变量和函数，链表的节点是一个结构体</a:t>
            </a:r>
            <a:endParaRPr lang="en-US" altLang="zh-CN" dirty="0"/>
          </a:p>
          <a:p>
            <a:pPr lvl="1"/>
            <a:r>
              <a:rPr lang="en-US" altLang="zh-CN" dirty="0"/>
              <a:t>struct GLOBAL</a:t>
            </a:r>
          </a:p>
          <a:p>
            <a:pPr marL="274320" lvl="1" indent="0">
              <a:buNone/>
            </a:pPr>
            <a:r>
              <a:rPr lang="en-US" altLang="zh-CN" dirty="0"/>
              <a:t>{</a:t>
            </a:r>
          </a:p>
          <a:p>
            <a:pPr marL="548640" lvl="2" indent="0">
              <a:buNone/>
            </a:pPr>
            <a:r>
              <a:rPr lang="en-US" altLang="zh-CN" dirty="0"/>
              <a:t>char tokens[SIZE];      //take apart expressions;</a:t>
            </a:r>
          </a:p>
          <a:p>
            <a:pPr marL="274320" lvl="1" indent="0">
              <a:buNone/>
            </a:pPr>
            <a:r>
              <a:rPr lang="en-US" altLang="zh-CN" dirty="0"/>
              <a:t>    char vars[SIZE1];   // concrete variables values;</a:t>
            </a:r>
          </a:p>
          <a:p>
            <a:pPr marL="274320" lvl="1" indent="0">
              <a:buNone/>
            </a:pPr>
            <a:r>
              <a:rPr lang="en-US" altLang="zh-CN" dirty="0"/>
              <a:t>     int count;          //amount of variable values;</a:t>
            </a:r>
          </a:p>
          <a:p>
            <a:pPr marL="274320" lvl="1" indent="0">
              <a:buNone/>
            </a:pPr>
            <a:r>
              <a:rPr lang="en-US" altLang="zh-CN" dirty="0"/>
              <a:t>     string type;	//</a:t>
            </a:r>
            <a:r>
              <a:rPr lang="en-US" altLang="zh-CN" dirty="0" err="1"/>
              <a:t>func</a:t>
            </a:r>
            <a:r>
              <a:rPr lang="en-US" altLang="zh-CN" dirty="0"/>
              <a:t> or var</a:t>
            </a:r>
          </a:p>
          <a:p>
            <a:pPr marL="274320" lvl="1" indent="0">
              <a:buNone/>
            </a:pPr>
            <a:r>
              <a:rPr lang="en-US" altLang="zh-CN" dirty="0"/>
              <a:t>    string name;    //the name of functions or variable values</a:t>
            </a:r>
          </a:p>
          <a:p>
            <a:pPr marL="274320" lvl="1" indent="0">
              <a:buNone/>
            </a:pPr>
            <a:r>
              <a:rPr lang="en-US" altLang="zh-CN" dirty="0"/>
              <a:t>   GLOBAL* next;</a:t>
            </a:r>
          </a:p>
          <a:p>
            <a:pPr lvl="1"/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};</a:t>
            </a:r>
          </a:p>
          <a:p>
            <a:pPr marL="274320" lvl="1" indent="0">
              <a:buNone/>
            </a:pPr>
            <a:endParaRPr lang="en-US" altLang="zh-CN" dirty="0"/>
          </a:p>
          <a:p>
            <a:pPr marL="274320" lvl="1" indent="0">
              <a:buNone/>
            </a:pPr>
            <a:r>
              <a:rPr lang="zh-CN" altLang="en-US" dirty="0"/>
              <a:t>例如：定义函数 </a:t>
            </a:r>
            <a:r>
              <a:rPr lang="en-US" altLang="zh-CN" dirty="0"/>
              <a:t>f(</a:t>
            </a:r>
            <a:r>
              <a:rPr lang="en-US" altLang="zh-CN" dirty="0" err="1"/>
              <a:t>x,y</a:t>
            </a:r>
            <a:r>
              <a:rPr lang="en-US" altLang="zh-CN" dirty="0"/>
              <a:t>, z) = (x+1)*y-z</a:t>
            </a:r>
          </a:p>
          <a:p>
            <a:pPr marL="274320" lvl="1" indent="0">
              <a:buNone/>
            </a:pPr>
            <a:endParaRPr lang="en-US" altLang="zh-CN" dirty="0"/>
          </a:p>
          <a:p>
            <a:pPr marL="274320" lvl="1" indent="0">
              <a:buNone/>
            </a:pPr>
            <a:r>
              <a:rPr lang="zh-CN" altLang="en-US" dirty="0"/>
              <a:t>链表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7D8CEB06-996E-41AB-A20D-42631E1F9A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2562036"/>
              </p:ext>
            </p:extLst>
          </p:nvPr>
        </p:nvGraphicFramePr>
        <p:xfrm>
          <a:off x="1092741" y="4231352"/>
          <a:ext cx="5189166" cy="3541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728428AA-2C62-462B-BB26-AD82B3D57CEA}"/>
              </a:ext>
            </a:extLst>
          </p:cNvPr>
          <p:cNvSpPr txBox="1"/>
          <p:nvPr/>
        </p:nvSpPr>
        <p:spPr>
          <a:xfrm>
            <a:off x="5924938" y="3891029"/>
            <a:ext cx="4264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tokens = [‘(‘, ‘x’, ‘+’, ‘1’, ‘*’, ‘y’, ‘-’, ‘z’];</a:t>
            </a:r>
          </a:p>
          <a:p>
            <a:r>
              <a:rPr lang="en-US" altLang="zh-CN" dirty="0"/>
              <a:t>vars  = [‘x’, ‘y’, ‘z’];</a:t>
            </a:r>
          </a:p>
          <a:p>
            <a:r>
              <a:rPr lang="en-US" altLang="zh-CN" dirty="0"/>
              <a:t>count = 3;</a:t>
            </a:r>
          </a:p>
          <a:p>
            <a:r>
              <a:rPr lang="en-US" altLang="zh-CN" dirty="0"/>
              <a:t>type = “</a:t>
            </a:r>
            <a:r>
              <a:rPr lang="en-US" altLang="zh-CN" dirty="0" err="1"/>
              <a:t>func</a:t>
            </a:r>
            <a:r>
              <a:rPr lang="en-US" altLang="zh-CN" dirty="0"/>
              <a:t>”;</a:t>
            </a:r>
          </a:p>
          <a:p>
            <a:r>
              <a:rPr lang="en-US" altLang="zh-CN" dirty="0"/>
              <a:t>name = “f”;</a:t>
            </a:r>
          </a:p>
          <a:p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E2128EB-19A4-4418-9858-39592C57339D}"/>
              </a:ext>
            </a:extLst>
          </p:cNvPr>
          <p:cNvCxnSpPr/>
          <p:nvPr/>
        </p:nvCxnSpPr>
        <p:spPr>
          <a:xfrm flipV="1">
            <a:off x="4049486" y="4889241"/>
            <a:ext cx="1614196" cy="877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59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D03EE-53EB-4EC9-8690-9FB89F42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64082" cy="942392"/>
          </a:xfrm>
        </p:spPr>
        <p:txBody>
          <a:bodyPr/>
          <a:lstStyle/>
          <a:p>
            <a:r>
              <a:rPr lang="zh-CN" altLang="en-US" dirty="0"/>
              <a:t>模块划分及相关函数的实现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4F8DC71-FA2A-448D-9041-DF4B65D1F9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645495"/>
              </p:ext>
            </p:extLst>
          </p:nvPr>
        </p:nvGraphicFramePr>
        <p:xfrm>
          <a:off x="-317241" y="942392"/>
          <a:ext cx="12092473" cy="5915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878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303F5-4F74-47F6-A6FF-F1392732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82862" cy="948690"/>
          </a:xfrm>
        </p:spPr>
        <p:txBody>
          <a:bodyPr/>
          <a:lstStyle/>
          <a:p>
            <a:r>
              <a:rPr lang="zh-CN" altLang="en-US" dirty="0"/>
              <a:t>拓展功能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A0531-D963-4265-BBD8-48832A113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098" y="1070044"/>
            <a:ext cx="9682134" cy="511009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实现加减号作为一元运算符</a:t>
            </a:r>
            <a:endParaRPr lang="en-US" altLang="zh-CN" sz="4000" dirty="0"/>
          </a:p>
          <a:p>
            <a:r>
              <a:rPr lang="zh-CN" altLang="en-US" sz="4000" dirty="0"/>
              <a:t>计算部分函数的泰勒展开（需要先输入“</a:t>
            </a:r>
            <a:r>
              <a:rPr lang="en-US" altLang="zh-CN" sz="4000" dirty="0"/>
              <a:t>Taylor formula</a:t>
            </a:r>
            <a:r>
              <a:rPr lang="zh-CN" altLang="en-US" sz="4000" dirty="0"/>
              <a:t>”指令，然后根据输出的提示操作）</a:t>
            </a:r>
            <a:endParaRPr lang="en-US" altLang="zh-CN" sz="4000" dirty="0"/>
          </a:p>
          <a:p>
            <a:r>
              <a:rPr lang="en-US" altLang="zh-CN" sz="4000" dirty="0"/>
              <a:t>#</a:t>
            </a:r>
            <a:r>
              <a:rPr lang="zh-CN" altLang="en-US" sz="4000" dirty="0"/>
              <a:t>自增，</a:t>
            </a:r>
            <a:r>
              <a:rPr lang="en-US" altLang="zh-CN" sz="4000" dirty="0"/>
              <a:t>$</a:t>
            </a:r>
            <a:r>
              <a:rPr lang="zh-CN" altLang="en-US" sz="4000" dirty="0"/>
              <a:t>自减</a:t>
            </a:r>
            <a:endParaRPr lang="en-US" altLang="zh-CN" sz="4000" dirty="0"/>
          </a:p>
          <a:p>
            <a:r>
              <a:rPr lang="en-US" altLang="zh-CN" sz="4000" dirty="0"/>
              <a:t>!</a:t>
            </a:r>
            <a:r>
              <a:rPr lang="zh-CN" altLang="en-US" sz="4000" dirty="0"/>
              <a:t>求阶乘，</a:t>
            </a:r>
            <a:r>
              <a:rPr lang="en-US" altLang="zh-CN" sz="4000" dirty="0"/>
              <a:t>%</a:t>
            </a:r>
            <a:r>
              <a:rPr lang="zh-CN" altLang="en-US" sz="4000" dirty="0"/>
              <a:t>取余</a:t>
            </a:r>
          </a:p>
        </p:txBody>
      </p:sp>
    </p:spTree>
    <p:extLst>
      <p:ext uri="{BB962C8B-B14F-4D97-AF65-F5344CB8AC3E}">
        <p14:creationId xmlns:p14="http://schemas.microsoft.com/office/powerpoint/2010/main" val="4288193276"/>
      </p:ext>
    </p:extLst>
  </p:cSld>
  <p:clrMapOvr>
    <a:masterClrMapping/>
  </p:clrMapOvr>
</p:sld>
</file>

<file path=ppt/theme/theme1.xml><?xml version="1.0" encoding="utf-8"?>
<a:theme xmlns:a="http://schemas.openxmlformats.org/drawingml/2006/main" name="风景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TM03457515[[fn=风景]]</Template>
  <TotalTime>207</TotalTime>
  <Words>439</Words>
  <Application>Microsoft Office PowerPoint</Application>
  <PresentationFormat>宽屏</PresentationFormat>
  <Paragraphs>63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风景</vt:lpstr>
      <vt:lpstr>表达式计算器</vt:lpstr>
      <vt:lpstr>PowerPoint 演示文稿</vt:lpstr>
      <vt:lpstr>需求分析</vt:lpstr>
      <vt:lpstr>数据结构设计</vt:lpstr>
      <vt:lpstr>模块划分及相关函数的实现</vt:lpstr>
      <vt:lpstr>拓展功能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表达式计算器</dc:title>
  <dc:creator>jiang yingying</dc:creator>
  <cp:lastModifiedBy>jiang yingying</cp:lastModifiedBy>
  <cp:revision>19</cp:revision>
  <dcterms:created xsi:type="dcterms:W3CDTF">2021-05-31T11:22:03Z</dcterms:created>
  <dcterms:modified xsi:type="dcterms:W3CDTF">2021-06-17T14:50:58Z</dcterms:modified>
</cp:coreProperties>
</file>