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78" r:id="rId3"/>
    <p:sldId id="272" r:id="rId4"/>
    <p:sldId id="279" r:id="rId5"/>
    <p:sldId id="277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15" autoAdjust="0"/>
  </p:normalViewPr>
  <p:slideViewPr>
    <p:cSldViewPr snapToGrid="0">
      <p:cViewPr varScale="1">
        <p:scale>
          <a:sx n="64" d="100"/>
          <a:sy n="64" d="100"/>
        </p:scale>
        <p:origin x="966" y="4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2606-A24D-429E-A134-BC5D84AF7036}" type="datetimeFigureOut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1E1FF-DF00-4C13-AC8B-50075AA67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9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3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51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738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928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1E1FF-DF00-4C13-AC8B-50075AA67B5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985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20AA3-8215-42E1-8B90-1EF871EC4DB6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43DCD1C7-827C-4F9C-9E0D-317240D8D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54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14880-B488-4A0F-8C79-6F9D9B371384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98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C995-CF06-487B-AB7C-8567C88632DB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5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AE49-238C-4F2B-BBF2-E704F5E7B9D9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5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622-2116-4DF1-B7E8-C619B449DCEC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0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DEED-02C4-4EE2-A635-F6B090E30D4E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2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B58A-FDAA-4175-941A-73262888C46E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FAED-DB61-4FA6-BE4F-ABC07CCC9CAD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6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CC4A-37E1-4504-85F6-F750293F95AC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1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F0D3-65AB-4DF1-B4CD-C9192945E144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06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75CFB-102F-4B2A-BBEF-6C22FB9ABB07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D3653-4B47-4151-8FB3-977C225CB55A}" type="datetime1">
              <a:rPr lang="zh-CN" altLang="en-US" smtClean="0"/>
              <a:t>2025/7/22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CD1C7-827C-4F9C-9E0D-317240D8D36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5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dirty="0"/>
              <a:t>Network</a:t>
            </a:r>
            <a:r>
              <a:rPr lang="zh-CN" altLang="en-US" sz="5400" dirty="0"/>
              <a:t> </a:t>
            </a:r>
            <a:r>
              <a:rPr lang="en-US" altLang="zh-CN" sz="5400" dirty="0"/>
              <a:t>Notifications:</a:t>
            </a:r>
            <a:br>
              <a:rPr lang="en-US" altLang="zh-CN" sz="5400" dirty="0"/>
            </a:br>
            <a:r>
              <a:rPr lang="en-US" altLang="zh-CN" sz="3800" dirty="0"/>
              <a:t>a Problem Worth Solving</a:t>
            </a:r>
            <a:endParaRPr lang="zh-CN" altLang="en-US" sz="3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3649744"/>
            <a:ext cx="12192000" cy="1655762"/>
          </a:xfrm>
        </p:spPr>
        <p:txBody>
          <a:bodyPr>
            <a:normAutofit/>
          </a:bodyPr>
          <a:lstStyle/>
          <a:p>
            <a:endParaRPr lang="en-US" altLang="zh-CN" sz="2800" dirty="0"/>
          </a:p>
          <a:p>
            <a:r>
              <a:rPr lang="en-US" altLang="zh-CN" sz="2800" dirty="0"/>
              <a:t>Fan Zhang     China Telecom</a:t>
            </a:r>
            <a:endParaRPr lang="zh-CN" altLang="en-US" sz="28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6C5C711-E13E-41AE-B0F5-05A6E74445FA}"/>
              </a:ext>
            </a:extLst>
          </p:cNvPr>
          <p:cNvSpPr txBox="1">
            <a:spLocks/>
          </p:cNvSpPr>
          <p:nvPr/>
        </p:nvSpPr>
        <p:spPr>
          <a:xfrm>
            <a:off x="0" y="6430119"/>
            <a:ext cx="12192000" cy="4568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IETF 123      Fantel BoF      July 2025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8254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2AE8D-C43C-CF81-9E1B-BF56300B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CN" dirty="0"/>
              <a:t>Summary of Fantel 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786676-4655-2D42-CA06-8CF9F3C57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3998054"/>
          </a:xfrm>
        </p:spPr>
        <p:txBody>
          <a:bodyPr>
            <a:normAutofit/>
          </a:bodyPr>
          <a:lstStyle/>
          <a:p>
            <a:r>
              <a:rPr lang="en-US" altLang="zh-CN" dirty="0"/>
              <a:t>AI/ML traffic within DC</a:t>
            </a:r>
          </a:p>
          <a:p>
            <a:pPr lvl="1"/>
            <a:r>
              <a:rPr lang="en-US" altLang="zh-CN" sz="2000" dirty="0"/>
              <a:t>High throughput &amp; low entropy traffic</a:t>
            </a:r>
          </a:p>
          <a:p>
            <a:pPr lvl="1"/>
            <a:r>
              <a:rPr lang="en-US" altLang="zh-CN" sz="2000" dirty="0"/>
              <a:t>Require low latency &amp; lossless network connection</a:t>
            </a:r>
          </a:p>
          <a:p>
            <a:r>
              <a:rPr lang="en-US" altLang="zh-CN" dirty="0"/>
              <a:t>AI workloads spanning multiple DCs</a:t>
            </a:r>
          </a:p>
          <a:p>
            <a:pPr lvl="1"/>
            <a:r>
              <a:rPr lang="en-US" altLang="zh-CN" sz="2000" dirty="0"/>
              <a:t>Latency &amp; jitter sensitive, uncertain available bandwidth</a:t>
            </a:r>
          </a:p>
          <a:p>
            <a:pPr lvl="1"/>
            <a:r>
              <a:rPr lang="en-US" altLang="zh-CN" sz="2000" dirty="0"/>
              <a:t>Require real-time awareness of network conditions</a:t>
            </a:r>
          </a:p>
          <a:p>
            <a:r>
              <a:rPr lang="en-US" altLang="zh-CN" dirty="0"/>
              <a:t>General interconnection scenarios</a:t>
            </a:r>
          </a:p>
          <a:p>
            <a:pPr lvl="1"/>
            <a:r>
              <a:rPr lang="en-US" altLang="zh-CN" sz="2000" dirty="0"/>
              <a:t>e.g. CDN interconnection, DC interconnection, cloud-edge continuum</a:t>
            </a:r>
          </a:p>
          <a:p>
            <a:pPr lvl="1"/>
            <a:r>
              <a:rPr lang="en-US" altLang="zh-CN" sz="2000" dirty="0"/>
              <a:t>Sensible to sudden change in traffic volume reception</a:t>
            </a:r>
          </a:p>
          <a:p>
            <a:pPr lvl="1"/>
            <a:r>
              <a:rPr lang="en-US" altLang="zh-CN" sz="2000" dirty="0"/>
              <a:t>Require coordination to guarantee SLA during an uncontrolled massive injection of traffic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E7BB6-FDA8-FFE3-86F1-3998F4AA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44908C-C261-9E8B-1840-C8B9D7370716}"/>
              </a:ext>
            </a:extLst>
          </p:cNvPr>
          <p:cNvSpPr txBox="1"/>
          <p:nvPr/>
        </p:nvSpPr>
        <p:spPr>
          <a:xfrm>
            <a:off x="838200" y="5538768"/>
            <a:ext cx="101951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Need fast reaction to failure, congestion, and other network status changes (e.g. bandwidth and link utilization)</a:t>
            </a:r>
          </a:p>
        </p:txBody>
      </p:sp>
    </p:spTree>
    <p:extLst>
      <p:ext uri="{BB962C8B-B14F-4D97-AF65-F5344CB8AC3E}">
        <p14:creationId xmlns:p14="http://schemas.microsoft.com/office/powerpoint/2010/main" val="241204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36E28-46BA-41EE-A1D1-6B2925F4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73"/>
            <a:ext cx="10515600" cy="1325563"/>
          </a:xfrm>
        </p:spPr>
        <p:txBody>
          <a:bodyPr/>
          <a:lstStyle/>
          <a:p>
            <a:r>
              <a:rPr lang="en-US" altLang="zh-CN" dirty="0"/>
              <a:t>The concept of Network Notification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23D9DF-3C2A-4A01-8047-C9231B27E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7508"/>
            <a:ext cx="10515600" cy="474853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Network Notifications </a:t>
            </a:r>
            <a:r>
              <a:rPr lang="en-US" altLang="zh-CN" dirty="0"/>
              <a:t>refer to the mechanisms to send specific network information from the originating node to one or a group nodes in the network</a:t>
            </a:r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b="1" dirty="0"/>
              <a:t>Fast Notification </a:t>
            </a:r>
            <a:r>
              <a:rPr lang="en-US" altLang="zh-CN" dirty="0"/>
              <a:t>reflects the further requirement that the notification should be delivered as fast as possible, so that the corresponding reaction can be made in a timely manner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“Fast” may be important for some use cases, while,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It may be something nice to have for other use cases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319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6B77A-CAA2-8A9F-48C6-FD583C74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altLang="zh-CN" dirty="0"/>
              <a:t>Applicability of Network Notification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ACA632-EF7A-69C8-5C90-9A17A2EE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Load Balancing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Failure Protection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Flow Control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Capability Announcement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861AB5-437C-6821-9DDB-67E4BF9C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4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B9FB-DC51-4852-BB98-5180CDCC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50" y="112195"/>
            <a:ext cx="11623040" cy="1325563"/>
          </a:xfrm>
        </p:spPr>
        <p:txBody>
          <a:bodyPr/>
          <a:lstStyle/>
          <a:p>
            <a:r>
              <a:rPr lang="en-US" altLang="zh-CN" dirty="0"/>
              <a:t>Motivation of the BoF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6EFB38-BDF6-4CCB-878F-E78CE6FD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50" y="1626843"/>
            <a:ext cx="10753485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Discuss the use cases of (fast) network notifications</a:t>
            </a:r>
          </a:p>
          <a:p>
            <a:pPr lvl="2"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dirty="0"/>
              <a:t>Identify the requirements and gaps</a:t>
            </a:r>
          </a:p>
          <a:p>
            <a:pPr lvl="1"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en-US" altLang="zh-CN" dirty="0"/>
              <a:t>Gauge interests of this topic</a:t>
            </a:r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79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D1C7-827C-4F9C-9E0D-317240D8D3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2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248</Words>
  <Application>Microsoft Office PowerPoint</Application>
  <PresentationFormat>宽屏</PresentationFormat>
  <Paragraphs>44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</vt:lpstr>
      <vt:lpstr>Network Notifications: a Problem Worth Solving</vt:lpstr>
      <vt:lpstr>Summary of Fantel Use Cases</vt:lpstr>
      <vt:lpstr>The concept of Network Notification</vt:lpstr>
      <vt:lpstr>Applicability of Network Notification</vt:lpstr>
      <vt:lpstr>Motivation of the BoF</vt:lpstr>
      <vt:lpstr>Thanks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Fantel Problem Statement</dc:title>
  <dc:creator>Gengxuesong (Geng Xuesong)</dc:creator>
  <cp:lastModifiedBy>FAN ZHANG</cp:lastModifiedBy>
  <cp:revision>161</cp:revision>
  <dcterms:created xsi:type="dcterms:W3CDTF">2025-07-14T01:23:02Z</dcterms:created>
  <dcterms:modified xsi:type="dcterms:W3CDTF">2025-07-22T08:57:54Z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1751593923</vt:lpwstr>
  </property>
</Properties>
</file>