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329" r:id="rId3"/>
    <p:sldId id="328" r:id="rId4"/>
    <p:sldId id="33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89A769-9872-117A-28C8-8A5BA79E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7647B-306D-316C-2DA2-652855DD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4BE0EB-449F-46FD-34D6-8E72920B7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D1B3-0D6F-49AF-9EBC-AF813A1EFAD5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2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19A07-76B7-7647-885C-A435D163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E2826-E5C7-9922-CA4B-CB4C60E21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0E54D-7A88-84CF-D084-9B17D5BA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5FD0D-5E73-41B3-8BBF-B81D532C6EB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8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C429F-3425-E71D-754B-43243EF4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7539C-2FDD-65B0-C647-2354B9BE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6E30AD-FF74-5497-C619-1ECC539D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7ECBB-596C-4701-8125-EA7C7F77F11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3493C-F4E0-5560-A9A4-D278BB90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53BDE-0196-5CA3-A909-2AD49F37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637F8A-97D6-4B74-9E08-FDDC3FAB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B3086-DE1C-4E19-8CD7-9E76252A0DD1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4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166AA7-307E-18B7-FFB3-A1F8B5DE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D1E8B3-F947-1174-526B-FFB03654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26BB3-02C0-9E86-1476-60D0A24B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62ACE-2D0C-4282-992E-EF8D462BAB7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3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38B9E8-EB13-0B2B-613B-BCB8C9AC1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16958E-6D98-2900-7C63-2A85042AC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767D6-0B58-C28A-B2F4-BEF087F83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1DD8C-D061-433F-B5D4-3F1ED981AA1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18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B3CF02-6BF4-12AE-BE57-C9B9CF92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5B6438-E573-5809-1B0C-06FC0EFE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C692DE-21EA-124B-304C-9D248EF4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0FD63-8194-4591-AB84-31A7F1791C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3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B8ECC9-C109-A565-2486-AF4C6E31D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E26B60-BAB8-83EF-32B8-28FE8115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D38466-699B-F28A-DD9C-0122E1E3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D7F3-F0AD-42E5-9DCF-1878EAE44D1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A263BE-614F-16C8-7AA0-F817610E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7AF8425-9F75-B00D-5A3E-99C44665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D68C1-5939-59BA-3402-32E29403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BC4BD-7C68-491A-8FC9-C33BBDB370C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0189FF-E45A-C174-0F8C-71F7A508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9F14D5-6B37-811A-023F-68D774B5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4A25A9-63AE-9D80-4E58-28C02D63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D5065-8F0B-4524-A464-99CEDE3FB1C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5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5721A9-D103-537C-F83C-312CB04C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8474D3-4BDF-6C0E-5763-1091712F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78DA8C-388C-768E-9285-A950199F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71D62C-4C27-40DA-8F02-53395D864E8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4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86AD12B1-894D-1C7F-BB23-BA2B8695A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título del patrón</a:t>
            </a:r>
            <a:endParaRPr lang="en-US" altLang="es-ES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56079533-6B7A-0A7A-E9EC-8FF4A1D1D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  <a:endParaRPr lang="en-US" alt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3EE2DF-535C-2A2B-52F9-846395C96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05/11/2024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B7753-9B42-2B17-5DB9-39BCBAF96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nl-NL"/>
              <a:t>IETF 121, Dublin, November 2024</a:t>
            </a:r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EF4BB-9A70-92BF-24D8-E2BD10855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F73762C-234F-48BB-8B25-F50F69B8C78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0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4EB33-D3E4-7EBD-AE0D-87EC20001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750" y="2163445"/>
            <a:ext cx="11128375" cy="20732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4800" noProof="0" dirty="0"/>
              <a:t>Network Notification for Traffic Engineering and Load Balancing at Network Boundaries</a:t>
            </a:r>
            <a:br>
              <a:rPr lang="en-US" sz="4800" noProof="0" dirty="0"/>
            </a:br>
            <a:endParaRPr lang="en-US" sz="3600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893ED2-DA42-B459-30D9-F02181931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601845"/>
            <a:ext cx="8904288" cy="1322388"/>
          </a:xfrm>
        </p:spPr>
        <p:txBody>
          <a:bodyPr rtlCol="0">
            <a:normAutofit/>
          </a:bodyPr>
          <a:lstStyle/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kern="0" noProof="0" dirty="0">
                <a:solidFill>
                  <a:srgbClr val="898989"/>
                </a:solidFill>
              </a:rPr>
              <a:t>Luis M. Contreras (Telefónica)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kern="0" noProof="0" dirty="0">
              <a:solidFill>
                <a:srgbClr val="898989"/>
              </a:solidFill>
            </a:endParaRPr>
          </a:p>
          <a:p>
            <a:pPr fontAlgn="auto">
              <a:lnSpc>
                <a:spcPct val="70000"/>
              </a:lnSpc>
              <a:spcAft>
                <a:spcPts val="0"/>
              </a:spcAft>
              <a:defRPr/>
            </a:pPr>
            <a:r>
              <a:rPr lang="en-US" kern="0" noProof="0" dirty="0">
                <a:solidFill>
                  <a:srgbClr val="898989"/>
                </a:solidFill>
              </a:rPr>
              <a:t> IETF 123, FANTEL </a:t>
            </a:r>
            <a:r>
              <a:rPr lang="en-US" kern="0" noProof="0" dirty="0" err="1">
                <a:solidFill>
                  <a:srgbClr val="898989"/>
                </a:solidFill>
              </a:rPr>
              <a:t>BoF</a:t>
            </a:r>
            <a:r>
              <a:rPr lang="en-US" kern="0" noProof="0" dirty="0">
                <a:solidFill>
                  <a:srgbClr val="898989"/>
                </a:solidFill>
              </a:rPr>
              <a:t>, Madrid, July 2025</a:t>
            </a:r>
          </a:p>
          <a:p>
            <a:pPr fontAlgn="auto">
              <a:spcAft>
                <a:spcPts val="0"/>
              </a:spcAft>
              <a:defRPr/>
            </a:pPr>
            <a:endParaRPr lang="en-US" noProof="0" dirty="0"/>
          </a:p>
        </p:txBody>
      </p:sp>
      <p:pic>
        <p:nvPicPr>
          <p:cNvPr id="14340" name="Picture 4" descr="ietflogotrans">
            <a:extLst>
              <a:ext uri="{FF2B5EF4-FFF2-40B4-BE49-F238E27FC236}">
                <a16:creationId xmlns:a16="http://schemas.microsoft.com/office/drawing/2014/main" id="{FD52B565-0F63-2B46-0FC9-4D8E2FF2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242888"/>
            <a:ext cx="2667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428EB-B203-210D-F2E9-21358F3B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Scenarios in scope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AA4211-7D93-C858-8520-7143CE41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621" y="1739299"/>
            <a:ext cx="4794504" cy="4351338"/>
          </a:xfrm>
        </p:spPr>
        <p:txBody>
          <a:bodyPr/>
          <a:lstStyle/>
          <a:p>
            <a:r>
              <a:rPr lang="en-US" noProof="0" dirty="0"/>
              <a:t>Classical interconnection scenarios (peering, transit, internet exchanges)</a:t>
            </a:r>
          </a:p>
          <a:p>
            <a:r>
              <a:rPr lang="en-US" noProof="0" dirty="0"/>
              <a:t>Connection of CDN / content caches internal to the network</a:t>
            </a:r>
          </a:p>
          <a:p>
            <a:r>
              <a:rPr lang="en-US" noProof="0" dirty="0"/>
              <a:t>Interconnection of data centers (DC Gateway)</a:t>
            </a:r>
          </a:p>
          <a:p>
            <a:r>
              <a:rPr lang="en-US" noProof="0" dirty="0"/>
              <a:t>Cloud-edge continuum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BA336509-0D3A-3E89-35E3-2484785D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noProof="0" dirty="0"/>
              <a:t>24/07/2025</a:t>
            </a: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D967CC4F-051F-5DC2-7759-ABF365969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noProof="0" dirty="0"/>
              <a:t>IETF 123, Madrid, July 2025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16BF5CC-D23B-9321-0C22-B79C708A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4AB3086-DE1C-4E19-8CD7-9E76252A0DD1}" type="slidenum">
              <a:rPr lang="en-US" noProof="0" smtClean="0"/>
              <a:pPr>
                <a:defRPr/>
              </a:pPr>
              <a:t>2</a:t>
            </a:fld>
            <a:endParaRPr lang="en-US" noProof="0" dirty="0"/>
          </a:p>
        </p:txBody>
      </p:sp>
      <p:pic>
        <p:nvPicPr>
          <p:cNvPr id="126" name="Imagen 125">
            <a:extLst>
              <a:ext uri="{FF2B5EF4-FFF2-40B4-BE49-F238E27FC236}">
                <a16:creationId xmlns:a16="http://schemas.microsoft.com/office/drawing/2014/main" id="{DA4EF910-2280-6657-06B6-E15CF13D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459" y="789116"/>
            <a:ext cx="7026920" cy="53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6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54D3F-3719-4B2C-7795-D314DF4F5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statement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F645EE-8239-A525-A321-5D37CC3AB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interconnection of domains is typically characterized by either large number of links or links of high capacity or both</a:t>
            </a:r>
          </a:p>
          <a:p>
            <a:pPr lvl="1"/>
            <a:r>
              <a:rPr lang="en-US" dirty="0"/>
              <a:t>Transition from 100 GE (or multiples of it) to 400 GE to 800 GE to 1,6 TE … </a:t>
            </a:r>
          </a:p>
          <a:p>
            <a:r>
              <a:rPr lang="en-US" noProof="0" dirty="0"/>
              <a:t>Network interconnections are increasingly becoming sensitive to sudden changes because of the large volume of traffic delivered through them</a:t>
            </a:r>
          </a:p>
          <a:p>
            <a:r>
              <a:rPr lang="en-US" noProof="0" dirty="0"/>
              <a:t>Unplanned operational situations motivate changes on traffic</a:t>
            </a:r>
            <a:r>
              <a:rPr lang="en-US" dirty="0"/>
              <a:t> flows that can cause serious congestion internal to the network operator</a:t>
            </a:r>
            <a:endParaRPr lang="en-US" noProof="0" dirty="0"/>
          </a:p>
          <a:p>
            <a:r>
              <a:rPr lang="en-US" noProof="0" dirty="0"/>
              <a:t>Focus here is intra-domain and how network notification can assist on avoiding service affection </a:t>
            </a:r>
          </a:p>
          <a:p>
            <a:pPr lvl="1"/>
            <a:r>
              <a:rPr lang="en-US" dirty="0"/>
              <a:t>Inter-domain not covered at this stage </a:t>
            </a:r>
            <a:endParaRPr lang="en-US" noProof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4E5D40-45D3-01A3-7329-01A7F47E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24/07/2025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F20C8B-CCBC-503C-CDDF-504E1E6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/>
              <a:t>IETF 123, Madrid, July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53CDD-4A3D-21A3-EFE2-44591A8B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B3086-DE1C-4E19-8CD7-9E76252A0DD1}" type="slidenum">
              <a:rPr lang="en-US" noProof="0" smtClean="0"/>
              <a:pPr>
                <a:defRPr/>
              </a:pPr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508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71F85-AD7C-ED39-25F7-CC041AD8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83"/>
            <a:ext cx="6823841" cy="1325563"/>
          </a:xfrm>
        </p:spPr>
        <p:txBody>
          <a:bodyPr/>
          <a:lstStyle/>
          <a:p>
            <a:r>
              <a:rPr lang="en-US" noProof="0" dirty="0"/>
              <a:t>How Network Notifications could help?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476BF3-C123-CBEC-7537-98EF0EA0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20" y="1572867"/>
            <a:ext cx="6995028" cy="4920008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Network </a:t>
            </a:r>
            <a:r>
              <a:rPr lang="en-US" dirty="0"/>
              <a:t>Notification can trigger mitigation mechanisms to avoid traffic tsunami effect</a:t>
            </a:r>
          </a:p>
          <a:p>
            <a:pPr lvl="1"/>
            <a:r>
              <a:rPr lang="en-US" noProof="0" dirty="0"/>
              <a:t>E.g., direct notification among </a:t>
            </a:r>
            <a:r>
              <a:rPr lang="en-US" dirty="0"/>
              <a:t>PE nodes can trigger actions on</a:t>
            </a:r>
            <a:r>
              <a:rPr lang="en-US" noProof="0" dirty="0"/>
              <a:t> TE tunnels for accommodating sudden traffic flooding</a:t>
            </a:r>
          </a:p>
          <a:p>
            <a:r>
              <a:rPr lang="en-US" noProof="0" dirty="0"/>
              <a:t>Protocol timers for routing convergence could represent </a:t>
            </a:r>
            <a:r>
              <a:rPr lang="en-US" dirty="0"/>
              <a:t>a graceful</a:t>
            </a:r>
            <a:r>
              <a:rPr lang="en-US" noProof="0" dirty="0"/>
              <a:t> period where network notifications (and derived actions) could help</a:t>
            </a:r>
          </a:p>
          <a:p>
            <a:r>
              <a:rPr lang="en-US" noProof="0" dirty="0"/>
              <a:t>Pre-established policies or dynamic reconfigurations could avoid global effects</a:t>
            </a:r>
          </a:p>
          <a:p>
            <a:pPr lvl="1"/>
            <a:r>
              <a:rPr lang="en-US" noProof="0" dirty="0"/>
              <a:t>But this is part of the solution, so not for this discussion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438FB882-8211-CB97-F5E7-4AE00D7F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en-US" noProof="0" dirty="0"/>
              <a:t>24/07/2025</a:t>
            </a: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0E624D66-AA52-A211-F378-6EEF6B73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noProof="0" dirty="0"/>
              <a:t>IETF 123, Madrid, July 2025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3EC6336D-804B-DF43-816A-1B5ACB30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4AB3086-DE1C-4E19-8CD7-9E76252A0DD1}" type="slidenum">
              <a:rPr lang="en-US" noProof="0" smtClean="0"/>
              <a:pPr>
                <a:defRPr/>
              </a:pPr>
              <a:t>4</a:t>
            </a:fld>
            <a:endParaRPr lang="en-U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F53EC0-1361-498C-C1D3-498E22B1D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83" y="136525"/>
            <a:ext cx="1982591" cy="143634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EF47C9C-3D9D-9D4A-716B-90D5A18B7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982" y="1768102"/>
            <a:ext cx="1982591" cy="14363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5CA0A87-1CE8-AFCA-A2AC-5AC208B7D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431" y="3470799"/>
            <a:ext cx="2055749" cy="144853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EA9FE77-6EF6-2958-9297-442511B5F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5221563"/>
            <a:ext cx="2055749" cy="1436342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B0C3BADE-399E-513A-9441-93665537F063}"/>
              </a:ext>
            </a:extLst>
          </p:cNvPr>
          <p:cNvSpPr/>
          <p:nvPr/>
        </p:nvSpPr>
        <p:spPr>
          <a:xfrm>
            <a:off x="8050671" y="673694"/>
            <a:ext cx="575441" cy="53846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FAAE868-C39D-2E97-DDF5-DBE34CDC24D8}"/>
              </a:ext>
            </a:extLst>
          </p:cNvPr>
          <p:cNvSpPr/>
          <p:nvPr/>
        </p:nvSpPr>
        <p:spPr>
          <a:xfrm>
            <a:off x="8088642" y="2306354"/>
            <a:ext cx="575441" cy="53846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F91947E-A65B-28EB-9DA1-E02EFE63856B}"/>
              </a:ext>
            </a:extLst>
          </p:cNvPr>
          <p:cNvSpPr/>
          <p:nvPr/>
        </p:nvSpPr>
        <p:spPr>
          <a:xfrm>
            <a:off x="7205848" y="3470799"/>
            <a:ext cx="575441" cy="53846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  <a:r>
              <a:rPr lang="es-ES" sz="1600" dirty="0">
                <a:solidFill>
                  <a:schemeClr val="tx1"/>
                </a:solidFill>
              </a:rPr>
              <a:t>a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94549C7-97F9-5765-3E05-305812BE236F}"/>
              </a:ext>
            </a:extLst>
          </p:cNvPr>
          <p:cNvSpPr/>
          <p:nvPr/>
        </p:nvSpPr>
        <p:spPr>
          <a:xfrm>
            <a:off x="9694479" y="3421148"/>
            <a:ext cx="575441" cy="53846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3</a:t>
            </a:r>
            <a:r>
              <a:rPr lang="es-ES" sz="1600" dirty="0">
                <a:solidFill>
                  <a:schemeClr val="tx1"/>
                </a:solidFill>
              </a:rPr>
              <a:t>b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E7DAB5B8-D5BF-7C2B-0892-9ACB166AA3DE}"/>
              </a:ext>
            </a:extLst>
          </p:cNvPr>
          <p:cNvSpPr/>
          <p:nvPr/>
        </p:nvSpPr>
        <p:spPr>
          <a:xfrm>
            <a:off x="9702242" y="5198514"/>
            <a:ext cx="575441" cy="53846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4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1759B9FF-4755-9323-9035-11C2F3F0F2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289" y="3726143"/>
            <a:ext cx="2055749" cy="143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5617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274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1_Tema de Office</vt:lpstr>
      <vt:lpstr>Network Notification for Traffic Engineering and Load Balancing at Network Boundaries </vt:lpstr>
      <vt:lpstr>Scenarios in scope</vt:lpstr>
      <vt:lpstr>Problem statement</vt:lpstr>
      <vt:lpstr>How Network Notifications could help?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MIGUEL CONTRERAS MURILLO</dc:creator>
  <cp:lastModifiedBy>LUIS MIGUEL CONTRERAS MURILLO</cp:lastModifiedBy>
  <cp:revision>3</cp:revision>
  <dcterms:created xsi:type="dcterms:W3CDTF">2025-07-19T11:26:27Z</dcterms:created>
  <dcterms:modified xsi:type="dcterms:W3CDTF">2025-07-23T07:50:50Z</dcterms:modified>
</cp:coreProperties>
</file>