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4" r:id="rId1"/>
    <p:sldMasterId id="2147483665" r:id="rId2"/>
  </p:sldMasterIdLst>
  <p:notesMasterIdLst>
    <p:notesMasterId r:id="rId17"/>
  </p:notesMasterIdLst>
  <p:sldIdLst>
    <p:sldId id="256" r:id="rId3"/>
    <p:sldId id="257" r:id="rId4"/>
    <p:sldId id="258" r:id="rId5"/>
    <p:sldId id="259" r:id="rId6"/>
    <p:sldId id="260" r:id="rId7"/>
    <p:sldId id="261" r:id="rId8"/>
    <p:sldId id="262" r:id="rId9"/>
    <p:sldId id="264" r:id="rId10"/>
    <p:sldId id="263" r:id="rId11"/>
    <p:sldId id="272" r:id="rId12"/>
    <p:sldId id="265" r:id="rId13"/>
    <p:sldId id="269" r:id="rId14"/>
    <p:sldId id="271" r:id="rId15"/>
    <p:sldId id="268" r:id="rId16"/>
  </p:sldIdLst>
  <p:sldSz cx="9144000" cy="5143500" type="screen16x9"/>
  <p:notesSz cx="6858000" cy="9144000"/>
  <p:embeddedFontLst>
    <p:embeddedFont>
      <p:font typeface="Inter" panose="02000503000000020004" pitchFamily="2" charset="0"/>
      <p:regular r:id="rId18"/>
      <p:bold r:id="rId19"/>
      <p:italic r:id="rId20"/>
      <p:boldItalic r:id="rId21"/>
    </p:embeddedFont>
    <p:embeddedFont>
      <p:font typeface="Montserrat" pitchFamily="2" charset="77"/>
      <p:regular r:id="rId22"/>
      <p:bold r:id="rId23"/>
      <p:italic r:id="rId24"/>
      <p:boldItalic r:id="rId25"/>
    </p:embeddedFont>
    <p:embeddedFont>
      <p:font typeface="Open Sans" panose="020B0606030504020204" pitchFamily="34" charset="0"/>
      <p:regular r:id="rId26"/>
      <p:bold r:id="rId27"/>
      <p:italic r:id="rId28"/>
      <p:boldItalic r:id="rId29"/>
    </p:embeddedFont>
    <p:embeddedFont>
      <p:font typeface="Open Sans Medium" pitchFamily="2" charset="0"/>
      <p:regular r:id="rId30"/>
      <p:bold r:id="rId31"/>
      <p:italic r:id="rId32"/>
      <p:boldItalic r:id="rId33"/>
    </p:embeddedFont>
    <p:embeddedFont>
      <p:font typeface="Open Sans SemiBold" panose="020F0502020204030204" pitchFamily="34" charset="0"/>
      <p:regular r:id="rId34"/>
      <p:bold r:id="rId35"/>
      <p:italic r:id="rId36"/>
      <p:boldItalic r:id="rId37"/>
    </p:embeddedFont>
    <p:embeddedFont>
      <p:font typeface="Roboto" panose="02000000000000000000" pitchFamily="2"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4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404"/>
    <p:restoredTop sz="94638"/>
  </p:normalViewPr>
  <p:slideViewPr>
    <p:cSldViewPr snapToGrid="0">
      <p:cViewPr varScale="1">
        <p:scale>
          <a:sx n="170" d="100"/>
          <a:sy n="170" d="100"/>
        </p:scale>
        <p:origin x="336" y="184"/>
      </p:cViewPr>
      <p:guideLst>
        <p:guide orient="horz" pos="164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font" Target="fonts/font1.fntdata"/><Relationship Id="rId26" Type="http://schemas.openxmlformats.org/officeDocument/2006/relationships/font" Target="fonts/font9.fntdata"/><Relationship Id="rId39" Type="http://schemas.openxmlformats.org/officeDocument/2006/relationships/font" Target="fonts/font22.fntdata"/><Relationship Id="rId21" Type="http://schemas.openxmlformats.org/officeDocument/2006/relationships/font" Target="fonts/font4.fntdata"/><Relationship Id="rId34" Type="http://schemas.openxmlformats.org/officeDocument/2006/relationships/font" Target="fonts/font17.fntdata"/><Relationship Id="rId42"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7.fntdata"/><Relationship Id="rId32" Type="http://schemas.openxmlformats.org/officeDocument/2006/relationships/font" Target="fonts/font15.fntdata"/><Relationship Id="rId37" Type="http://schemas.openxmlformats.org/officeDocument/2006/relationships/font" Target="fonts/font20.fntdata"/><Relationship Id="rId40" Type="http://schemas.openxmlformats.org/officeDocument/2006/relationships/font" Target="fonts/font23.fntdata"/><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font" Target="fonts/font19.fntdata"/><Relationship Id="rId10" Type="http://schemas.openxmlformats.org/officeDocument/2006/relationships/slide" Target="slides/slide8.xml"/><Relationship Id="rId19" Type="http://schemas.openxmlformats.org/officeDocument/2006/relationships/font" Target="fonts/font2.fntdata"/><Relationship Id="rId31" Type="http://schemas.openxmlformats.org/officeDocument/2006/relationships/font" Target="fonts/font14.fntdata"/><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font" Target="fonts/font18.fntdata"/><Relationship Id="rId43"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font" Target="fonts/font16.fntdata"/><Relationship Id="rId38" Type="http://schemas.openxmlformats.org/officeDocument/2006/relationships/font" Target="fonts/font21.fntdata"/><Relationship Id="rId20" Type="http://schemas.openxmlformats.org/officeDocument/2006/relationships/font" Target="fonts/font3.fntdata"/><Relationship Id="rId41" Type="http://schemas.openxmlformats.org/officeDocument/2006/relationships/font" Target="fonts/font2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400" b="0" i="0" u="none" strike="noStrike" cap="none">
                <a:latin typeface="Arial"/>
                <a:ea typeface="Arial"/>
                <a:cs typeface="Arial"/>
                <a:sym typeface="Arial"/>
              </a:defRPr>
            </a:lvl1pPr>
            <a:lvl2pPr marL="914400" marR="0" lvl="1" indent="-228600" algn="l" rtl="0">
              <a:spcBef>
                <a:spcPts val="0"/>
              </a:spcBef>
              <a:spcAft>
                <a:spcPts val="0"/>
              </a:spcAft>
              <a:buSzPts val="1400"/>
              <a:buNone/>
              <a:defRPr sz="1400" b="0" i="0" u="none" strike="noStrike" cap="none">
                <a:latin typeface="Arial"/>
                <a:ea typeface="Arial"/>
                <a:cs typeface="Arial"/>
                <a:sym typeface="Arial"/>
              </a:defRPr>
            </a:lvl2pPr>
            <a:lvl3pPr marL="1371600" marR="0" lvl="2" indent="-228600" algn="l" rtl="0">
              <a:spcBef>
                <a:spcPts val="0"/>
              </a:spcBef>
              <a:spcAft>
                <a:spcPts val="0"/>
              </a:spcAft>
              <a:buSzPts val="1400"/>
              <a:buNone/>
              <a:defRPr sz="1400" b="0" i="0" u="none" strike="noStrike" cap="none">
                <a:latin typeface="Arial"/>
                <a:ea typeface="Arial"/>
                <a:cs typeface="Arial"/>
                <a:sym typeface="Arial"/>
              </a:defRPr>
            </a:lvl3pPr>
            <a:lvl4pPr marL="1828800" marR="0" lvl="3" indent="-228600" algn="l" rtl="0">
              <a:spcBef>
                <a:spcPts val="0"/>
              </a:spcBef>
              <a:spcAft>
                <a:spcPts val="0"/>
              </a:spcAft>
              <a:buSzPts val="1400"/>
              <a:buNone/>
              <a:defRPr sz="1400" b="0" i="0" u="none" strike="noStrike" cap="none">
                <a:latin typeface="Arial"/>
                <a:ea typeface="Arial"/>
                <a:cs typeface="Arial"/>
                <a:sym typeface="Arial"/>
              </a:defRPr>
            </a:lvl4pPr>
            <a:lvl5pPr marL="2286000" marR="0" lvl="4" indent="-228600" algn="l" rtl="0">
              <a:spcBef>
                <a:spcPts val="0"/>
              </a:spcBef>
              <a:spcAft>
                <a:spcPts val="0"/>
              </a:spcAft>
              <a:buSzPts val="1400"/>
              <a:buNone/>
              <a:defRPr sz="1400" b="0" i="0" u="none" strike="noStrike" cap="none">
                <a:latin typeface="Arial"/>
                <a:ea typeface="Arial"/>
                <a:cs typeface="Arial"/>
                <a:sym typeface="Arial"/>
              </a:defRPr>
            </a:lvl5pPr>
            <a:lvl6pPr marL="2743200" marR="0" lvl="5" indent="-228600" algn="l" rtl="0">
              <a:spcBef>
                <a:spcPts val="0"/>
              </a:spcBef>
              <a:spcAft>
                <a:spcPts val="0"/>
              </a:spcAft>
              <a:buSzPts val="1400"/>
              <a:buNone/>
              <a:defRPr sz="1400" b="0" i="0" u="none" strike="noStrike" cap="none">
                <a:latin typeface="Arial"/>
                <a:ea typeface="Arial"/>
                <a:cs typeface="Arial"/>
                <a:sym typeface="Arial"/>
              </a:defRPr>
            </a:lvl6pPr>
            <a:lvl7pPr marL="3200400" marR="0" lvl="6" indent="-228600" algn="l" rtl="0">
              <a:spcBef>
                <a:spcPts val="0"/>
              </a:spcBef>
              <a:spcAft>
                <a:spcPts val="0"/>
              </a:spcAft>
              <a:buSzPts val="1400"/>
              <a:buNone/>
              <a:defRPr sz="1400" b="0" i="0" u="none" strike="noStrike" cap="none">
                <a:latin typeface="Arial"/>
                <a:ea typeface="Arial"/>
                <a:cs typeface="Arial"/>
                <a:sym typeface="Arial"/>
              </a:defRPr>
            </a:lvl7pPr>
            <a:lvl8pPr marL="3657600" marR="0" lvl="7" indent="-228600" algn="l" rtl="0">
              <a:spcBef>
                <a:spcPts val="0"/>
              </a:spcBef>
              <a:spcAft>
                <a:spcPts val="0"/>
              </a:spcAft>
              <a:buSzPts val="1400"/>
              <a:buNone/>
              <a:defRPr sz="1400" b="0" i="0" u="none" strike="noStrike" cap="none">
                <a:latin typeface="Arial"/>
                <a:ea typeface="Arial"/>
                <a:cs typeface="Arial"/>
                <a:sym typeface="Arial"/>
              </a:defRPr>
            </a:lvl8pPr>
            <a:lvl9pPr marL="4114800" marR="0" lvl="8" indent="-228600" algn="l" rtl="0">
              <a:spcBef>
                <a:spcPts val="0"/>
              </a:spcBef>
              <a:spcAft>
                <a:spcPts val="0"/>
              </a:spcAft>
              <a:buSzPts val="1400"/>
              <a:buNone/>
              <a:defRPr sz="1400" b="0" i="0" u="none" strike="noStrike" cap="none">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datatracker.ietf.org/meeting/120/materials/slides-120-eodir-sessb-note-well-dos-and-donts"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7" name="Google Shape;97;p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7179d949db_7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5" name="Google Shape;105;g7179d949db_7_6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1200">
                <a:solidFill>
                  <a:srgbClr val="424242"/>
                </a:solidFill>
                <a:highlight>
                  <a:srgbClr val="FFFFFF"/>
                </a:highlight>
                <a:latin typeface="Roboto"/>
                <a:ea typeface="Roboto"/>
                <a:cs typeface="Roboto"/>
                <a:sym typeface="Roboto"/>
              </a:rPr>
              <a:t>The IETF Note Well should be shown at the start of every IETF working session. The guidance below is </a:t>
            </a:r>
            <a:r>
              <a:rPr lang="en-US" sz="1200" u="sng">
                <a:solidFill>
                  <a:srgbClr val="1976D2"/>
                </a:solidFill>
                <a:latin typeface="Roboto"/>
                <a:ea typeface="Roboto"/>
                <a:cs typeface="Roboto"/>
                <a:sym typeface="Roboto"/>
                <a:hlinkClick r:id="rId3">
                  <a:extLst>
                    <a:ext uri="{A12FA001-AC4F-418D-AE19-62706E023703}">
                      <ahyp:hlinkClr xmlns:ahyp="http://schemas.microsoft.com/office/drawing/2018/hyperlinkcolor" val="tx"/>
                    </a:ext>
                  </a:extLst>
                </a:hlinkClick>
              </a:rPr>
              <a:t>adapted from IETF legal counsel presentation during IETF 120</a:t>
            </a:r>
            <a:endParaRPr sz="1200">
              <a:solidFill>
                <a:srgbClr val="1B5E20"/>
              </a:solidFill>
              <a:highlight>
                <a:srgbClr val="E8F5E9"/>
              </a:highlight>
              <a:latin typeface="Roboto"/>
              <a:ea typeface="Roboto"/>
              <a:cs typeface="Roboto"/>
              <a:sym typeface="Roboto"/>
            </a:endParaRPr>
          </a:p>
          <a:p>
            <a:pPr marL="0" lvl="0" indent="0" algn="l" rtl="0">
              <a:lnSpc>
                <a:spcPct val="115000"/>
              </a:lnSpc>
              <a:spcBef>
                <a:spcPts val="0"/>
              </a:spcBef>
              <a:spcAft>
                <a:spcPts val="0"/>
              </a:spcAft>
              <a:buNone/>
            </a:pPr>
            <a:endParaRPr sz="1200">
              <a:solidFill>
                <a:srgbClr val="1B5E20"/>
              </a:solidFill>
              <a:highlight>
                <a:srgbClr val="E8F5E9"/>
              </a:highlight>
              <a:latin typeface="Roboto"/>
              <a:ea typeface="Roboto"/>
              <a:cs typeface="Roboto"/>
              <a:sym typeface="Roboto"/>
            </a:endParaRPr>
          </a:p>
          <a:p>
            <a:pPr marL="0" lvl="0" indent="0" algn="l" rtl="0">
              <a:lnSpc>
                <a:spcPct val="115000"/>
              </a:lnSpc>
              <a:spcBef>
                <a:spcPts val="0"/>
              </a:spcBef>
              <a:spcAft>
                <a:spcPts val="0"/>
              </a:spcAft>
              <a:buClr>
                <a:schemeClr val="dk1"/>
              </a:buClr>
              <a:buSzPts val="1100"/>
              <a:buFont typeface="Arial"/>
              <a:buNone/>
            </a:pPr>
            <a:r>
              <a:rPr lang="en-US" sz="1200">
                <a:solidFill>
                  <a:srgbClr val="1B5E20"/>
                </a:solidFill>
                <a:highlight>
                  <a:srgbClr val="E8F5E9"/>
                </a:highlight>
                <a:latin typeface="Roboto"/>
                <a:ea typeface="Roboto"/>
                <a:cs typeface="Roboto"/>
                <a:sym typeface="Roboto"/>
              </a:rPr>
              <a:t>DO</a:t>
            </a:r>
            <a:endParaRPr sz="1200">
              <a:solidFill>
                <a:srgbClr val="1B5E20"/>
              </a:solidFill>
              <a:highlight>
                <a:srgbClr val="E8F5E9"/>
              </a:highlight>
              <a:latin typeface="Roboto"/>
              <a:ea typeface="Roboto"/>
              <a:cs typeface="Roboto"/>
              <a:sym typeface="Roboto"/>
            </a:endParaRPr>
          </a:p>
          <a:p>
            <a:pPr marL="457200" lvl="0" indent="-304800" algn="l" rtl="0">
              <a:lnSpc>
                <a:spcPct val="115000"/>
              </a:lnSpc>
              <a:spcBef>
                <a:spcPts val="0"/>
              </a:spcBef>
              <a:spcAft>
                <a:spcPts val="0"/>
              </a:spcAft>
              <a:buClr>
                <a:srgbClr val="424242"/>
              </a:buClr>
              <a:buSzPts val="1200"/>
              <a:buFont typeface="Roboto"/>
              <a:buAutoNum type="arabicPeriod"/>
            </a:pPr>
            <a:r>
              <a:rPr lang="en-US" sz="1200">
                <a:solidFill>
                  <a:srgbClr val="424242"/>
                </a:solidFill>
                <a:latin typeface="Roboto"/>
                <a:ea typeface="Roboto"/>
                <a:cs typeface="Roboto"/>
                <a:sym typeface="Roboto"/>
              </a:rPr>
              <a:t>Do make sure people have enough time to read through the slide before you move on,</a:t>
            </a:r>
            <a:endParaRPr sz="1200">
              <a:solidFill>
                <a:srgbClr val="424242"/>
              </a:solidFill>
              <a:latin typeface="Roboto"/>
              <a:ea typeface="Roboto"/>
              <a:cs typeface="Roboto"/>
              <a:sym typeface="Roboto"/>
            </a:endParaRPr>
          </a:p>
          <a:p>
            <a:pPr marL="457200" lvl="0" indent="-304800" algn="l" rtl="0">
              <a:lnSpc>
                <a:spcPct val="115000"/>
              </a:lnSpc>
              <a:spcBef>
                <a:spcPts val="0"/>
              </a:spcBef>
              <a:spcAft>
                <a:spcPts val="0"/>
              </a:spcAft>
              <a:buClr>
                <a:srgbClr val="424242"/>
              </a:buClr>
              <a:buSzPts val="1200"/>
              <a:buFont typeface="Roboto"/>
              <a:buAutoNum type="arabicPeriod"/>
            </a:pPr>
            <a:r>
              <a:rPr lang="en-US" sz="1200">
                <a:solidFill>
                  <a:srgbClr val="424242"/>
                </a:solidFill>
                <a:latin typeface="Roboto"/>
                <a:ea typeface="Roboto"/>
                <a:cs typeface="Roboto"/>
                <a:sym typeface="Roboto"/>
              </a:rPr>
              <a:t>Do give a high-level summary of what’s covered in the Note Well: “IETF policies on conduct, privacy and IPR.”,</a:t>
            </a:r>
            <a:endParaRPr sz="1200">
              <a:solidFill>
                <a:srgbClr val="424242"/>
              </a:solidFill>
              <a:latin typeface="Roboto"/>
              <a:ea typeface="Roboto"/>
              <a:cs typeface="Roboto"/>
              <a:sym typeface="Roboto"/>
            </a:endParaRPr>
          </a:p>
          <a:p>
            <a:pPr marL="457200" lvl="0" indent="-304800" algn="l" rtl="0">
              <a:lnSpc>
                <a:spcPct val="115000"/>
              </a:lnSpc>
              <a:spcBef>
                <a:spcPts val="0"/>
              </a:spcBef>
              <a:spcAft>
                <a:spcPts val="0"/>
              </a:spcAft>
              <a:buClr>
                <a:srgbClr val="424242"/>
              </a:buClr>
              <a:buSzPts val="1200"/>
              <a:buFont typeface="Roboto"/>
              <a:buAutoNum type="arabicPeriod"/>
            </a:pPr>
            <a:r>
              <a:rPr lang="en-US" sz="1200">
                <a:solidFill>
                  <a:srgbClr val="424242"/>
                </a:solidFill>
                <a:latin typeface="Roboto"/>
                <a:ea typeface="Roboto"/>
                <a:cs typeface="Roboto"/>
                <a:sym typeface="Roboto"/>
              </a:rPr>
              <a:t>Do encourage people to read through all the linked policies &amp; documents in detail before participating or contributing,</a:t>
            </a:r>
            <a:endParaRPr sz="1200">
              <a:solidFill>
                <a:srgbClr val="424242"/>
              </a:solidFill>
              <a:latin typeface="Roboto"/>
              <a:ea typeface="Roboto"/>
              <a:cs typeface="Roboto"/>
              <a:sym typeface="Roboto"/>
            </a:endParaRPr>
          </a:p>
          <a:p>
            <a:pPr marL="457200" lvl="0" indent="-304800" algn="l" rtl="0">
              <a:lnSpc>
                <a:spcPct val="115000"/>
              </a:lnSpc>
              <a:spcBef>
                <a:spcPts val="0"/>
              </a:spcBef>
              <a:spcAft>
                <a:spcPts val="0"/>
              </a:spcAft>
              <a:buClr>
                <a:srgbClr val="424242"/>
              </a:buClr>
              <a:buSzPts val="1200"/>
              <a:buFont typeface="Roboto"/>
              <a:buAutoNum type="arabicPeriod"/>
            </a:pPr>
            <a:r>
              <a:rPr lang="en-US" sz="1200">
                <a:solidFill>
                  <a:srgbClr val="424242"/>
                </a:solidFill>
                <a:latin typeface="Roboto"/>
                <a:ea typeface="Roboto"/>
                <a:cs typeface="Roboto"/>
                <a:sym typeface="Roboto"/>
              </a:rPr>
              <a:t>Do explain where people can direct questions or concerns (IETF Executive Director or Ombudsteam).</a:t>
            </a:r>
            <a:endParaRPr sz="1200">
              <a:solidFill>
                <a:srgbClr val="424242"/>
              </a:solidFill>
              <a:latin typeface="Roboto"/>
              <a:ea typeface="Roboto"/>
              <a:cs typeface="Roboto"/>
              <a:sym typeface="Roboto"/>
            </a:endParaRPr>
          </a:p>
          <a:p>
            <a:pPr marL="0" lvl="0" indent="0" algn="l" rtl="0">
              <a:lnSpc>
                <a:spcPct val="115000"/>
              </a:lnSpc>
              <a:spcBef>
                <a:spcPts val="0"/>
              </a:spcBef>
              <a:spcAft>
                <a:spcPts val="0"/>
              </a:spcAft>
              <a:buClr>
                <a:schemeClr val="dk1"/>
              </a:buClr>
              <a:buSzPts val="1100"/>
              <a:buFont typeface="Arial"/>
              <a:buNone/>
            </a:pPr>
            <a:r>
              <a:rPr lang="en-US" sz="1200">
                <a:solidFill>
                  <a:srgbClr val="B33F00"/>
                </a:solidFill>
                <a:highlight>
                  <a:srgbClr val="FFF3E0"/>
                </a:highlight>
                <a:latin typeface="Roboto"/>
                <a:ea typeface="Roboto"/>
                <a:cs typeface="Roboto"/>
                <a:sym typeface="Roboto"/>
              </a:rPr>
              <a:t>DON'T</a:t>
            </a:r>
            <a:endParaRPr sz="1200">
              <a:solidFill>
                <a:srgbClr val="B33F00"/>
              </a:solidFill>
              <a:highlight>
                <a:srgbClr val="FFF3E0"/>
              </a:highlight>
              <a:latin typeface="Roboto"/>
              <a:ea typeface="Roboto"/>
              <a:cs typeface="Roboto"/>
              <a:sym typeface="Roboto"/>
            </a:endParaRPr>
          </a:p>
          <a:p>
            <a:pPr marL="457200" lvl="0" indent="-304800" algn="l" rtl="0">
              <a:lnSpc>
                <a:spcPct val="115000"/>
              </a:lnSpc>
              <a:spcBef>
                <a:spcPts val="0"/>
              </a:spcBef>
              <a:spcAft>
                <a:spcPts val="0"/>
              </a:spcAft>
              <a:buClr>
                <a:srgbClr val="424242"/>
              </a:buClr>
              <a:buSzPts val="1200"/>
              <a:buFont typeface="Roboto"/>
              <a:buAutoNum type="arabicPeriod"/>
            </a:pPr>
            <a:r>
              <a:rPr lang="en-US" sz="1200">
                <a:solidFill>
                  <a:srgbClr val="424242"/>
                </a:solidFill>
                <a:latin typeface="Roboto"/>
                <a:ea typeface="Roboto"/>
                <a:cs typeface="Roboto"/>
                <a:sym typeface="Roboto"/>
              </a:rPr>
              <a:t>Don’t dismiss the importance or relevance of any of the information on the Note Well.</a:t>
            </a:r>
            <a:endParaRPr sz="1200">
              <a:solidFill>
                <a:srgbClr val="424242"/>
              </a:solidFill>
              <a:latin typeface="Roboto"/>
              <a:ea typeface="Roboto"/>
              <a:cs typeface="Roboto"/>
              <a:sym typeface="Roboto"/>
            </a:endParaRPr>
          </a:p>
          <a:p>
            <a:pPr marL="457200" lvl="0" indent="-304800" algn="l" rtl="0">
              <a:lnSpc>
                <a:spcPct val="115000"/>
              </a:lnSpc>
              <a:spcBef>
                <a:spcPts val="0"/>
              </a:spcBef>
              <a:spcAft>
                <a:spcPts val="0"/>
              </a:spcAft>
              <a:buClr>
                <a:srgbClr val="424242"/>
              </a:buClr>
              <a:buSzPts val="1200"/>
              <a:buFont typeface="Roboto"/>
              <a:buAutoNum type="arabicPeriod"/>
            </a:pPr>
            <a:r>
              <a:rPr lang="en-US" sz="1200">
                <a:solidFill>
                  <a:srgbClr val="424242"/>
                </a:solidFill>
                <a:latin typeface="Roboto"/>
                <a:ea typeface="Roboto"/>
                <a:cs typeface="Roboto"/>
                <a:sym typeface="Roboto"/>
              </a:rPr>
              <a:t>Don’t interpret the meaning or get into the substance of any of the topics or content of the policies.</a:t>
            </a:r>
            <a:endParaRPr sz="1200">
              <a:solidFill>
                <a:srgbClr val="424242"/>
              </a:solidFill>
              <a:latin typeface="Roboto"/>
              <a:ea typeface="Roboto"/>
              <a:cs typeface="Roboto"/>
              <a:sym typeface="Roboto"/>
            </a:endParaRPr>
          </a:p>
          <a:p>
            <a:pPr marL="457200" lvl="0" indent="-304800" algn="l" rtl="0">
              <a:lnSpc>
                <a:spcPct val="115000"/>
              </a:lnSpc>
              <a:spcBef>
                <a:spcPts val="0"/>
              </a:spcBef>
              <a:spcAft>
                <a:spcPts val="0"/>
              </a:spcAft>
              <a:buClr>
                <a:srgbClr val="424242"/>
              </a:buClr>
              <a:buSzPts val="1200"/>
              <a:buFont typeface="Roboto"/>
              <a:buAutoNum type="arabicPeriod"/>
            </a:pPr>
            <a:r>
              <a:rPr lang="en-US" sz="1200">
                <a:solidFill>
                  <a:srgbClr val="424242"/>
                </a:solidFill>
                <a:latin typeface="Roboto"/>
                <a:ea typeface="Roboto"/>
                <a:cs typeface="Roboto"/>
                <a:sym typeface="Roboto"/>
              </a:rPr>
              <a:t>Don’t communicate that the Note Well conveys all the information participants need to know.</a:t>
            </a:r>
            <a:endParaRPr sz="1200">
              <a:solidFill>
                <a:srgbClr val="424242"/>
              </a:solidFill>
              <a:latin typeface="Roboto"/>
              <a:ea typeface="Roboto"/>
              <a:cs typeface="Roboto"/>
              <a:sym typeface="Roboto"/>
            </a:endParaRPr>
          </a:p>
          <a:p>
            <a:pPr marL="457200" lvl="0" indent="-304800" algn="l" rtl="0">
              <a:lnSpc>
                <a:spcPct val="115000"/>
              </a:lnSpc>
              <a:spcBef>
                <a:spcPts val="0"/>
              </a:spcBef>
              <a:spcAft>
                <a:spcPts val="0"/>
              </a:spcAft>
              <a:buClr>
                <a:srgbClr val="424242"/>
              </a:buClr>
              <a:buSzPts val="1200"/>
              <a:buFont typeface="Roboto"/>
              <a:buAutoNum type="arabicPeriod"/>
            </a:pPr>
            <a:r>
              <a:rPr lang="en-US" sz="1200">
                <a:solidFill>
                  <a:srgbClr val="424242"/>
                </a:solidFill>
                <a:latin typeface="Roboto"/>
                <a:ea typeface="Roboto"/>
                <a:cs typeface="Roboto"/>
                <a:sym typeface="Roboto"/>
              </a:rPr>
              <a:t>Don’t address questions or concerns in the meeting itself.</a:t>
            </a:r>
            <a:endParaRPr sz="1200">
              <a:solidFill>
                <a:srgbClr val="424242"/>
              </a:solidFill>
              <a:latin typeface="Roboto"/>
              <a:ea typeface="Roboto"/>
              <a:cs typeface="Roboto"/>
              <a:sym typeface="Roboto"/>
            </a:endParaRPr>
          </a:p>
          <a:p>
            <a:pPr marL="0" lvl="0" indent="0" algn="l" rtl="0">
              <a:lnSpc>
                <a:spcPct val="115000"/>
              </a:lnSpc>
              <a:spcBef>
                <a:spcPts val="0"/>
              </a:spcBef>
              <a:spcAft>
                <a:spcPts val="0"/>
              </a:spcAft>
              <a:buClr>
                <a:schemeClr val="dk1"/>
              </a:buClr>
              <a:buSzPts val="1100"/>
              <a:buFont typeface="Arial"/>
              <a:buNone/>
            </a:pPr>
            <a:endParaRPr sz="1200">
              <a:solidFill>
                <a:srgbClr val="424242"/>
              </a:solidFill>
              <a:latin typeface="Roboto"/>
              <a:ea typeface="Roboto"/>
              <a:cs typeface="Roboto"/>
              <a:sym typeface="Roboto"/>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232da09745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1" name="Google Shape;111;g232da09745f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a9a795ffb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17" name="Google Shape;117;ga9a795ffbb_0_0: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71a2a6c778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26" name="Google Shape;126;g71a2a6c778_0_2: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3689367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002D3C"/>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title"/>
          </p:nvPr>
        </p:nvSpPr>
        <p:spPr>
          <a:xfrm>
            <a:off x="754464" y="2104950"/>
            <a:ext cx="7635072" cy="933600"/>
          </a:xfrm>
          <a:prstGeom prst="rect">
            <a:avLst/>
          </a:prstGeom>
          <a:noFill/>
          <a:ln>
            <a:noFill/>
          </a:ln>
        </p:spPr>
        <p:txBody>
          <a:bodyPr spcFirstLastPara="1" wrap="square" lIns="91400" tIns="91400" rIns="91400" bIns="91400" anchor="b" anchorCtr="0">
            <a:noAutofit/>
          </a:bodyPr>
          <a:lstStyle>
            <a:lvl1pPr marR="0" lvl="0" algn="l" rtl="0">
              <a:lnSpc>
                <a:spcPct val="100000"/>
              </a:lnSpc>
              <a:spcBef>
                <a:spcPts val="0"/>
              </a:spcBef>
              <a:spcAft>
                <a:spcPts val="0"/>
              </a:spcAft>
              <a:buClr>
                <a:srgbClr val="FFFFFF"/>
              </a:buClr>
              <a:buSzPts val="4200"/>
              <a:buFont typeface="Inter"/>
              <a:buNone/>
              <a:defRPr sz="4200" i="0" u="none" strike="noStrike" cap="none">
                <a:solidFill>
                  <a:srgbClr val="FFFFFF"/>
                </a:solidFill>
                <a:latin typeface="Inter"/>
                <a:ea typeface="Inter"/>
                <a:cs typeface="Inter"/>
                <a:sym typeface="Inter"/>
              </a:defRPr>
            </a:lvl1pPr>
            <a:lvl2pPr marR="0" lvl="1"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2pPr>
            <a:lvl3pPr marR="0" lvl="2"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3pPr>
            <a:lvl4pPr marR="0" lvl="3"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4pPr>
            <a:lvl5pPr marR="0" lvl="4"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5pPr>
            <a:lvl6pPr marR="0" lvl="5"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6pPr>
            <a:lvl7pPr marR="0" lvl="6"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7pPr>
            <a:lvl8pPr marR="0" lvl="7"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8pPr>
            <a:lvl9pPr marR="0" lvl="8"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9pPr>
          </a:lstStyle>
          <a:p>
            <a:endParaRPr/>
          </a:p>
        </p:txBody>
      </p:sp>
      <p:sp>
        <p:nvSpPr>
          <p:cNvPr id="11" name="Google Shape;11;p2"/>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1pPr>
            <a:lvl2pPr marL="0" marR="0" lvl="1"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2pPr>
            <a:lvl3pPr marL="0" marR="0" lvl="2"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3pPr>
            <a:lvl4pPr marL="0" marR="0" lvl="3"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4pPr>
            <a:lvl5pPr marL="0" marR="0" lvl="4"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5pPr>
            <a:lvl6pPr marL="0" marR="0" lvl="5"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6pPr>
            <a:lvl7pPr marL="0" marR="0" lvl="6"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7pPr>
            <a:lvl8pPr marL="0" marR="0" lvl="7"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8pPr>
            <a:lvl9pPr marL="0" marR="0" lvl="8"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
        <p:nvSpPr>
          <p:cNvPr id="12" name="Google Shape;12;p2"/>
          <p:cNvSpPr/>
          <p:nvPr/>
        </p:nvSpPr>
        <p:spPr>
          <a:xfrm>
            <a:off x="-125" y="4147975"/>
            <a:ext cx="9144001" cy="995701"/>
          </a:xfrm>
          <a:prstGeom prst="rect">
            <a:avLst/>
          </a:prstGeom>
          <a:solidFill>
            <a:srgbClr val="FFFFFF"/>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pic>
        <p:nvPicPr>
          <p:cNvPr id="13" name="Google Shape;13;p2" descr="Shape 14"/>
          <p:cNvPicPr preferRelativeResize="0"/>
          <p:nvPr/>
        </p:nvPicPr>
        <p:blipFill rotWithShape="1">
          <a:blip r:embed="rId2">
            <a:alphaModFix/>
          </a:blip>
          <a:srcRect/>
          <a:stretch/>
        </p:blipFill>
        <p:spPr>
          <a:xfrm>
            <a:off x="7440438" y="4312261"/>
            <a:ext cx="1256176" cy="66712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9"/>
        <p:cNvGrpSpPr/>
        <p:nvPr/>
      </p:nvGrpSpPr>
      <p:grpSpPr>
        <a:xfrm>
          <a:off x="0" y="0"/>
          <a:ext cx="0" cy="0"/>
          <a:chOff x="0" y="0"/>
          <a:chExt cx="0" cy="0"/>
        </a:xfrm>
      </p:grpSpPr>
      <p:sp>
        <p:nvSpPr>
          <p:cNvPr id="60" name="Google Shape;60;p12"/>
          <p:cNvSpPr txBox="1">
            <a:spLocks noGrp="1"/>
          </p:cNvSpPr>
          <p:nvPr>
            <p:ph type="title"/>
          </p:nvPr>
        </p:nvSpPr>
        <p:spPr>
          <a:xfrm>
            <a:off x="460950" y="2065350"/>
            <a:ext cx="8222100" cy="10127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chemeClr val="lt1"/>
              </a:buClr>
              <a:buSzPts val="4200"/>
              <a:buFont typeface="Open Sans"/>
              <a:buNone/>
              <a:defRPr sz="44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9pPr>
          </a:lstStyle>
          <a:p>
            <a:endParaRPr/>
          </a:p>
        </p:txBody>
      </p:sp>
      <p:sp>
        <p:nvSpPr>
          <p:cNvPr id="61" name="Google Shape;61;p12"/>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2"/>
        <p:cNvGrpSpPr/>
        <p:nvPr/>
      </p:nvGrpSpPr>
      <p:grpSpPr>
        <a:xfrm>
          <a:off x="0" y="0"/>
          <a:ext cx="0" cy="0"/>
          <a:chOff x="0" y="0"/>
          <a:chExt cx="0" cy="0"/>
        </a:xfrm>
      </p:grpSpPr>
      <p:sp>
        <p:nvSpPr>
          <p:cNvPr id="63" name="Google Shape;63;p13"/>
          <p:cNvSpPr/>
          <p:nvPr/>
        </p:nvSpPr>
        <p:spPr>
          <a:xfrm rot="10800000" flipH="1">
            <a:off x="0" y="1685925"/>
            <a:ext cx="9144000" cy="3457575"/>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64;p13"/>
          <p:cNvSpPr/>
          <p:nvPr/>
        </p:nvSpPr>
        <p:spPr>
          <a:xfrm>
            <a:off x="0" y="1686000"/>
            <a:ext cx="9144000" cy="108675"/>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13"/>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lt1"/>
              </a:buClr>
              <a:buSzPts val="3200"/>
              <a:buFont typeface="Open Sans"/>
              <a:buNone/>
              <a:defRPr sz="32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9pPr>
          </a:lstStyle>
          <a:p>
            <a:endParaRPr/>
          </a:p>
        </p:txBody>
      </p:sp>
      <p:sp>
        <p:nvSpPr>
          <p:cNvPr id="66" name="Google Shape;66;p13"/>
          <p:cNvSpPr txBox="1">
            <a:spLocks noGrp="1"/>
          </p:cNvSpPr>
          <p:nvPr>
            <p:ph type="body" idx="1"/>
          </p:nvPr>
        </p:nvSpPr>
        <p:spPr>
          <a:xfrm>
            <a:off x="471900" y="1919075"/>
            <a:ext cx="3999900" cy="2710125"/>
          </a:xfrm>
          <a:prstGeom prst="rect">
            <a:avLst/>
          </a:prstGeom>
          <a:noFill/>
          <a:ln>
            <a:noFill/>
          </a:ln>
        </p:spPr>
        <p:txBody>
          <a:bodyPr spcFirstLastPara="1" wrap="square" lIns="91425" tIns="91425" rIns="91425" bIns="91425" anchor="t" anchorCtr="0">
            <a:noAutofit/>
          </a:bodyPr>
          <a:lstStyle>
            <a:lvl1pPr marL="457200" marR="0" lvl="0" indent="-317500" algn="l">
              <a:lnSpc>
                <a:spcPct val="115000"/>
              </a:lnSpc>
              <a:spcBef>
                <a:spcPts val="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1pPr>
            <a:lvl2pPr marL="914400" marR="0" lvl="1"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2pPr>
            <a:lvl3pPr marL="1371600" marR="0" lvl="2"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3pPr>
            <a:lvl4pPr marL="1828800" marR="0" lvl="3"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4pPr>
            <a:lvl5pPr marL="2286000" marR="0" lvl="4"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5pPr>
            <a:lvl6pPr marL="2743200" marR="0" lvl="5"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6pPr>
            <a:lvl7pPr marL="3200400" marR="0" lvl="6"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7pPr>
            <a:lvl8pPr marL="3657600" marR="0" lvl="7"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8pPr>
            <a:lvl9pPr marL="4114800" marR="0" lvl="8" indent="-304800" algn="l">
              <a:lnSpc>
                <a:spcPct val="115000"/>
              </a:lnSpc>
              <a:spcBef>
                <a:spcPts val="1600"/>
              </a:spcBef>
              <a:spcAft>
                <a:spcPts val="160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9pPr>
          </a:lstStyle>
          <a:p>
            <a:endParaRPr/>
          </a:p>
        </p:txBody>
      </p:sp>
      <p:sp>
        <p:nvSpPr>
          <p:cNvPr id="67" name="Google Shape;67;p13"/>
          <p:cNvSpPr txBox="1">
            <a:spLocks noGrp="1"/>
          </p:cNvSpPr>
          <p:nvPr>
            <p:ph type="body" idx="2"/>
          </p:nvPr>
        </p:nvSpPr>
        <p:spPr>
          <a:xfrm>
            <a:off x="4694250" y="1919075"/>
            <a:ext cx="3999900" cy="2710125"/>
          </a:xfrm>
          <a:prstGeom prst="rect">
            <a:avLst/>
          </a:prstGeom>
          <a:noFill/>
          <a:ln>
            <a:noFill/>
          </a:ln>
        </p:spPr>
        <p:txBody>
          <a:bodyPr spcFirstLastPara="1" wrap="square" lIns="91425" tIns="91425" rIns="91425" bIns="91425" anchor="t" anchorCtr="0">
            <a:noAutofit/>
          </a:bodyPr>
          <a:lstStyle>
            <a:lvl1pPr marL="457200" marR="0" lvl="0" indent="-317500" algn="l">
              <a:lnSpc>
                <a:spcPct val="115000"/>
              </a:lnSpc>
              <a:spcBef>
                <a:spcPts val="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1pPr>
            <a:lvl2pPr marL="914400" marR="0" lvl="1"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2pPr>
            <a:lvl3pPr marL="1371600" marR="0" lvl="2"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3pPr>
            <a:lvl4pPr marL="1828800" marR="0" lvl="3"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4pPr>
            <a:lvl5pPr marL="2286000" marR="0" lvl="4"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5pPr>
            <a:lvl6pPr marL="2743200" marR="0" lvl="5"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6pPr>
            <a:lvl7pPr marL="3200400" marR="0" lvl="6"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7pPr>
            <a:lvl8pPr marL="3657600" marR="0" lvl="7"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8pPr>
            <a:lvl9pPr marL="4114800" marR="0" lvl="8" indent="-304800" algn="l">
              <a:lnSpc>
                <a:spcPct val="115000"/>
              </a:lnSpc>
              <a:spcBef>
                <a:spcPts val="1600"/>
              </a:spcBef>
              <a:spcAft>
                <a:spcPts val="160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9pPr>
          </a:lstStyle>
          <a:p>
            <a:endParaRPr/>
          </a:p>
        </p:txBody>
      </p:sp>
      <p:sp>
        <p:nvSpPr>
          <p:cNvPr id="68" name="Google Shape;68;p13"/>
          <p:cNvSpPr txBox="1">
            <a:spLocks noGrp="1"/>
          </p:cNvSpPr>
          <p:nvPr>
            <p:ph type="sldNum" idx="12"/>
          </p:nvPr>
        </p:nvSpPr>
        <p:spPr>
          <a:xfrm>
            <a:off x="78789" y="4689588"/>
            <a:ext cx="548700" cy="393525"/>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l" rtl="0">
              <a:spcBef>
                <a:spcPts val="0"/>
              </a:spcBef>
              <a:spcAft>
                <a:spcPts val="0"/>
              </a:spcAft>
              <a:buNone/>
            </a:pPr>
            <a:fld id="{00000000-1234-1234-1234-123412341234}" type="slidenum">
              <a:rPr lang="en-US"/>
              <a:t>‹#›</a:t>
            </a:fld>
            <a:endParaRPr/>
          </a:p>
        </p:txBody>
      </p:sp>
      <p:pic>
        <p:nvPicPr>
          <p:cNvPr id="69" name="Google Shape;69;p13"/>
          <p:cNvPicPr preferRelativeResize="0"/>
          <p:nvPr/>
        </p:nvPicPr>
        <p:blipFill rotWithShape="1">
          <a:blip r:embed="rId2">
            <a:alphaModFix/>
          </a:blip>
          <a:srcRect/>
          <a:stretch/>
        </p:blipFill>
        <p:spPr>
          <a:xfrm>
            <a:off x="8204725" y="4520225"/>
            <a:ext cx="618862" cy="353625"/>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0"/>
        <p:cNvGrpSpPr/>
        <p:nvPr/>
      </p:nvGrpSpPr>
      <p:grpSpPr>
        <a:xfrm>
          <a:off x="0" y="0"/>
          <a:ext cx="0" cy="0"/>
          <a:chOff x="0" y="0"/>
          <a:chExt cx="0" cy="0"/>
        </a:xfrm>
      </p:grpSpPr>
      <p:sp>
        <p:nvSpPr>
          <p:cNvPr id="71" name="Google Shape;71;p14"/>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14"/>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14"/>
          <p:cNvSpPr txBox="1">
            <a:spLocks noGrp="1"/>
          </p:cNvSpPr>
          <p:nvPr>
            <p:ph type="title"/>
          </p:nvPr>
        </p:nvSpPr>
        <p:spPr>
          <a:xfrm>
            <a:off x="226078" y="357800"/>
            <a:ext cx="2808000" cy="953325"/>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lt1"/>
              </a:buClr>
              <a:buSzPts val="2400"/>
              <a:buFont typeface="Arial"/>
              <a:buNone/>
              <a:defRPr sz="24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9pPr>
          </a:lstStyle>
          <a:p>
            <a:endParaRPr/>
          </a:p>
        </p:txBody>
      </p:sp>
      <p:sp>
        <p:nvSpPr>
          <p:cNvPr id="74" name="Google Shape;74;p14"/>
          <p:cNvSpPr txBox="1">
            <a:spLocks noGrp="1"/>
          </p:cNvSpPr>
          <p:nvPr>
            <p:ph type="body" idx="1"/>
          </p:nvPr>
        </p:nvSpPr>
        <p:spPr>
          <a:xfrm>
            <a:off x="226075" y="1465800"/>
            <a:ext cx="2808000" cy="3163500"/>
          </a:xfrm>
          <a:prstGeom prst="rect">
            <a:avLst/>
          </a:prstGeom>
          <a:noFill/>
          <a:ln>
            <a:noFill/>
          </a:ln>
        </p:spPr>
        <p:txBody>
          <a:bodyPr spcFirstLastPara="1" wrap="square" lIns="91425" tIns="91425" rIns="91425" bIns="91425" anchor="t" anchorCtr="0">
            <a:noAutofit/>
          </a:bodyPr>
          <a:lstStyle>
            <a:lvl1pPr marL="457200" marR="0" lvl="0" indent="-304800" algn="l">
              <a:lnSpc>
                <a:spcPct val="115000"/>
              </a:lnSpc>
              <a:spcBef>
                <a:spcPts val="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1pPr>
            <a:lvl2pPr marL="914400" marR="0" lvl="1"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2pPr>
            <a:lvl3pPr marL="1371600" marR="0" lvl="2"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3pPr>
            <a:lvl4pPr marL="1828800" marR="0" lvl="3"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4pPr>
            <a:lvl5pPr marL="2286000" marR="0" lvl="4"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5pPr>
            <a:lvl6pPr marL="2743200" marR="0" lvl="5"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6pPr>
            <a:lvl7pPr marL="3200400" marR="0" lvl="6"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7pPr>
            <a:lvl8pPr marL="3657600" marR="0" lvl="7"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8pPr>
            <a:lvl9pPr marL="4114800" marR="0" lvl="8" indent="-304800" algn="l">
              <a:lnSpc>
                <a:spcPct val="115000"/>
              </a:lnSpc>
              <a:spcBef>
                <a:spcPts val="1600"/>
              </a:spcBef>
              <a:spcAft>
                <a:spcPts val="160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9pPr>
          </a:lstStyle>
          <a:p>
            <a:endParaRPr/>
          </a:p>
        </p:txBody>
      </p:sp>
      <p:sp>
        <p:nvSpPr>
          <p:cNvPr id="75" name="Google Shape;75;p14"/>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6"/>
        <p:cNvGrpSpPr/>
        <p:nvPr/>
      </p:nvGrpSpPr>
      <p:grpSpPr>
        <a:xfrm>
          <a:off x="0" y="0"/>
          <a:ext cx="0" cy="0"/>
          <a:chOff x="0" y="0"/>
          <a:chExt cx="0" cy="0"/>
        </a:xfrm>
      </p:grpSpPr>
      <p:sp>
        <p:nvSpPr>
          <p:cNvPr id="77" name="Google Shape;77;p15"/>
          <p:cNvSpPr txBox="1">
            <a:spLocks noGrp="1"/>
          </p:cNvSpPr>
          <p:nvPr>
            <p:ph type="title"/>
          </p:nvPr>
        </p:nvSpPr>
        <p:spPr>
          <a:xfrm>
            <a:off x="490250" y="488250"/>
            <a:ext cx="6227100" cy="40907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chemeClr val="lt1"/>
              </a:buClr>
              <a:buSzPts val="5200"/>
              <a:buFont typeface="Open Sans"/>
              <a:buNone/>
              <a:defRPr sz="52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9pPr>
          </a:lstStyle>
          <a:p>
            <a:endParaRPr/>
          </a:p>
        </p:txBody>
      </p:sp>
      <p:sp>
        <p:nvSpPr>
          <p:cNvPr id="78" name="Google Shape;78;p15"/>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9"/>
        <p:cNvGrpSpPr/>
        <p:nvPr/>
      </p:nvGrpSpPr>
      <p:grpSpPr>
        <a:xfrm>
          <a:off x="0" y="0"/>
          <a:ext cx="0" cy="0"/>
          <a:chOff x="0" y="0"/>
          <a:chExt cx="0" cy="0"/>
        </a:xfrm>
      </p:grpSpPr>
      <p:sp>
        <p:nvSpPr>
          <p:cNvPr id="80" name="Google Shape;80;p16"/>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16"/>
          <p:cNvSpPr/>
          <p:nvPr/>
        </p:nvSpPr>
        <p:spPr>
          <a:xfrm rot="5400000">
            <a:off x="1946462" y="2517713"/>
            <a:ext cx="5142825"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16"/>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marR="0" lvl="0" algn="ctr">
              <a:lnSpc>
                <a:spcPct val="100000"/>
              </a:lnSpc>
              <a:spcBef>
                <a:spcPts val="0"/>
              </a:spcBef>
              <a:spcAft>
                <a:spcPts val="0"/>
              </a:spcAft>
              <a:buClr>
                <a:schemeClr val="dk2"/>
              </a:buClr>
              <a:buSzPts val="4200"/>
              <a:buFont typeface="Arial"/>
              <a:buNone/>
              <a:defRPr sz="4200" b="0" i="0" u="none" strike="noStrike" cap="none">
                <a:solidFill>
                  <a:schemeClr val="dk2"/>
                </a:solidFill>
                <a:latin typeface="Arial"/>
                <a:ea typeface="Arial"/>
                <a:cs typeface="Arial"/>
                <a:sym typeface="Arial"/>
              </a:defRPr>
            </a:lvl1pPr>
            <a:lvl2pPr marR="0" lvl="1"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2pPr>
            <a:lvl3pPr marR="0" lvl="2"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3pPr>
            <a:lvl4pPr marR="0" lvl="3"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4pPr>
            <a:lvl5pPr marR="0" lvl="4"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5pPr>
            <a:lvl6pPr marR="0" lvl="5"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6pPr>
            <a:lvl7pPr marR="0" lvl="6"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7pPr>
            <a:lvl8pPr marR="0" lvl="7"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8pPr>
            <a:lvl9pPr marR="0" lvl="8"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9pPr>
          </a:lstStyle>
          <a:p>
            <a:endParaRPr/>
          </a:p>
        </p:txBody>
      </p:sp>
      <p:sp>
        <p:nvSpPr>
          <p:cNvPr id="83" name="Google Shape;83;p16"/>
          <p:cNvSpPr txBox="1">
            <a:spLocks noGrp="1"/>
          </p:cNvSpPr>
          <p:nvPr>
            <p:ph type="subTitle" idx="1"/>
          </p:nvPr>
        </p:nvSpPr>
        <p:spPr>
          <a:xfrm>
            <a:off x="265500" y="2779467"/>
            <a:ext cx="4045200" cy="1235025"/>
          </a:xfrm>
          <a:prstGeom prst="rect">
            <a:avLst/>
          </a:prstGeom>
          <a:noFill/>
          <a:ln>
            <a:noFill/>
          </a:ln>
        </p:spPr>
        <p:txBody>
          <a:bodyPr spcFirstLastPara="1" wrap="square" lIns="91425" tIns="91425" rIns="91425" bIns="91425" anchor="t" anchorCtr="0">
            <a:noAutofit/>
          </a:bodyPr>
          <a:lstStyle>
            <a:lvl1pPr marR="0" lvl="0"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1pPr>
            <a:lvl2pPr marR="0" lvl="1"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2pPr>
            <a:lvl3pPr marR="0" lvl="2"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3pPr>
            <a:lvl4pPr marR="0" lvl="3"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4pPr>
            <a:lvl5pPr marR="0" lvl="4"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5pPr>
            <a:lvl6pPr marR="0" lvl="5"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6pPr>
            <a:lvl7pPr marR="0" lvl="6"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7pPr>
            <a:lvl8pPr marR="0" lvl="7"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8pPr>
            <a:lvl9pPr marR="0" lvl="8"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9pPr>
          </a:lstStyle>
          <a:p>
            <a:endParaRPr/>
          </a:p>
        </p:txBody>
      </p:sp>
      <p:sp>
        <p:nvSpPr>
          <p:cNvPr id="84" name="Google Shape;84;p16"/>
          <p:cNvSpPr txBox="1">
            <a:spLocks noGrp="1"/>
          </p:cNvSpPr>
          <p:nvPr>
            <p:ph type="body" idx="2"/>
          </p:nvPr>
        </p:nvSpPr>
        <p:spPr>
          <a:xfrm>
            <a:off x="4939500" y="724200"/>
            <a:ext cx="3837000" cy="3695175"/>
          </a:xfrm>
          <a:prstGeom prst="rect">
            <a:avLst/>
          </a:prstGeom>
          <a:noFill/>
          <a:ln>
            <a:noFill/>
          </a:ln>
        </p:spPr>
        <p:txBody>
          <a:bodyPr spcFirstLastPara="1" wrap="square" lIns="91425" tIns="91425" rIns="91425" bIns="91425" anchor="ctr" anchorCtr="0">
            <a:noAutofit/>
          </a:bodyPr>
          <a:lstStyle>
            <a:lvl1pPr marL="457200" marR="0" lvl="0" indent="-342900" algn="l">
              <a:lnSpc>
                <a:spcPct val="115000"/>
              </a:lnSpc>
              <a:spcBef>
                <a:spcPts val="0"/>
              </a:spcBef>
              <a:spcAft>
                <a:spcPts val="0"/>
              </a:spcAft>
              <a:buClr>
                <a:schemeClr val="lt1"/>
              </a:buClr>
              <a:buSzPts val="1800"/>
              <a:buFont typeface="Montserrat"/>
              <a:buChar char="●"/>
              <a:defRPr sz="1800" b="0" i="0" u="none" strike="noStrike" cap="none">
                <a:solidFill>
                  <a:schemeClr val="lt1"/>
                </a:solidFill>
                <a:latin typeface="Montserrat"/>
                <a:ea typeface="Montserrat"/>
                <a:cs typeface="Montserrat"/>
                <a:sym typeface="Montserrat"/>
              </a:defRPr>
            </a:lvl1pPr>
            <a:lvl2pPr marL="914400" marR="0" lvl="1"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2pPr>
            <a:lvl3pPr marL="1371600" marR="0" lvl="2"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3pPr>
            <a:lvl4pPr marL="1828800" marR="0" lvl="3"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4pPr>
            <a:lvl5pPr marL="2286000" marR="0" lvl="4"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5pPr>
            <a:lvl6pPr marL="2743200" marR="0" lvl="5"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6pPr>
            <a:lvl7pPr marL="3200400" marR="0" lvl="6"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7pPr>
            <a:lvl8pPr marL="3657600" marR="0" lvl="7"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8pPr>
            <a:lvl9pPr marL="4114800" marR="0" lvl="8" indent="-317500" algn="l">
              <a:lnSpc>
                <a:spcPct val="115000"/>
              </a:lnSpc>
              <a:spcBef>
                <a:spcPts val="1600"/>
              </a:spcBef>
              <a:spcAft>
                <a:spcPts val="160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9pPr>
          </a:lstStyle>
          <a:p>
            <a:endParaRPr/>
          </a:p>
        </p:txBody>
      </p:sp>
      <p:sp>
        <p:nvSpPr>
          <p:cNvPr id="85" name="Google Shape;85;p16"/>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6"/>
        <p:cNvGrpSpPr/>
        <p:nvPr/>
      </p:nvGrpSpPr>
      <p:grpSpPr>
        <a:xfrm>
          <a:off x="0" y="0"/>
          <a:ext cx="0" cy="0"/>
          <a:chOff x="0" y="0"/>
          <a:chExt cx="0" cy="0"/>
        </a:xfrm>
      </p:grpSpPr>
      <p:sp>
        <p:nvSpPr>
          <p:cNvPr id="87" name="Google Shape;87;p17"/>
          <p:cNvSpPr txBox="1"/>
          <p:nvPr/>
        </p:nvSpPr>
        <p:spPr>
          <a:xfrm rot="10800000" flipH="1">
            <a:off x="0" y="-75"/>
            <a:ext cx="9144000" cy="4695975"/>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17"/>
          <p:cNvSpPr/>
          <p:nvPr/>
        </p:nvSpPr>
        <p:spPr>
          <a:xfrm rot="10800000" flipH="1">
            <a:off x="0" y="4622800"/>
            <a:ext cx="9144000" cy="74025"/>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17"/>
          <p:cNvSpPr txBox="1">
            <a:spLocks noGrp="1"/>
          </p:cNvSpPr>
          <p:nvPr>
            <p:ph type="body" idx="1"/>
          </p:nvPr>
        </p:nvSpPr>
        <p:spPr>
          <a:xfrm>
            <a:off x="57150" y="4696825"/>
            <a:ext cx="8382000" cy="446625"/>
          </a:xfrm>
          <a:prstGeom prst="rect">
            <a:avLst/>
          </a:prstGeom>
          <a:noFill/>
          <a:ln>
            <a:noFill/>
          </a:ln>
        </p:spPr>
        <p:txBody>
          <a:bodyPr spcFirstLastPara="1" wrap="square" lIns="91425" tIns="91425" rIns="91425" bIns="91425" anchor="ctr" anchorCtr="0">
            <a:noAutofit/>
          </a:bodyPr>
          <a:lstStyle>
            <a:lvl1pPr marL="457200" marR="0" lvl="0" indent="-228600" algn="l">
              <a:lnSpc>
                <a:spcPct val="100000"/>
              </a:lnSpc>
              <a:spcBef>
                <a:spcPts val="0"/>
              </a:spcBef>
              <a:spcAft>
                <a:spcPts val="0"/>
              </a:spcAft>
              <a:buClr>
                <a:schemeClr val="lt1"/>
              </a:buClr>
              <a:buSzPts val="1200"/>
              <a:buFont typeface="Montserrat"/>
              <a:buNone/>
              <a:defRPr sz="1200" b="0" i="0" u="none" strike="noStrike" cap="none">
                <a:solidFill>
                  <a:schemeClr val="lt1"/>
                </a:solidFill>
                <a:latin typeface="Montserrat"/>
                <a:ea typeface="Montserrat"/>
                <a:cs typeface="Montserrat"/>
                <a:sym typeface="Montserrat"/>
              </a:defRPr>
            </a:lvl1pPr>
          </a:lstStyle>
          <a:p>
            <a:endParaRPr/>
          </a:p>
        </p:txBody>
      </p:sp>
      <p:sp>
        <p:nvSpPr>
          <p:cNvPr id="90" name="Google Shape;90;p17"/>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91"/>
        <p:cNvGrpSpPr/>
        <p:nvPr/>
      </p:nvGrpSpPr>
      <p:grpSpPr>
        <a:xfrm>
          <a:off x="0" y="0"/>
          <a:ext cx="0" cy="0"/>
          <a:chOff x="0" y="0"/>
          <a:chExt cx="0" cy="0"/>
        </a:xfrm>
      </p:grpSpPr>
      <p:sp>
        <p:nvSpPr>
          <p:cNvPr id="92" name="Google Shape;92;p18"/>
          <p:cNvSpPr txBox="1">
            <a:spLocks noGrp="1"/>
          </p:cNvSpPr>
          <p:nvPr>
            <p:ph type="title" hasCustomPrompt="1"/>
          </p:nvPr>
        </p:nvSpPr>
        <p:spPr>
          <a:xfrm>
            <a:off x="475500" y="1258525"/>
            <a:ext cx="8222100" cy="1963575"/>
          </a:xfrm>
          <a:prstGeom prst="rect">
            <a:avLst/>
          </a:prstGeom>
          <a:noFill/>
          <a:ln>
            <a:noFill/>
          </a:ln>
        </p:spPr>
        <p:txBody>
          <a:bodyPr spcFirstLastPara="1" wrap="square" lIns="91425" tIns="91425" rIns="91425" bIns="91425" anchor="b" anchorCtr="0">
            <a:noAutofit/>
          </a:bodyPr>
          <a:lstStyle>
            <a:lvl1pPr marR="0" lvl="0" algn="ctr">
              <a:lnSpc>
                <a:spcPct val="100000"/>
              </a:lnSpc>
              <a:spcBef>
                <a:spcPts val="0"/>
              </a:spcBef>
              <a:spcAft>
                <a:spcPts val="0"/>
              </a:spcAft>
              <a:buClr>
                <a:schemeClr val="dk2"/>
              </a:buClr>
              <a:buSzPts val="12000"/>
              <a:buFont typeface="Arial"/>
              <a:buNone/>
              <a:defRPr sz="12000" b="0" i="0" u="none" strike="noStrike" cap="none">
                <a:solidFill>
                  <a:schemeClr val="dk2"/>
                </a:solidFill>
                <a:latin typeface="Open Sans"/>
                <a:ea typeface="Open Sans"/>
                <a:cs typeface="Open Sans"/>
                <a:sym typeface="Open Sans"/>
              </a:defRPr>
            </a:lvl1pPr>
            <a:lvl2pPr marR="0" lvl="1"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2pPr>
            <a:lvl3pPr marR="0" lvl="2"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3pPr>
            <a:lvl4pPr marR="0" lvl="3"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4pPr>
            <a:lvl5pPr marR="0" lvl="4"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5pPr>
            <a:lvl6pPr marR="0" lvl="5"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6pPr>
            <a:lvl7pPr marR="0" lvl="6"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7pPr>
            <a:lvl8pPr marR="0" lvl="7"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8pPr>
            <a:lvl9pPr marR="0" lvl="8"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9pPr>
          </a:lstStyle>
          <a:p>
            <a:r>
              <a:t>xx%</a:t>
            </a:r>
          </a:p>
        </p:txBody>
      </p:sp>
      <p:sp>
        <p:nvSpPr>
          <p:cNvPr id="93" name="Google Shape;93;p18"/>
          <p:cNvSpPr txBox="1">
            <a:spLocks noGrp="1"/>
          </p:cNvSpPr>
          <p:nvPr>
            <p:ph type="body" idx="1"/>
          </p:nvPr>
        </p:nvSpPr>
        <p:spPr>
          <a:xfrm>
            <a:off x="475500" y="3304625"/>
            <a:ext cx="8222100" cy="1300725"/>
          </a:xfrm>
          <a:prstGeom prst="rect">
            <a:avLst/>
          </a:prstGeom>
          <a:noFill/>
          <a:ln>
            <a:noFill/>
          </a:ln>
        </p:spPr>
        <p:txBody>
          <a:bodyPr spcFirstLastPara="1" wrap="square" lIns="91425" tIns="91425" rIns="91425" bIns="91425" anchor="t" anchorCtr="0">
            <a:noAutofit/>
          </a:bodyPr>
          <a:lstStyle>
            <a:lvl1pPr marL="457200" marR="0" lvl="0" indent="-342900" algn="ctr">
              <a:lnSpc>
                <a:spcPct val="115000"/>
              </a:lnSpc>
              <a:spcBef>
                <a:spcPts val="0"/>
              </a:spcBef>
              <a:spcAft>
                <a:spcPts val="0"/>
              </a:spcAft>
              <a:buClr>
                <a:schemeClr val="lt2"/>
              </a:buClr>
              <a:buSzPts val="1800"/>
              <a:buFont typeface="Montserrat"/>
              <a:buChar char="●"/>
              <a:defRPr sz="1800" b="0" i="0" u="none" strike="noStrike" cap="none">
                <a:solidFill>
                  <a:schemeClr val="lt2"/>
                </a:solidFill>
                <a:latin typeface="Montserrat"/>
                <a:ea typeface="Montserrat"/>
                <a:cs typeface="Montserrat"/>
                <a:sym typeface="Montserrat"/>
              </a:defRPr>
            </a:lvl1pPr>
            <a:lvl2pPr marL="914400" marR="0" lvl="1"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2pPr>
            <a:lvl3pPr marL="1371600" marR="0" lvl="2"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3pPr>
            <a:lvl4pPr marL="1828800" marR="0" lvl="3"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4pPr>
            <a:lvl5pPr marL="2286000" marR="0" lvl="4"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5pPr>
            <a:lvl6pPr marL="2743200" marR="0" lvl="5"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6pPr>
            <a:lvl7pPr marL="3200400" marR="0" lvl="6"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7pPr>
            <a:lvl8pPr marL="3657600" marR="0" lvl="7"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8pPr>
            <a:lvl9pPr marL="4114800" marR="0" lvl="8" indent="-317500" algn="ctr">
              <a:lnSpc>
                <a:spcPct val="115000"/>
              </a:lnSpc>
              <a:spcBef>
                <a:spcPts val="1600"/>
              </a:spcBef>
              <a:spcAft>
                <a:spcPts val="160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9pPr>
          </a:lstStyle>
          <a:p>
            <a:endParaRPr/>
          </a:p>
        </p:txBody>
      </p:sp>
      <p:sp>
        <p:nvSpPr>
          <p:cNvPr id="94" name="Google Shape;94;p18"/>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_AND_BODY" type="tx">
  <p:cSld name="TITLE_AND_BODY">
    <p:bg>
      <p:bgPr>
        <a:solidFill>
          <a:srgbClr val="002D3C"/>
        </a:solidFill>
        <a:effectLst/>
      </p:bgPr>
    </p:bg>
    <p:spTree>
      <p:nvGrpSpPr>
        <p:cNvPr id="1" name="Shape 14"/>
        <p:cNvGrpSpPr/>
        <p:nvPr/>
      </p:nvGrpSpPr>
      <p:grpSpPr>
        <a:xfrm>
          <a:off x="0" y="0"/>
          <a:ext cx="0" cy="0"/>
          <a:chOff x="0" y="0"/>
          <a:chExt cx="0" cy="0"/>
        </a:xfrm>
      </p:grpSpPr>
      <p:sp>
        <p:nvSpPr>
          <p:cNvPr id="15" name="Google Shape;15;p3"/>
          <p:cNvSpPr/>
          <p:nvPr/>
        </p:nvSpPr>
        <p:spPr>
          <a:xfrm rot="10800000" flipH="1">
            <a:off x="0" y="1686000"/>
            <a:ext cx="9144000" cy="3457500"/>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16" name="Google Shape;16;p3"/>
          <p:cNvSpPr/>
          <p:nvPr/>
        </p:nvSpPr>
        <p:spPr>
          <a:xfrm>
            <a:off x="0" y="1685999"/>
            <a:ext cx="9144000" cy="108601"/>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17" name="Google Shape;17;p3"/>
          <p:cNvSpPr txBox="1">
            <a:spLocks noGrp="1"/>
          </p:cNvSpPr>
          <p:nvPr>
            <p:ph type="title"/>
          </p:nvPr>
        </p:nvSpPr>
        <p:spPr>
          <a:xfrm>
            <a:off x="471900" y="218223"/>
            <a:ext cx="8222100" cy="1288203"/>
          </a:xfrm>
          <a:prstGeom prst="rect">
            <a:avLst/>
          </a:prstGeom>
          <a:noFill/>
          <a:ln>
            <a:noFill/>
          </a:ln>
        </p:spPr>
        <p:txBody>
          <a:bodyPr spcFirstLastPara="1" wrap="square" lIns="91400" tIns="91400" rIns="91400" bIns="91400" anchor="b" anchorCtr="0">
            <a:noAutofit/>
          </a:bodyPr>
          <a:lstStyle>
            <a:lvl1pPr marR="0" lvl="0" algn="l" rtl="0">
              <a:lnSpc>
                <a:spcPct val="100000"/>
              </a:lnSpc>
              <a:spcBef>
                <a:spcPts val="0"/>
              </a:spcBef>
              <a:spcAft>
                <a:spcPts val="0"/>
              </a:spcAft>
              <a:buClr>
                <a:srgbClr val="FFFFFF"/>
              </a:buClr>
              <a:buSzPts val="3600"/>
              <a:buFont typeface="Inter"/>
              <a:buNone/>
              <a:defRPr sz="3600" i="0" u="none" strike="noStrike" cap="none">
                <a:solidFill>
                  <a:srgbClr val="FFFFFF"/>
                </a:solidFill>
                <a:latin typeface="Inter"/>
                <a:ea typeface="Inter"/>
                <a:cs typeface="Inter"/>
                <a:sym typeface="Inter"/>
              </a:defRPr>
            </a:lvl1pPr>
            <a:lvl2pPr marR="0" lvl="1"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2pPr>
            <a:lvl3pPr marR="0" lvl="2"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3pPr>
            <a:lvl4pPr marR="0" lvl="3"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4pPr>
            <a:lvl5pPr marR="0" lvl="4"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5pPr>
            <a:lvl6pPr marR="0" lvl="5"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6pPr>
            <a:lvl7pPr marR="0" lvl="6"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7pPr>
            <a:lvl8pPr marR="0" lvl="7"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8pPr>
            <a:lvl9pPr marR="0" lvl="8"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9pPr>
          </a:lstStyle>
          <a:p>
            <a:endParaRPr/>
          </a:p>
        </p:txBody>
      </p:sp>
      <p:sp>
        <p:nvSpPr>
          <p:cNvPr id="18" name="Google Shape;18;p3"/>
          <p:cNvSpPr txBox="1">
            <a:spLocks noGrp="1"/>
          </p:cNvSpPr>
          <p:nvPr>
            <p:ph type="body" idx="1"/>
          </p:nvPr>
        </p:nvSpPr>
        <p:spPr>
          <a:xfrm>
            <a:off x="471900" y="1919074"/>
            <a:ext cx="8222100" cy="2710201"/>
          </a:xfrm>
          <a:prstGeom prst="rect">
            <a:avLst/>
          </a:prstGeom>
          <a:noFill/>
          <a:ln>
            <a:noFill/>
          </a:ln>
        </p:spPr>
        <p:txBody>
          <a:bodyPr spcFirstLastPara="1" wrap="square" lIns="91400" tIns="91400" rIns="91400" bIns="91400" anchor="t" anchorCtr="0">
            <a:noAutofit/>
          </a:bodyPr>
          <a:lstStyle>
            <a:lvl1pPr marL="457200" marR="0" lvl="0"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1pPr>
            <a:lvl2pPr marL="914400" marR="0" lvl="1"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2pPr>
            <a:lvl3pPr marL="1371600" marR="0" lvl="2"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3pPr>
            <a:lvl4pPr marL="1828800" marR="0" lvl="3"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4pPr>
            <a:lvl5pPr marL="2286000" marR="0" lvl="4"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5pPr>
            <a:lvl6pPr marL="2743200" marR="0" lvl="5"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6pPr>
            <a:lvl7pPr marL="3200400" marR="0" lvl="6"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7pPr>
            <a:lvl8pPr marL="3657600" marR="0" lvl="7"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8pPr>
            <a:lvl9pPr marL="4114800" marR="0" lvl="8"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9pPr>
          </a:lstStyle>
          <a:p>
            <a:endParaRPr/>
          </a:p>
        </p:txBody>
      </p:sp>
      <p:sp>
        <p:nvSpPr>
          <p:cNvPr id="19" name="Google Shape;19;p3"/>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1pPr>
            <a:lvl2pPr marL="0" marR="0" lvl="1"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2pPr>
            <a:lvl3pPr marL="0" marR="0" lvl="2"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3pPr>
            <a:lvl4pPr marL="0" marR="0" lvl="3"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4pPr>
            <a:lvl5pPr marL="0" marR="0" lvl="4"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5pPr>
            <a:lvl6pPr marL="0" marR="0" lvl="5"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6pPr>
            <a:lvl7pPr marL="0" marR="0" lvl="6"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7pPr>
            <a:lvl8pPr marL="0" marR="0" lvl="7"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8pPr>
            <a:lvl9pPr marL="0" marR="0" lvl="8"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1620">
          <p15:clr>
            <a:srgbClr val="F9AD4C"/>
          </p15:clr>
        </p15:guide>
        <p15:guide id="2" pos="2880">
          <p15:clr>
            <a:srgbClr val="F9AD4C"/>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_HEADER" type="secHead">
  <p:cSld name="SECTION_HEADER">
    <p:bg>
      <p:bgPr>
        <a:solidFill>
          <a:srgbClr val="002D3C"/>
        </a:solidFill>
        <a:effectLst/>
      </p:bgPr>
    </p:bg>
    <p:spTree>
      <p:nvGrpSpPr>
        <p:cNvPr id="1" name="Shape 20"/>
        <p:cNvGrpSpPr/>
        <p:nvPr/>
      </p:nvGrpSpPr>
      <p:grpSpPr>
        <a:xfrm>
          <a:off x="0" y="0"/>
          <a:ext cx="0" cy="0"/>
          <a:chOff x="0" y="0"/>
          <a:chExt cx="0" cy="0"/>
        </a:xfrm>
      </p:grpSpPr>
      <p:sp>
        <p:nvSpPr>
          <p:cNvPr id="21" name="Google Shape;21;p4"/>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1pPr>
            <a:lvl2pPr marL="0" marR="0" lvl="1"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2pPr>
            <a:lvl3pPr marL="0" marR="0" lvl="2"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3pPr>
            <a:lvl4pPr marL="0" marR="0" lvl="3"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4pPr>
            <a:lvl5pPr marL="0" marR="0" lvl="4"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5pPr>
            <a:lvl6pPr marL="0" marR="0" lvl="5"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6pPr>
            <a:lvl7pPr marL="0" marR="0" lvl="6"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7pPr>
            <a:lvl8pPr marL="0" marR="0" lvl="7"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8pPr>
            <a:lvl9pPr marL="0" marR="0" lvl="8"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_AND_TWO_COLUMNS" type="twoColTx">
  <p:cSld name="TITLE_AND_TWO_COLUMNS">
    <p:bg>
      <p:bgPr>
        <a:solidFill>
          <a:srgbClr val="002D3C"/>
        </a:solidFill>
        <a:effectLst/>
      </p:bgPr>
    </p:bg>
    <p:spTree>
      <p:nvGrpSpPr>
        <p:cNvPr id="1" name="Shape 22"/>
        <p:cNvGrpSpPr/>
        <p:nvPr/>
      </p:nvGrpSpPr>
      <p:grpSpPr>
        <a:xfrm>
          <a:off x="0" y="0"/>
          <a:ext cx="0" cy="0"/>
          <a:chOff x="0" y="0"/>
          <a:chExt cx="0" cy="0"/>
        </a:xfrm>
      </p:grpSpPr>
      <p:sp>
        <p:nvSpPr>
          <p:cNvPr id="23" name="Google Shape;23;p5"/>
          <p:cNvSpPr/>
          <p:nvPr/>
        </p:nvSpPr>
        <p:spPr>
          <a:xfrm rot="10800000" flipH="1">
            <a:off x="0" y="1686000"/>
            <a:ext cx="9144000" cy="3457500"/>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24" name="Google Shape;24;p5"/>
          <p:cNvSpPr/>
          <p:nvPr/>
        </p:nvSpPr>
        <p:spPr>
          <a:xfrm>
            <a:off x="0" y="1685999"/>
            <a:ext cx="9144000" cy="108601"/>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25" name="Google Shape;25;p5"/>
          <p:cNvSpPr txBox="1">
            <a:spLocks noGrp="1"/>
          </p:cNvSpPr>
          <p:nvPr>
            <p:ph type="title"/>
          </p:nvPr>
        </p:nvSpPr>
        <p:spPr>
          <a:xfrm>
            <a:off x="471900" y="738725"/>
            <a:ext cx="8222100" cy="767701"/>
          </a:xfrm>
          <a:prstGeom prst="rect">
            <a:avLst/>
          </a:prstGeom>
          <a:noFill/>
          <a:ln>
            <a:noFill/>
          </a:ln>
        </p:spPr>
        <p:txBody>
          <a:bodyPr spcFirstLastPara="1" wrap="square" lIns="91400" tIns="91400" rIns="91400" bIns="91400" anchor="b" anchorCtr="0">
            <a:noAutofit/>
          </a:bodyPr>
          <a:lstStyle>
            <a:lvl1pPr marR="0" lvl="0"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1pPr>
            <a:lvl2pPr marR="0" lvl="1"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2pPr>
            <a:lvl3pPr marR="0" lvl="2"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3pPr>
            <a:lvl4pPr marR="0" lvl="3"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4pPr>
            <a:lvl5pPr marR="0" lvl="4"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5pPr>
            <a:lvl6pPr marR="0" lvl="5"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6pPr>
            <a:lvl7pPr marR="0" lvl="6"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7pPr>
            <a:lvl8pPr marR="0" lvl="7"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8pPr>
            <a:lvl9pPr marR="0" lvl="8"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9pPr>
          </a:lstStyle>
          <a:p>
            <a:endParaRPr/>
          </a:p>
        </p:txBody>
      </p:sp>
      <p:sp>
        <p:nvSpPr>
          <p:cNvPr id="26" name="Google Shape;26;p5"/>
          <p:cNvSpPr txBox="1">
            <a:spLocks noGrp="1"/>
          </p:cNvSpPr>
          <p:nvPr>
            <p:ph type="body" idx="1"/>
          </p:nvPr>
        </p:nvSpPr>
        <p:spPr>
          <a:xfrm>
            <a:off x="471900" y="1919074"/>
            <a:ext cx="3999901" cy="2710201"/>
          </a:xfrm>
          <a:prstGeom prst="rect">
            <a:avLst/>
          </a:prstGeom>
          <a:noFill/>
          <a:ln>
            <a:noFill/>
          </a:ln>
        </p:spPr>
        <p:txBody>
          <a:bodyPr spcFirstLastPara="1" wrap="square" lIns="91400" tIns="91400" rIns="91400" bIns="91400" anchor="t" anchorCtr="0">
            <a:noAutofit/>
          </a:bodyPr>
          <a:lstStyle>
            <a:lvl1pPr marL="457200" marR="0" lvl="0"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1pPr>
            <a:lvl2pPr marL="914400" marR="0" lvl="1"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2pPr>
            <a:lvl3pPr marL="1371600" marR="0" lvl="2"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3pPr>
            <a:lvl4pPr marL="1828800" marR="0" lvl="3"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4pPr>
            <a:lvl5pPr marL="2286000" marR="0" lvl="4"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5pPr>
            <a:lvl6pPr marL="2743200" marR="0" lvl="5"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6pPr>
            <a:lvl7pPr marL="3200400" marR="0" lvl="6"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7pPr>
            <a:lvl8pPr marL="3657600" marR="0" lvl="7"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8pPr>
            <a:lvl9pPr marL="4114800" marR="0" lvl="8"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9pPr>
          </a:lstStyle>
          <a:p>
            <a:endParaRPr/>
          </a:p>
        </p:txBody>
      </p:sp>
      <p:sp>
        <p:nvSpPr>
          <p:cNvPr id="27" name="Google Shape;27;p5"/>
          <p:cNvSpPr txBox="1">
            <a:spLocks noGrp="1"/>
          </p:cNvSpPr>
          <p:nvPr>
            <p:ph type="body" idx="2"/>
          </p:nvPr>
        </p:nvSpPr>
        <p:spPr>
          <a:xfrm>
            <a:off x="4694249" y="1919074"/>
            <a:ext cx="3999901" cy="2710201"/>
          </a:xfrm>
          <a:prstGeom prst="rect">
            <a:avLst/>
          </a:prstGeom>
          <a:noFill/>
          <a:ln>
            <a:noFill/>
          </a:ln>
        </p:spPr>
        <p:txBody>
          <a:bodyPr spcFirstLastPara="1" wrap="square" lIns="91400" tIns="91400" rIns="91400" bIns="91400" anchor="t" anchorCtr="0">
            <a:noAutofit/>
          </a:bodyPr>
          <a:lstStyle>
            <a:lvl1pPr marL="457200" marR="0" lvl="0"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1pPr>
            <a:lvl2pPr marL="914400" marR="0" lvl="1"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2pPr>
            <a:lvl3pPr marL="1371600" marR="0" lvl="2"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3pPr>
            <a:lvl4pPr marL="1828800" marR="0" lvl="3"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4pPr>
            <a:lvl5pPr marL="2286000" marR="0" lvl="4"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5pPr>
            <a:lvl6pPr marL="2743200" marR="0" lvl="5"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6pPr>
            <a:lvl7pPr marL="3200400" marR="0" lvl="6"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7pPr>
            <a:lvl8pPr marL="3657600" marR="0" lvl="7"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8pPr>
            <a:lvl9pPr marL="4114800" marR="0" lvl="8"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9pPr>
          </a:lstStyle>
          <a:p>
            <a:endParaRPr/>
          </a:p>
        </p:txBody>
      </p:sp>
      <p:sp>
        <p:nvSpPr>
          <p:cNvPr id="28" name="Google Shape;28;p5"/>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1pPr>
            <a:lvl2pPr marL="0" marR="0" lvl="1"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2pPr>
            <a:lvl3pPr marL="0" marR="0" lvl="2"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3pPr>
            <a:lvl4pPr marL="0" marR="0" lvl="3"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4pPr>
            <a:lvl5pPr marL="0" marR="0" lvl="4"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5pPr>
            <a:lvl6pPr marL="0" marR="0" lvl="5"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6pPr>
            <a:lvl7pPr marL="0" marR="0" lvl="6"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7pPr>
            <a:lvl8pPr marL="0" marR="0" lvl="7"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8pPr>
            <a:lvl9pPr marL="0" marR="0" lvl="8"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hin title" type="titleOnly">
  <p:cSld name="TITLE_ONLY">
    <p:bg>
      <p:bgPr>
        <a:solidFill>
          <a:srgbClr val="002D3C"/>
        </a:solidFill>
        <a:effectLst/>
      </p:bgPr>
    </p:bg>
    <p:spTree>
      <p:nvGrpSpPr>
        <p:cNvPr id="1" name="Shape 29"/>
        <p:cNvGrpSpPr/>
        <p:nvPr/>
      </p:nvGrpSpPr>
      <p:grpSpPr>
        <a:xfrm>
          <a:off x="0" y="0"/>
          <a:ext cx="0" cy="0"/>
          <a:chOff x="0" y="0"/>
          <a:chExt cx="0" cy="0"/>
        </a:xfrm>
      </p:grpSpPr>
      <p:sp>
        <p:nvSpPr>
          <p:cNvPr id="30" name="Google Shape;30;p6"/>
          <p:cNvSpPr/>
          <p:nvPr/>
        </p:nvSpPr>
        <p:spPr>
          <a:xfrm rot="10800000" flipH="1">
            <a:off x="0" y="770474"/>
            <a:ext cx="9144000" cy="4380300"/>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31" name="Google Shape;31;p6"/>
          <p:cNvSpPr txBox="1">
            <a:spLocks noGrp="1"/>
          </p:cNvSpPr>
          <p:nvPr>
            <p:ph type="title"/>
          </p:nvPr>
        </p:nvSpPr>
        <p:spPr>
          <a:xfrm>
            <a:off x="158699" y="61427"/>
            <a:ext cx="8826600" cy="602700"/>
          </a:xfrm>
          <a:prstGeom prst="rect">
            <a:avLst/>
          </a:prstGeom>
          <a:noFill/>
          <a:ln>
            <a:noFill/>
          </a:ln>
        </p:spPr>
        <p:txBody>
          <a:bodyPr spcFirstLastPara="1" wrap="square" lIns="91400" tIns="91400" rIns="91400" bIns="91400" anchor="ctr" anchorCtr="0">
            <a:noAutofit/>
          </a:bodyPr>
          <a:lstStyle>
            <a:lvl1pPr marR="0" lvl="0" algn="l" rtl="0">
              <a:lnSpc>
                <a:spcPct val="100000"/>
              </a:lnSpc>
              <a:spcBef>
                <a:spcPts val="0"/>
              </a:spcBef>
              <a:spcAft>
                <a:spcPts val="0"/>
              </a:spcAft>
              <a:buClr>
                <a:srgbClr val="FFFFFF"/>
              </a:buClr>
              <a:buSzPts val="2400"/>
              <a:buFont typeface="Inter"/>
              <a:buNone/>
              <a:defRPr sz="2400" i="0" u="none" strike="noStrike" cap="none">
                <a:solidFill>
                  <a:srgbClr val="FFFFFF"/>
                </a:solidFill>
                <a:latin typeface="Inter"/>
                <a:ea typeface="Inter"/>
                <a:cs typeface="Inter"/>
                <a:sym typeface="Inter"/>
              </a:defRPr>
            </a:lvl1pPr>
            <a:lvl2pPr marR="0" lvl="1"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2pPr>
            <a:lvl3pPr marR="0" lvl="2"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3pPr>
            <a:lvl4pPr marR="0" lvl="3"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4pPr>
            <a:lvl5pPr marR="0" lvl="4"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5pPr>
            <a:lvl6pPr marR="0" lvl="5"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6pPr>
            <a:lvl7pPr marR="0" lvl="6"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7pPr>
            <a:lvl8pPr marR="0" lvl="7"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8pPr>
            <a:lvl9pPr marR="0" lvl="8"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9pPr>
          </a:lstStyle>
          <a:p>
            <a:endParaRPr/>
          </a:p>
        </p:txBody>
      </p:sp>
      <p:sp>
        <p:nvSpPr>
          <p:cNvPr id="32" name="Google Shape;32;p6"/>
          <p:cNvSpPr txBox="1">
            <a:spLocks noGrp="1"/>
          </p:cNvSpPr>
          <p:nvPr>
            <p:ph type="body" idx="1"/>
          </p:nvPr>
        </p:nvSpPr>
        <p:spPr>
          <a:xfrm>
            <a:off x="460950" y="1001775"/>
            <a:ext cx="8222100" cy="3765300"/>
          </a:xfrm>
          <a:prstGeom prst="rect">
            <a:avLst/>
          </a:prstGeom>
          <a:noFill/>
          <a:ln>
            <a:noFill/>
          </a:ln>
        </p:spPr>
        <p:txBody>
          <a:bodyPr spcFirstLastPara="1" wrap="square" lIns="91400" tIns="91400" rIns="91400" bIns="91400" anchor="t" anchorCtr="0">
            <a:noAutofit/>
          </a:bodyPr>
          <a:lstStyle>
            <a:lvl1pPr marL="457200" marR="0" lvl="0"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1pPr>
            <a:lvl2pPr marL="914400" marR="0" lvl="1"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2pPr>
            <a:lvl3pPr marL="1371600" marR="0" lvl="2"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3pPr>
            <a:lvl4pPr marL="1828800" marR="0" lvl="3"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4pPr>
            <a:lvl5pPr marL="2286000" marR="0" lvl="4"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5pPr>
            <a:lvl6pPr marL="2743200" marR="0" lvl="5"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6pPr>
            <a:lvl7pPr marL="3200400" marR="0" lvl="6"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7pPr>
            <a:lvl8pPr marL="3657600" marR="0" lvl="7"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8pPr>
            <a:lvl9pPr marL="4114800" marR="0" lvl="8"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9pPr>
          </a:lstStyle>
          <a:p>
            <a:endParaRPr/>
          </a:p>
        </p:txBody>
      </p:sp>
      <p:sp>
        <p:nvSpPr>
          <p:cNvPr id="33" name="Google Shape;33;p6"/>
          <p:cNvSpPr txBox="1">
            <a:spLocks noGrp="1"/>
          </p:cNvSpPr>
          <p:nvPr>
            <p:ph type="sldNum" idx="12"/>
          </p:nvPr>
        </p:nvSpPr>
        <p:spPr>
          <a:xfrm>
            <a:off x="8735428" y="4724798"/>
            <a:ext cx="336900" cy="335400"/>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1pPr>
            <a:lvl2pPr marL="0" marR="0" lvl="1"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2pPr>
            <a:lvl3pPr marL="0" marR="0" lvl="2"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3pPr>
            <a:lvl4pPr marL="0" marR="0" lvl="3"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4pPr>
            <a:lvl5pPr marL="0" marR="0" lvl="4"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5pPr>
            <a:lvl6pPr marL="0" marR="0" lvl="5"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6pPr>
            <a:lvl7pPr marL="0" marR="0" lvl="6"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7pPr>
            <a:lvl8pPr marL="0" marR="0" lvl="7"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8pPr>
            <a:lvl9pPr marL="0" marR="0" lvl="8"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34"/>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9"/>
        <p:cNvGrpSpPr/>
        <p:nvPr/>
      </p:nvGrpSpPr>
      <p:grpSpPr>
        <a:xfrm>
          <a:off x="0" y="0"/>
          <a:ext cx="0" cy="0"/>
          <a:chOff x="0" y="0"/>
          <a:chExt cx="0" cy="0"/>
        </a:xfrm>
      </p:grpSpPr>
      <p:sp>
        <p:nvSpPr>
          <p:cNvPr id="40" name="Google Shape;40;p9"/>
          <p:cNvSpPr/>
          <p:nvPr/>
        </p:nvSpPr>
        <p:spPr>
          <a:xfrm rot="10800000" flipH="1">
            <a:off x="0" y="656300"/>
            <a:ext cx="9144000" cy="44784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p9"/>
          <p:cNvSpPr/>
          <p:nvPr/>
        </p:nvSpPr>
        <p:spPr>
          <a:xfrm>
            <a:off x="0" y="656350"/>
            <a:ext cx="9144000" cy="108675"/>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42;p9"/>
          <p:cNvSpPr txBox="1">
            <a:spLocks noGrp="1"/>
          </p:cNvSpPr>
          <p:nvPr>
            <p:ph type="title"/>
          </p:nvPr>
        </p:nvSpPr>
        <p:spPr>
          <a:xfrm>
            <a:off x="401925" y="16350"/>
            <a:ext cx="8523000" cy="60277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chemeClr val="lt1"/>
              </a:buClr>
              <a:buSzPts val="1800"/>
              <a:buFont typeface="Open Sans"/>
              <a:buNone/>
              <a:defRPr sz="20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9pPr>
          </a:lstStyle>
          <a:p>
            <a:endParaRPr/>
          </a:p>
        </p:txBody>
      </p:sp>
      <p:sp>
        <p:nvSpPr>
          <p:cNvPr id="43" name="Google Shape;43;p9"/>
          <p:cNvSpPr txBox="1">
            <a:spLocks noGrp="1"/>
          </p:cNvSpPr>
          <p:nvPr>
            <p:ph type="sldNum" idx="12"/>
          </p:nvPr>
        </p:nvSpPr>
        <p:spPr>
          <a:xfrm>
            <a:off x="78789" y="4689588"/>
            <a:ext cx="548700" cy="393525"/>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1pPr>
            <a:lvl2pPr marL="0" marR="0" lvl="1"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2pPr>
            <a:lvl3pPr marL="0" marR="0" lvl="2"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3pPr>
            <a:lvl4pPr marL="0" marR="0" lvl="3"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4pPr>
            <a:lvl5pPr marL="0" marR="0" lvl="4"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5pPr>
            <a:lvl6pPr marL="0" marR="0" lvl="5"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6pPr>
            <a:lvl7pPr marL="0" marR="0" lvl="6"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7pPr>
            <a:lvl8pPr marL="0" marR="0" lvl="7"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8pPr>
            <a:lvl9pPr marL="0" marR="0" lvl="8"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US"/>
              <a:t>‹#›</a:t>
            </a:fld>
            <a:endParaRPr/>
          </a:p>
        </p:txBody>
      </p:sp>
      <p:pic>
        <p:nvPicPr>
          <p:cNvPr id="44" name="Google Shape;44;p9"/>
          <p:cNvPicPr preferRelativeResize="0"/>
          <p:nvPr/>
        </p:nvPicPr>
        <p:blipFill rotWithShape="1">
          <a:blip r:embed="rId2">
            <a:alphaModFix/>
          </a:blip>
          <a:srcRect/>
          <a:stretch/>
        </p:blipFill>
        <p:spPr>
          <a:xfrm>
            <a:off x="7922625" y="4520234"/>
            <a:ext cx="830437" cy="47450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45"/>
        <p:cNvGrpSpPr/>
        <p:nvPr/>
      </p:nvGrpSpPr>
      <p:grpSpPr>
        <a:xfrm>
          <a:off x="0" y="0"/>
          <a:ext cx="0" cy="0"/>
          <a:chOff x="0" y="0"/>
          <a:chExt cx="0" cy="0"/>
        </a:xfrm>
      </p:grpSpPr>
      <p:sp>
        <p:nvSpPr>
          <p:cNvPr id="46" name="Google Shape;46;p10"/>
          <p:cNvSpPr txBox="1">
            <a:spLocks noGrp="1"/>
          </p:cNvSpPr>
          <p:nvPr>
            <p:ph type="ctrTitle"/>
          </p:nvPr>
        </p:nvSpPr>
        <p:spPr>
          <a:xfrm>
            <a:off x="390525" y="1819275"/>
            <a:ext cx="8222100" cy="933525"/>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lt1"/>
              </a:buClr>
              <a:buSzPts val="3800"/>
              <a:buFont typeface="Open Sans"/>
              <a:buNone/>
              <a:defRPr sz="38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9pPr>
          </a:lstStyle>
          <a:p>
            <a:endParaRPr/>
          </a:p>
        </p:txBody>
      </p:sp>
      <p:sp>
        <p:nvSpPr>
          <p:cNvPr id="47" name="Google Shape;47;p10"/>
          <p:cNvSpPr txBox="1">
            <a:spLocks noGrp="1"/>
          </p:cNvSpPr>
          <p:nvPr>
            <p:ph type="subTitle" idx="1"/>
          </p:nvPr>
        </p:nvSpPr>
        <p:spPr>
          <a:xfrm>
            <a:off x="390525" y="2789130"/>
            <a:ext cx="8222100" cy="432900"/>
          </a:xfrm>
          <a:prstGeom prst="rect">
            <a:avLst/>
          </a:prstGeom>
          <a:noFill/>
          <a:ln>
            <a:noFill/>
          </a:ln>
        </p:spPr>
        <p:txBody>
          <a:bodyPr spcFirstLastPara="1" wrap="square" lIns="91425" tIns="91425" rIns="91425" bIns="91425" anchor="t" anchorCtr="0">
            <a:noAutofit/>
          </a:bodyPr>
          <a:lstStyle>
            <a:lvl1pPr marR="0" lvl="0"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1pPr>
            <a:lvl2pPr marR="0" lvl="1"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2pPr>
            <a:lvl3pPr marR="0" lvl="2"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3pPr>
            <a:lvl4pPr marR="0" lvl="3"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4pPr>
            <a:lvl5pPr marR="0" lvl="4"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5pPr>
            <a:lvl6pPr marR="0" lvl="5"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6pPr>
            <a:lvl7pPr marR="0" lvl="6"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7pPr>
            <a:lvl8pPr marR="0" lvl="7"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8pPr>
            <a:lvl9pPr marR="0" lvl="8"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9pPr>
          </a:lstStyle>
          <a:p>
            <a:endParaRPr/>
          </a:p>
        </p:txBody>
      </p:sp>
      <p:sp>
        <p:nvSpPr>
          <p:cNvPr id="48" name="Google Shape;48;p10"/>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
        <p:nvSpPr>
          <p:cNvPr id="49" name="Google Shape;49;p10"/>
          <p:cNvSpPr/>
          <p:nvPr/>
        </p:nvSpPr>
        <p:spPr>
          <a:xfrm>
            <a:off x="-125" y="4147975"/>
            <a:ext cx="9144000" cy="995625"/>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50" name="Google Shape;50;p10"/>
          <p:cNvPicPr preferRelativeResize="0"/>
          <p:nvPr/>
        </p:nvPicPr>
        <p:blipFill rotWithShape="1">
          <a:blip r:embed="rId2">
            <a:alphaModFix/>
          </a:blip>
          <a:srcRect/>
          <a:stretch/>
        </p:blipFill>
        <p:spPr>
          <a:xfrm>
            <a:off x="7655588" y="4312262"/>
            <a:ext cx="942131" cy="500344"/>
          </a:xfrm>
          <a:prstGeom prst="rect">
            <a:avLst/>
          </a:prstGeom>
          <a:noFill/>
          <a:ln>
            <a:noFill/>
          </a:ln>
        </p:spPr>
      </p:pic>
      <p:sp>
        <p:nvSpPr>
          <p:cNvPr id="51" name="Google Shape;51;p10"/>
          <p:cNvSpPr txBox="1"/>
          <p:nvPr/>
        </p:nvSpPr>
        <p:spPr>
          <a:xfrm>
            <a:off x="381005" y="4507324"/>
            <a:ext cx="2750400" cy="2769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Montserrat"/>
                <a:ea typeface="Montserrat"/>
                <a:cs typeface="Montserrat"/>
                <a:sym typeface="Montserrat"/>
              </a:rPr>
              <a:t>Making the Internet work better</a:t>
            </a:r>
            <a:endParaRPr sz="1200" b="0" i="0" u="none" strike="noStrike" cap="none">
              <a:solidFill>
                <a:schemeClr val="lt2"/>
              </a:solidFill>
              <a:latin typeface="Montserrat"/>
              <a:ea typeface="Montserrat"/>
              <a:cs typeface="Montserrat"/>
              <a:sym typeface="Montserrat"/>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2"/>
        <p:cNvGrpSpPr/>
        <p:nvPr/>
      </p:nvGrpSpPr>
      <p:grpSpPr>
        <a:xfrm>
          <a:off x="0" y="0"/>
          <a:ext cx="0" cy="0"/>
          <a:chOff x="0" y="0"/>
          <a:chExt cx="0" cy="0"/>
        </a:xfrm>
      </p:grpSpPr>
      <p:sp>
        <p:nvSpPr>
          <p:cNvPr id="53" name="Google Shape;53;p11"/>
          <p:cNvSpPr/>
          <p:nvPr/>
        </p:nvSpPr>
        <p:spPr>
          <a:xfrm rot="10800000" flipH="1">
            <a:off x="0" y="1685925"/>
            <a:ext cx="9144000" cy="3457575"/>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 name="Google Shape;54;p11"/>
          <p:cNvSpPr/>
          <p:nvPr/>
        </p:nvSpPr>
        <p:spPr>
          <a:xfrm>
            <a:off x="0" y="1686000"/>
            <a:ext cx="9144000" cy="108675"/>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 name="Google Shape;55;p1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lt1"/>
              </a:buClr>
              <a:buSzPts val="3200"/>
              <a:buFont typeface="Open Sans SemiBold"/>
              <a:buNone/>
              <a:defRPr sz="32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9pPr>
          </a:lstStyle>
          <a:p>
            <a:endParaRPr/>
          </a:p>
        </p:txBody>
      </p:sp>
      <p:sp>
        <p:nvSpPr>
          <p:cNvPr id="56" name="Google Shape;56;p11"/>
          <p:cNvSpPr txBox="1">
            <a:spLocks noGrp="1"/>
          </p:cNvSpPr>
          <p:nvPr>
            <p:ph type="body" idx="1"/>
          </p:nvPr>
        </p:nvSpPr>
        <p:spPr>
          <a:xfrm>
            <a:off x="627500" y="1794600"/>
            <a:ext cx="8066400" cy="2710125"/>
          </a:xfrm>
          <a:prstGeom prst="rect">
            <a:avLst/>
          </a:prstGeom>
          <a:noFill/>
          <a:ln>
            <a:noFill/>
          </a:ln>
        </p:spPr>
        <p:txBody>
          <a:bodyPr spcFirstLastPara="1" wrap="square" lIns="91425" tIns="91425" rIns="91425" bIns="91425" anchor="t" anchorCtr="0">
            <a:noAutofit/>
          </a:bodyPr>
          <a:lstStyle>
            <a:lvl1pPr marL="457200" marR="0" lvl="0" indent="-342900" algn="l">
              <a:lnSpc>
                <a:spcPct val="115000"/>
              </a:lnSpc>
              <a:spcBef>
                <a:spcPts val="0"/>
              </a:spcBef>
              <a:spcAft>
                <a:spcPts val="0"/>
              </a:spcAft>
              <a:buClr>
                <a:srgbClr val="002D3C"/>
              </a:buClr>
              <a:buSzPts val="1800"/>
              <a:buFont typeface="Montserrat"/>
              <a:buChar char="●"/>
              <a:defRPr sz="1800" b="0" i="0" u="none" strike="noStrike" cap="none">
                <a:solidFill>
                  <a:srgbClr val="002D3C"/>
                </a:solidFill>
                <a:latin typeface="Montserrat"/>
                <a:ea typeface="Montserrat"/>
                <a:cs typeface="Montserrat"/>
                <a:sym typeface="Montserrat"/>
              </a:defRPr>
            </a:lvl1pPr>
            <a:lvl2pPr marL="914400" marR="0" lvl="1"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2pPr>
            <a:lvl3pPr marL="1371600" marR="0" lvl="2"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3pPr>
            <a:lvl4pPr marL="1828800" marR="0" lvl="3"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4pPr>
            <a:lvl5pPr marL="2286000" marR="0" lvl="4"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5pPr>
            <a:lvl6pPr marL="2743200" marR="0" lvl="5"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6pPr>
            <a:lvl7pPr marL="3200400" marR="0" lvl="6"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7pPr>
            <a:lvl8pPr marL="3657600" marR="0" lvl="7"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8pPr>
            <a:lvl9pPr marL="4114800" marR="0" lvl="8" indent="-317500" algn="l">
              <a:lnSpc>
                <a:spcPct val="115000"/>
              </a:lnSpc>
              <a:spcBef>
                <a:spcPts val="1600"/>
              </a:spcBef>
              <a:spcAft>
                <a:spcPts val="160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9pPr>
          </a:lstStyle>
          <a:p>
            <a:endParaRPr/>
          </a:p>
        </p:txBody>
      </p:sp>
      <p:sp>
        <p:nvSpPr>
          <p:cNvPr id="57" name="Google Shape;57;p11"/>
          <p:cNvSpPr txBox="1">
            <a:spLocks noGrp="1"/>
          </p:cNvSpPr>
          <p:nvPr>
            <p:ph type="sldNum" idx="12"/>
          </p:nvPr>
        </p:nvSpPr>
        <p:spPr>
          <a:xfrm>
            <a:off x="78789" y="4689588"/>
            <a:ext cx="548700" cy="393525"/>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1pPr>
            <a:lvl2pPr marL="0" marR="0" lvl="1"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2pPr>
            <a:lvl3pPr marL="0" marR="0" lvl="2"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3pPr>
            <a:lvl4pPr marL="0" marR="0" lvl="3"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4pPr>
            <a:lvl5pPr marL="0" marR="0" lvl="4"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5pPr>
            <a:lvl6pPr marL="0" marR="0" lvl="5"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6pPr>
            <a:lvl7pPr marL="0" marR="0" lvl="6"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7pPr>
            <a:lvl8pPr marL="0" marR="0" lvl="7"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8pPr>
            <a:lvl9pPr marL="0" marR="0" lvl="8"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US"/>
              <a:t>‹#›</a:t>
            </a:fld>
            <a:endParaRPr/>
          </a:p>
        </p:txBody>
      </p:sp>
      <p:pic>
        <p:nvPicPr>
          <p:cNvPr id="58" name="Google Shape;58;p11"/>
          <p:cNvPicPr preferRelativeResize="0"/>
          <p:nvPr/>
        </p:nvPicPr>
        <p:blipFill rotWithShape="1">
          <a:blip r:embed="rId2">
            <a:alphaModFix/>
          </a:blip>
          <a:srcRect/>
          <a:stretch/>
        </p:blipFill>
        <p:spPr>
          <a:xfrm>
            <a:off x="8204725" y="4520225"/>
            <a:ext cx="618862" cy="353625"/>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3" Type="http://schemas.openxmlformats.org/officeDocument/2006/relationships/slideLayout" Target="../slideLayouts/slideLayout9.xml"/><Relationship Id="rId7" Type="http://schemas.openxmlformats.org/officeDocument/2006/relationships/slideLayout" Target="../slideLayouts/slideLayout13.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theme" Target="../theme/theme2.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1pPr>
            <a:lvl2pPr marL="0" marR="0" lvl="1"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2pPr>
            <a:lvl3pPr marL="0" marR="0" lvl="2"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3pPr>
            <a:lvl4pPr marL="0" marR="0" lvl="3"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4pPr>
            <a:lvl5pPr marL="0" marR="0" lvl="4"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5pPr>
            <a:lvl6pPr marL="0" marR="0" lvl="5"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6pPr>
            <a:lvl7pPr marL="0" marR="0" lvl="6"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7pPr>
            <a:lvl8pPr marL="0" marR="0" lvl="7"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8pPr>
            <a:lvl9pPr marL="0" marR="0" lvl="8"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sp>
        <p:nvSpPr>
          <p:cNvPr id="7" name="Google Shape;7;p1"/>
          <p:cNvSpPr txBox="1">
            <a:spLocks noGrp="1"/>
          </p:cNvSpPr>
          <p:nvPr>
            <p:ph type="title"/>
          </p:nvPr>
        </p:nvSpPr>
        <p:spPr>
          <a:xfrm>
            <a:off x="457200" y="0"/>
            <a:ext cx="8229600" cy="1063229"/>
          </a:xfrm>
          <a:prstGeom prst="rect">
            <a:avLst/>
          </a:prstGeom>
          <a:noFill/>
          <a:ln>
            <a:noFill/>
          </a:ln>
        </p:spPr>
        <p:txBody>
          <a:bodyPr spcFirstLastPara="1" wrap="square" lIns="91400" tIns="91400" rIns="91400" bIns="91400" anchor="b" anchorCtr="0">
            <a:noAutofit/>
          </a:bodyPr>
          <a:lstStyle>
            <a:lvl1pPr marR="0" lvl="0"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1pPr>
            <a:lvl2pPr marR="0" lvl="1"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2pPr>
            <a:lvl3pPr marR="0" lvl="2"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3pPr>
            <a:lvl4pPr marR="0" lvl="3"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4pPr>
            <a:lvl5pPr marR="0" lvl="4"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5pPr>
            <a:lvl6pPr marR="0" lvl="5"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6pPr>
            <a:lvl7pPr marR="0" lvl="6"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7pPr>
            <a:lvl8pPr marR="0" lvl="7"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8pPr>
            <a:lvl9pPr marR="0" lvl="8"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9pPr>
          </a:lstStyle>
          <a:p>
            <a:endParaRPr/>
          </a:p>
        </p:txBody>
      </p:sp>
      <p:sp>
        <p:nvSpPr>
          <p:cNvPr id="8" name="Google Shape;8;p1"/>
          <p:cNvSpPr txBox="1">
            <a:spLocks noGrp="1"/>
          </p:cNvSpPr>
          <p:nvPr>
            <p:ph type="body" idx="1"/>
          </p:nvPr>
        </p:nvSpPr>
        <p:spPr>
          <a:xfrm>
            <a:off x="457200" y="1200150"/>
            <a:ext cx="8229600" cy="3943350"/>
          </a:xfrm>
          <a:prstGeom prst="rect">
            <a:avLst/>
          </a:prstGeom>
          <a:noFill/>
          <a:ln>
            <a:noFill/>
          </a:ln>
        </p:spPr>
        <p:txBody>
          <a:bodyPr spcFirstLastPara="1" wrap="square" lIns="91400" tIns="91400" rIns="91400" bIns="91400" anchor="t" anchorCtr="0">
            <a:noAutofit/>
          </a:bodyPr>
          <a:lstStyle>
            <a:lvl1pPr marL="457200" marR="0" lvl="0"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1pPr>
            <a:lvl2pPr marL="914400" marR="0" lvl="1"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2pPr>
            <a:lvl3pPr marL="1371600" marR="0" lvl="2"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3pPr>
            <a:lvl4pPr marL="1828800" marR="0" lvl="3"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4pPr>
            <a:lvl5pPr marL="2286000" marR="0" lvl="4"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5pPr>
            <a:lvl6pPr marL="2743200" marR="0" lvl="5"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6pPr>
            <a:lvl7pPr marL="3200400" marR="0" lvl="6"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7pPr>
            <a:lvl8pPr marL="3657600" marR="0" lvl="7"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8pPr>
            <a:lvl9pPr marL="4114800" marR="0" lvl="8"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material">
    <p:bg>
      <p:bgPr>
        <a:solidFill>
          <a:srgbClr val="002D3C"/>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chemeClr val="lt1"/>
              </a:buClr>
              <a:buSzPts val="3200"/>
              <a:buFont typeface="Arial"/>
              <a:buNone/>
              <a:defRPr sz="320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2pPr>
            <a:lvl3pPr marR="0" lvl="2"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3pPr>
            <a:lvl4pPr marR="0" lvl="3"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4pPr>
            <a:lvl5pPr marR="0" lvl="4"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5pPr>
            <a:lvl6pPr marR="0" lvl="5"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6pPr>
            <a:lvl7pPr marR="0" lvl="6"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7pPr>
            <a:lvl8pPr marR="0" lvl="7"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8pPr>
            <a:lvl9pPr marR="0" lvl="8"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9pPr>
          </a:lstStyle>
          <a:p>
            <a:endParaRPr/>
          </a:p>
        </p:txBody>
      </p:sp>
      <p:sp>
        <p:nvSpPr>
          <p:cNvPr id="37" name="Google Shape;37;p8"/>
          <p:cNvSpPr txBox="1">
            <a:spLocks noGrp="1"/>
          </p:cNvSpPr>
          <p:nvPr>
            <p:ph type="body" idx="1"/>
          </p:nvPr>
        </p:nvSpPr>
        <p:spPr>
          <a:xfrm>
            <a:off x="471900" y="1919075"/>
            <a:ext cx="8222100" cy="2710125"/>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lt2"/>
              </a:buClr>
              <a:buSzPts val="1800"/>
              <a:buFont typeface="Montserrat"/>
              <a:buChar char="●"/>
              <a:defRPr sz="1800" b="0" i="0" u="none" strike="noStrike" cap="none">
                <a:solidFill>
                  <a:schemeClr val="lt2"/>
                </a:solidFill>
                <a:latin typeface="Montserrat"/>
                <a:ea typeface="Montserrat"/>
                <a:cs typeface="Montserrat"/>
                <a:sym typeface="Montserrat"/>
              </a:defRPr>
            </a:lvl1pPr>
            <a:lvl2pPr marL="914400" marR="0" lvl="1"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2pPr>
            <a:lvl3pPr marL="1371600" marR="0" lvl="2"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3pPr>
            <a:lvl4pPr marL="1828800" marR="0" lvl="3"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4pPr>
            <a:lvl5pPr marL="2286000" marR="0" lvl="4"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5pPr>
            <a:lvl6pPr marL="2743200" marR="0" lvl="5"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6pPr>
            <a:lvl7pPr marL="3200400" marR="0" lvl="6"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7pPr>
            <a:lvl8pPr marL="3657600" marR="0" lvl="7"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8pPr>
            <a:lvl9pPr marL="4114800" marR="0" lvl="8" indent="-317500" algn="l" rtl="0">
              <a:lnSpc>
                <a:spcPct val="115000"/>
              </a:lnSpc>
              <a:spcBef>
                <a:spcPts val="1600"/>
              </a:spcBef>
              <a:spcAft>
                <a:spcPts val="160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9pPr>
          </a:lstStyle>
          <a:p>
            <a:endParaRPr/>
          </a:p>
        </p:txBody>
      </p:sp>
      <p:sp>
        <p:nvSpPr>
          <p:cNvPr id="38" name="Google Shape;38;p8"/>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hyperlink" Target="https://www.rfc-editor.org/info/bcp79" TargetMode="External"/><Relationship Id="rId3" Type="http://schemas.openxmlformats.org/officeDocument/2006/relationships/hyperlink" Target="https://www7.ietf.org/contact/ombudsteam/" TargetMode="External"/><Relationship Id="rId7" Type="http://schemas.openxmlformats.org/officeDocument/2006/relationships/hyperlink" Target="https://www.rfc-editor.org/info/bcp78"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hyperlink" Target="https://www.rfc-editor.org/info/bcp54" TargetMode="External"/><Relationship Id="rId5" Type="http://schemas.openxmlformats.org/officeDocument/2006/relationships/hyperlink" Target="https://www.rfc-editor.org/info/bcp25" TargetMode="External"/><Relationship Id="rId4" Type="http://schemas.openxmlformats.org/officeDocument/2006/relationships/hyperlink" Target="https://www.rfc-editor.org/info/bcp9" TargetMode="External"/><Relationship Id="rId9" Type="http://schemas.openxmlformats.org/officeDocument/2006/relationships/hyperlink" Target="https://www.ietf.org/privacy-policy/"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notes.ietf.org/notes-ietf-123-fantel"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9"/>
          <p:cNvSpPr txBox="1">
            <a:spLocks noGrp="1"/>
          </p:cNvSpPr>
          <p:nvPr>
            <p:ph type="title"/>
          </p:nvPr>
        </p:nvSpPr>
        <p:spPr>
          <a:xfrm>
            <a:off x="754464" y="2104950"/>
            <a:ext cx="7635000" cy="933600"/>
          </a:xfrm>
          <a:prstGeom prst="rect">
            <a:avLst/>
          </a:prstGeom>
          <a:noFill/>
          <a:ln>
            <a:noFill/>
          </a:ln>
        </p:spPr>
        <p:txBody>
          <a:bodyPr spcFirstLastPara="1" wrap="square" lIns="91400" tIns="91400" rIns="91400" bIns="91400" anchor="b" anchorCtr="0">
            <a:noAutofit/>
          </a:bodyPr>
          <a:lstStyle/>
          <a:p>
            <a:pPr marL="0" marR="0" lvl="0" indent="0" algn="l" rtl="0">
              <a:lnSpc>
                <a:spcPct val="100000"/>
              </a:lnSpc>
              <a:spcBef>
                <a:spcPts val="0"/>
              </a:spcBef>
              <a:spcAft>
                <a:spcPts val="0"/>
              </a:spcAft>
              <a:buClr>
                <a:srgbClr val="FFFFFF"/>
              </a:buClr>
              <a:buSzPts val="4200"/>
              <a:buFont typeface="Open Sans"/>
              <a:buNone/>
            </a:pPr>
            <a:r>
              <a:rPr lang="en-US" sz="3600" dirty="0">
                <a:latin typeface="Inter"/>
                <a:ea typeface="Inter"/>
                <a:cs typeface="Inter"/>
                <a:sym typeface="Inter"/>
              </a:rPr>
              <a:t>FANTEL </a:t>
            </a:r>
            <a:r>
              <a:rPr lang="en-US" sz="3600" dirty="0" err="1">
                <a:latin typeface="Inter"/>
                <a:ea typeface="Inter"/>
                <a:cs typeface="Inter"/>
                <a:sym typeface="Inter"/>
              </a:rPr>
              <a:t>BoF</a:t>
            </a:r>
            <a:r>
              <a:rPr lang="en-US" sz="3600" dirty="0">
                <a:latin typeface="Inter"/>
                <a:ea typeface="Inter"/>
                <a:cs typeface="Inter"/>
                <a:sym typeface="Inter"/>
              </a:rPr>
              <a:t> @IETF 1</a:t>
            </a:r>
            <a:r>
              <a:rPr lang="en-US" sz="3600" dirty="0"/>
              <a:t>23</a:t>
            </a:r>
            <a:endParaRPr sz="3600" dirty="0">
              <a:latin typeface="Inter"/>
              <a:ea typeface="Inter"/>
              <a:cs typeface="Inter"/>
              <a:sym typeface="Inter"/>
            </a:endParaRPr>
          </a:p>
        </p:txBody>
      </p:sp>
      <p:sp>
        <p:nvSpPr>
          <p:cNvPr id="100" name="Google Shape;100;p19"/>
          <p:cNvSpPr txBox="1"/>
          <p:nvPr/>
        </p:nvSpPr>
        <p:spPr>
          <a:xfrm>
            <a:off x="754475" y="1465800"/>
            <a:ext cx="4986900" cy="522900"/>
          </a:xfrm>
          <a:prstGeom prst="rect">
            <a:avLst/>
          </a:prstGeom>
          <a:noFill/>
          <a:ln>
            <a:noFill/>
          </a:ln>
        </p:spPr>
        <p:txBody>
          <a:bodyPr spcFirstLastPara="1" wrap="square" lIns="91400" tIns="91400" rIns="91400" bIns="91400" anchor="t" anchorCtr="0">
            <a:noAutofit/>
          </a:bodyPr>
          <a:lstStyle/>
          <a:p>
            <a:pPr marL="0" marR="0" lvl="0" indent="0" algn="l" rtl="0">
              <a:lnSpc>
                <a:spcPct val="100000"/>
              </a:lnSpc>
              <a:spcBef>
                <a:spcPts val="0"/>
              </a:spcBef>
              <a:spcAft>
                <a:spcPts val="0"/>
              </a:spcAft>
              <a:buClr>
                <a:srgbClr val="FFFFFF"/>
              </a:buClr>
              <a:buSzPts val="2400"/>
              <a:buFont typeface="Montserrat"/>
              <a:buNone/>
            </a:pPr>
            <a:r>
              <a:rPr lang="en-US" sz="2100" dirty="0">
                <a:solidFill>
                  <a:srgbClr val="FFFFFF"/>
                </a:solidFill>
                <a:latin typeface="Inter"/>
                <a:ea typeface="Inter"/>
                <a:cs typeface="Inter"/>
                <a:sym typeface="Inter"/>
              </a:rPr>
              <a:t>24 July 2025</a:t>
            </a:r>
            <a:endParaRPr sz="1100" dirty="0">
              <a:latin typeface="Inter"/>
              <a:ea typeface="Inter"/>
              <a:cs typeface="Inter"/>
              <a:sym typeface="Inter"/>
            </a:endParaRPr>
          </a:p>
        </p:txBody>
      </p:sp>
      <p:sp>
        <p:nvSpPr>
          <p:cNvPr id="101" name="Google Shape;101;p19"/>
          <p:cNvSpPr txBox="1"/>
          <p:nvPr/>
        </p:nvSpPr>
        <p:spPr>
          <a:xfrm>
            <a:off x="294650" y="4322350"/>
            <a:ext cx="3783600" cy="441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a:latin typeface="Inter"/>
                <a:ea typeface="Inter"/>
                <a:cs typeface="Inter"/>
                <a:sym typeface="Inter"/>
              </a:rPr>
              <a:t>Internet Engineering Task Force</a:t>
            </a:r>
            <a:endParaRPr sz="1200">
              <a:latin typeface="Inter"/>
              <a:ea typeface="Inter"/>
              <a:cs typeface="Inter"/>
              <a:sym typeface="Inter"/>
            </a:endParaRPr>
          </a:p>
          <a:p>
            <a:pPr marL="0" lvl="0" indent="0" algn="l" rtl="0">
              <a:spcBef>
                <a:spcPts val="0"/>
              </a:spcBef>
              <a:spcAft>
                <a:spcPts val="0"/>
              </a:spcAft>
              <a:buNone/>
            </a:pPr>
            <a:r>
              <a:rPr lang="en-US" sz="1200">
                <a:latin typeface="Inter"/>
                <a:ea typeface="Inter"/>
                <a:cs typeface="Inter"/>
                <a:sym typeface="Inter"/>
              </a:rPr>
              <a:t>© 2025 IETF Trust </a:t>
            </a:r>
            <a:endParaRPr sz="1200">
              <a:latin typeface="Inter"/>
              <a:ea typeface="Inter"/>
              <a:cs typeface="Inter"/>
              <a:sym typeface="Inter"/>
            </a:endParaRPr>
          </a:p>
          <a:p>
            <a:pPr marL="0" lvl="0" indent="0" algn="l" rtl="0">
              <a:spcBef>
                <a:spcPts val="0"/>
              </a:spcBef>
              <a:spcAft>
                <a:spcPts val="0"/>
              </a:spcAft>
              <a:buNone/>
            </a:pPr>
            <a:r>
              <a:rPr lang="en-US" sz="1200">
                <a:latin typeface="Inter"/>
                <a:ea typeface="Inter"/>
                <a:cs typeface="Inter"/>
                <a:sym typeface="Inter"/>
              </a:rPr>
              <a:t>Production by Meetecho</a:t>
            </a:r>
            <a:endParaRPr sz="1200">
              <a:latin typeface="Inter"/>
              <a:ea typeface="Inter"/>
              <a:cs typeface="Inter"/>
              <a:sym typeface="Inter"/>
            </a:endParaRPr>
          </a:p>
        </p:txBody>
      </p:sp>
      <p:sp>
        <p:nvSpPr>
          <p:cNvPr id="102" name="Google Shape;102;p19"/>
          <p:cNvSpPr txBox="1"/>
          <p:nvPr/>
        </p:nvSpPr>
        <p:spPr>
          <a:xfrm>
            <a:off x="754475" y="3154800"/>
            <a:ext cx="5724900" cy="667800"/>
          </a:xfrm>
          <a:prstGeom prst="rect">
            <a:avLst/>
          </a:prstGeom>
          <a:noFill/>
          <a:ln>
            <a:noFill/>
          </a:ln>
        </p:spPr>
        <p:txBody>
          <a:bodyPr spcFirstLastPara="1" wrap="square" lIns="91425" tIns="91425" rIns="91425" bIns="91425" anchor="t" anchorCtr="0">
            <a:noAutofit/>
          </a:bodyPr>
          <a:lstStyle/>
          <a:p>
            <a:pPr marL="0" lvl="0" indent="0" algn="l" rtl="0">
              <a:lnSpc>
                <a:spcPct val="110000"/>
              </a:lnSpc>
              <a:spcBef>
                <a:spcPts val="300"/>
              </a:spcBef>
              <a:spcAft>
                <a:spcPts val="0"/>
              </a:spcAft>
              <a:buNone/>
            </a:pPr>
            <a:r>
              <a:rPr lang="en-US" sz="2400">
                <a:solidFill>
                  <a:srgbClr val="FFF2CC"/>
                </a:solidFill>
                <a:latin typeface="Inter"/>
                <a:ea typeface="Inter"/>
                <a:cs typeface="Inter"/>
                <a:sym typeface="Inter"/>
              </a:rPr>
              <a:t>This session is being recorded</a:t>
            </a:r>
            <a:endParaRPr sz="2400">
              <a:solidFill>
                <a:srgbClr val="FFF2CC"/>
              </a:solidFill>
              <a:latin typeface="Inter"/>
              <a:ea typeface="Inter"/>
              <a:cs typeface="Inter"/>
              <a:sym typeface="Inte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9FE24-647A-9C74-00A2-34B89F3A233E}"/>
              </a:ext>
            </a:extLst>
          </p:cNvPr>
          <p:cNvSpPr>
            <a:spLocks noGrp="1"/>
          </p:cNvSpPr>
          <p:nvPr>
            <p:ph type="title"/>
          </p:nvPr>
        </p:nvSpPr>
        <p:spPr/>
        <p:txBody>
          <a:bodyPr/>
          <a:lstStyle/>
          <a:p>
            <a:r>
              <a:rPr lang="en-US" dirty="0"/>
              <a:t>Question #1</a:t>
            </a:r>
          </a:p>
        </p:txBody>
      </p:sp>
      <p:sp>
        <p:nvSpPr>
          <p:cNvPr id="3" name="Text Placeholder 2">
            <a:extLst>
              <a:ext uri="{FF2B5EF4-FFF2-40B4-BE49-F238E27FC236}">
                <a16:creationId xmlns:a16="http://schemas.microsoft.com/office/drawing/2014/main" id="{D3C7499A-F106-F92C-905C-2AD1F7C78AB7}"/>
              </a:ext>
            </a:extLst>
          </p:cNvPr>
          <p:cNvSpPr>
            <a:spLocks noGrp="1"/>
          </p:cNvSpPr>
          <p:nvPr>
            <p:ph type="body" idx="1"/>
          </p:nvPr>
        </p:nvSpPr>
        <p:spPr/>
        <p:txBody>
          <a:bodyPr/>
          <a:lstStyle/>
          <a:p>
            <a:r>
              <a:rPr lang="en-US" dirty="0"/>
              <a:t>Is the problem space clear?</a:t>
            </a:r>
          </a:p>
        </p:txBody>
      </p:sp>
      <p:sp>
        <p:nvSpPr>
          <p:cNvPr id="4" name="Slide Number Placeholder 3">
            <a:extLst>
              <a:ext uri="{FF2B5EF4-FFF2-40B4-BE49-F238E27FC236}">
                <a16:creationId xmlns:a16="http://schemas.microsoft.com/office/drawing/2014/main" id="{14A4DDD9-2F07-A96C-8AFA-988B63A100B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spTree>
    <p:extLst>
      <p:ext uri="{BB962C8B-B14F-4D97-AF65-F5344CB8AC3E}">
        <p14:creationId xmlns:p14="http://schemas.microsoft.com/office/powerpoint/2010/main" val="9284711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B69DA-895E-8AAB-BCF3-9AF18936A63A}"/>
              </a:ext>
            </a:extLst>
          </p:cNvPr>
          <p:cNvSpPr>
            <a:spLocks noGrp="1"/>
          </p:cNvSpPr>
          <p:nvPr>
            <p:ph type="title"/>
          </p:nvPr>
        </p:nvSpPr>
        <p:spPr/>
        <p:txBody>
          <a:bodyPr/>
          <a:lstStyle/>
          <a:p>
            <a:r>
              <a:rPr lang="en-US" dirty="0"/>
              <a:t>Question #2</a:t>
            </a:r>
          </a:p>
        </p:txBody>
      </p:sp>
      <p:sp>
        <p:nvSpPr>
          <p:cNvPr id="3" name="Text Placeholder 2">
            <a:extLst>
              <a:ext uri="{FF2B5EF4-FFF2-40B4-BE49-F238E27FC236}">
                <a16:creationId xmlns:a16="http://schemas.microsoft.com/office/drawing/2014/main" id="{9C755BFD-C905-79E4-7FF1-5703CE515327}"/>
              </a:ext>
            </a:extLst>
          </p:cNvPr>
          <p:cNvSpPr>
            <a:spLocks noGrp="1"/>
          </p:cNvSpPr>
          <p:nvPr>
            <p:ph type="body" idx="1"/>
          </p:nvPr>
        </p:nvSpPr>
        <p:spPr/>
        <p:txBody>
          <a:bodyPr/>
          <a:lstStyle/>
          <a:p>
            <a:pPr marL="114300" indent="0">
              <a:buNone/>
            </a:pPr>
            <a:r>
              <a:rPr lang="en-US" dirty="0"/>
              <a:t>Do you think there is a need for notifications about network conditions (congestion, link quality, queue depth etc.)?</a:t>
            </a:r>
          </a:p>
        </p:txBody>
      </p:sp>
      <p:sp>
        <p:nvSpPr>
          <p:cNvPr id="4" name="Slide Number Placeholder 3">
            <a:extLst>
              <a:ext uri="{FF2B5EF4-FFF2-40B4-BE49-F238E27FC236}">
                <a16:creationId xmlns:a16="http://schemas.microsoft.com/office/drawing/2014/main" id="{B51F122C-88A7-CC4C-5CBF-338A4D92A917}"/>
              </a:ext>
            </a:extLst>
          </p:cNvPr>
          <p:cNvSpPr>
            <a:spLocks noGrp="1"/>
          </p:cNvSpPr>
          <p:nvPr>
            <p:ph type="sldNum" idx="12"/>
          </p:nvPr>
        </p:nvSpPr>
        <p:spPr>
          <a:xfrm>
            <a:off x="8629096" y="4724798"/>
            <a:ext cx="443146" cy="335251"/>
          </a:xfrm>
        </p:spPr>
        <p:txBody>
          <a:bodyPr/>
          <a:lstStyle/>
          <a:p>
            <a:pPr marL="0" lvl="0" indent="0" algn="r" rtl="0">
              <a:spcBef>
                <a:spcPts val="0"/>
              </a:spcBef>
              <a:spcAft>
                <a:spcPts val="0"/>
              </a:spcAft>
              <a:buNone/>
            </a:pPr>
            <a:fld id="{00000000-1234-1234-1234-123412341234}" type="slidenum">
              <a:rPr lang="en-US" smtClean="0"/>
              <a:t>11</a:t>
            </a:fld>
            <a:endParaRPr lang="en-US" dirty="0"/>
          </a:p>
        </p:txBody>
      </p:sp>
    </p:spTree>
    <p:extLst>
      <p:ext uri="{BB962C8B-B14F-4D97-AF65-F5344CB8AC3E}">
        <p14:creationId xmlns:p14="http://schemas.microsoft.com/office/powerpoint/2010/main" val="34127757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E2E9FA-64DA-F897-0C3D-39D64DB13BF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E5DA712-1B32-4435-D68B-35C4ED402EC7}"/>
              </a:ext>
            </a:extLst>
          </p:cNvPr>
          <p:cNvSpPr>
            <a:spLocks noGrp="1"/>
          </p:cNvSpPr>
          <p:nvPr>
            <p:ph type="title"/>
          </p:nvPr>
        </p:nvSpPr>
        <p:spPr/>
        <p:txBody>
          <a:bodyPr/>
          <a:lstStyle/>
          <a:p>
            <a:r>
              <a:rPr lang="en-US" dirty="0"/>
              <a:t>Question #3</a:t>
            </a:r>
          </a:p>
        </p:txBody>
      </p:sp>
      <p:sp>
        <p:nvSpPr>
          <p:cNvPr id="3" name="Text Placeholder 2">
            <a:extLst>
              <a:ext uri="{FF2B5EF4-FFF2-40B4-BE49-F238E27FC236}">
                <a16:creationId xmlns:a16="http://schemas.microsoft.com/office/drawing/2014/main" id="{CBE8A12E-1E61-B129-ED25-3268503F4A17}"/>
              </a:ext>
            </a:extLst>
          </p:cNvPr>
          <p:cNvSpPr>
            <a:spLocks noGrp="1"/>
          </p:cNvSpPr>
          <p:nvPr>
            <p:ph type="body" idx="1"/>
          </p:nvPr>
        </p:nvSpPr>
        <p:spPr/>
        <p:txBody>
          <a:bodyPr/>
          <a:lstStyle/>
          <a:p>
            <a:pPr marL="114300" indent="0">
              <a:buNone/>
            </a:pPr>
            <a:r>
              <a:rPr lang="en-US" dirty="0"/>
              <a:t>Do people think this is a topic that the IETF should work on?</a:t>
            </a:r>
          </a:p>
        </p:txBody>
      </p:sp>
      <p:sp>
        <p:nvSpPr>
          <p:cNvPr id="4" name="Slide Number Placeholder 3">
            <a:extLst>
              <a:ext uri="{FF2B5EF4-FFF2-40B4-BE49-F238E27FC236}">
                <a16:creationId xmlns:a16="http://schemas.microsoft.com/office/drawing/2014/main" id="{893796AD-0258-97E8-7F0B-B124DD2CE1C8}"/>
              </a:ext>
            </a:extLst>
          </p:cNvPr>
          <p:cNvSpPr>
            <a:spLocks noGrp="1"/>
          </p:cNvSpPr>
          <p:nvPr>
            <p:ph type="sldNum" idx="12"/>
          </p:nvPr>
        </p:nvSpPr>
        <p:spPr>
          <a:xfrm>
            <a:off x="8629096" y="4724798"/>
            <a:ext cx="443146" cy="335251"/>
          </a:xfrm>
        </p:spPr>
        <p:txBody>
          <a:bodyPr/>
          <a:lstStyle/>
          <a:p>
            <a:pPr marL="0" lvl="0" indent="0" algn="r" rtl="0">
              <a:spcBef>
                <a:spcPts val="0"/>
              </a:spcBef>
              <a:spcAft>
                <a:spcPts val="0"/>
              </a:spcAft>
              <a:buNone/>
            </a:pPr>
            <a:fld id="{00000000-1234-1234-1234-123412341234}" type="slidenum">
              <a:rPr lang="en-US" smtClean="0"/>
              <a:t>12</a:t>
            </a:fld>
            <a:endParaRPr lang="en-US" dirty="0"/>
          </a:p>
        </p:txBody>
      </p:sp>
    </p:spTree>
    <p:extLst>
      <p:ext uri="{BB962C8B-B14F-4D97-AF65-F5344CB8AC3E}">
        <p14:creationId xmlns:p14="http://schemas.microsoft.com/office/powerpoint/2010/main" val="15079080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2158F8-7DC9-99E8-B2E7-95C6A3A523F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6102336-C079-E393-ACEC-2D8CB2EE4C3D}"/>
              </a:ext>
            </a:extLst>
          </p:cNvPr>
          <p:cNvSpPr>
            <a:spLocks noGrp="1"/>
          </p:cNvSpPr>
          <p:nvPr>
            <p:ph type="title"/>
          </p:nvPr>
        </p:nvSpPr>
        <p:spPr/>
        <p:txBody>
          <a:bodyPr/>
          <a:lstStyle/>
          <a:p>
            <a:r>
              <a:rPr lang="en-US" dirty="0"/>
              <a:t>Question #4</a:t>
            </a:r>
          </a:p>
        </p:txBody>
      </p:sp>
      <p:sp>
        <p:nvSpPr>
          <p:cNvPr id="3" name="Text Placeholder 2">
            <a:extLst>
              <a:ext uri="{FF2B5EF4-FFF2-40B4-BE49-F238E27FC236}">
                <a16:creationId xmlns:a16="http://schemas.microsoft.com/office/drawing/2014/main" id="{CF94C16D-6E29-0B8F-AE3E-3156244FBED3}"/>
              </a:ext>
            </a:extLst>
          </p:cNvPr>
          <p:cNvSpPr>
            <a:spLocks noGrp="1"/>
          </p:cNvSpPr>
          <p:nvPr>
            <p:ph type="body" idx="1"/>
          </p:nvPr>
        </p:nvSpPr>
        <p:spPr/>
        <p:txBody>
          <a:bodyPr/>
          <a:lstStyle/>
          <a:p>
            <a:pPr marL="114300" indent="0">
              <a:buNone/>
            </a:pPr>
            <a:r>
              <a:rPr lang="en-US" dirty="0"/>
              <a:t>Would you be interested in contributing/working on this topics (e.g., writing drafts, reviewing docs, participating in the discussion, </a:t>
            </a:r>
            <a:r>
              <a:rPr lang="en-US" dirty="0" err="1"/>
              <a:t>etc</a:t>
            </a:r>
            <a:r>
              <a:rPr lang="en-US" dirty="0"/>
              <a:t>)?</a:t>
            </a:r>
          </a:p>
        </p:txBody>
      </p:sp>
      <p:sp>
        <p:nvSpPr>
          <p:cNvPr id="4" name="Slide Number Placeholder 3">
            <a:extLst>
              <a:ext uri="{FF2B5EF4-FFF2-40B4-BE49-F238E27FC236}">
                <a16:creationId xmlns:a16="http://schemas.microsoft.com/office/drawing/2014/main" id="{313F1B13-609B-8D5C-BA36-073C6DB2EB79}"/>
              </a:ext>
            </a:extLst>
          </p:cNvPr>
          <p:cNvSpPr>
            <a:spLocks noGrp="1"/>
          </p:cNvSpPr>
          <p:nvPr>
            <p:ph type="sldNum" idx="12"/>
          </p:nvPr>
        </p:nvSpPr>
        <p:spPr>
          <a:xfrm>
            <a:off x="8629096" y="4724798"/>
            <a:ext cx="443146" cy="335251"/>
          </a:xfrm>
        </p:spPr>
        <p:txBody>
          <a:bodyPr/>
          <a:lstStyle/>
          <a:p>
            <a:pPr marL="0" lvl="0" indent="0" algn="r" rtl="0">
              <a:spcBef>
                <a:spcPts val="0"/>
              </a:spcBef>
              <a:spcAft>
                <a:spcPts val="0"/>
              </a:spcAft>
              <a:buNone/>
            </a:pPr>
            <a:fld id="{00000000-1234-1234-1234-123412341234}" type="slidenum">
              <a:rPr lang="en-US" smtClean="0"/>
              <a:t>13</a:t>
            </a:fld>
            <a:endParaRPr lang="en-US" dirty="0"/>
          </a:p>
        </p:txBody>
      </p:sp>
    </p:spTree>
    <p:extLst>
      <p:ext uri="{BB962C8B-B14F-4D97-AF65-F5344CB8AC3E}">
        <p14:creationId xmlns:p14="http://schemas.microsoft.com/office/powerpoint/2010/main" val="5531342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CE12597A-F9AC-93AC-2B10-F5AFCEEC4673}"/>
              </a:ext>
            </a:extLst>
          </p:cNvPr>
          <p:cNvSpPr>
            <a:spLocks noGrp="1"/>
          </p:cNvSpPr>
          <p:nvPr>
            <p:ph type="title"/>
          </p:nvPr>
        </p:nvSpPr>
        <p:spPr>
          <a:xfrm>
            <a:off x="754464" y="2104950"/>
            <a:ext cx="7635072" cy="933600"/>
          </a:xfrm>
        </p:spPr>
        <p:txBody>
          <a:bodyPr/>
          <a:lstStyle/>
          <a:p>
            <a:r>
              <a:rPr lang="en-US" dirty="0"/>
              <a:t>Thanks for Participating!</a:t>
            </a:r>
          </a:p>
        </p:txBody>
      </p:sp>
      <p:sp>
        <p:nvSpPr>
          <p:cNvPr id="4" name="Slide Number Placeholder 3" hidden="1">
            <a:extLst>
              <a:ext uri="{FF2B5EF4-FFF2-40B4-BE49-F238E27FC236}">
                <a16:creationId xmlns:a16="http://schemas.microsoft.com/office/drawing/2014/main" id="{F2742656-053B-F866-2E4D-52A9CD7BA63C}"/>
              </a:ext>
            </a:extLst>
          </p:cNvPr>
          <p:cNvSpPr>
            <a:spLocks noGrp="1"/>
          </p:cNvSpPr>
          <p:nvPr>
            <p:ph type="sldNum" idx="12"/>
          </p:nvPr>
        </p:nvSpPr>
        <p:spPr/>
        <p:txBody>
          <a:bodyPr/>
          <a:lstStyle/>
          <a:p>
            <a:pPr marL="0" lvl="0" indent="0" algn="r" rtl="0">
              <a:spcBef>
                <a:spcPts val="0"/>
              </a:spcBef>
              <a:spcAft>
                <a:spcPts val="600"/>
              </a:spcAft>
              <a:buNone/>
            </a:pPr>
            <a:fld id="{00000000-1234-1234-1234-123412341234}" type="slidenum">
              <a:rPr lang="en-US" smtClean="0"/>
              <a:pPr marL="0" lvl="0" indent="0" algn="r" rtl="0">
                <a:spcBef>
                  <a:spcPts val="0"/>
                </a:spcBef>
                <a:spcAft>
                  <a:spcPts val="600"/>
                </a:spcAft>
                <a:buNone/>
              </a:pPr>
              <a:t>14</a:t>
            </a:fld>
            <a:endParaRPr lang="en-US"/>
          </a:p>
        </p:txBody>
      </p:sp>
    </p:spTree>
    <p:extLst>
      <p:ext uri="{BB962C8B-B14F-4D97-AF65-F5344CB8AC3E}">
        <p14:creationId xmlns:p14="http://schemas.microsoft.com/office/powerpoint/2010/main" val="39394398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0"/>
          <p:cNvSpPr txBox="1">
            <a:spLocks noGrp="1"/>
          </p:cNvSpPr>
          <p:nvPr>
            <p:ph type="title"/>
          </p:nvPr>
        </p:nvSpPr>
        <p:spPr>
          <a:xfrm>
            <a:off x="401925" y="16350"/>
            <a:ext cx="8523000" cy="602775"/>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SzPts val="3200"/>
              <a:buFont typeface="Open Sans SemiBold"/>
              <a:buNone/>
            </a:pPr>
            <a:r>
              <a:rPr lang="en-US" sz="2400">
                <a:latin typeface="Inter"/>
                <a:ea typeface="Inter"/>
                <a:cs typeface="Inter"/>
                <a:sym typeface="Inter"/>
              </a:rPr>
              <a:t>Note Well</a:t>
            </a:r>
            <a:endParaRPr sz="2400" i="0" u="none" strike="noStrike" cap="none">
              <a:solidFill>
                <a:schemeClr val="lt1"/>
              </a:solidFill>
              <a:latin typeface="Inter"/>
              <a:ea typeface="Inter"/>
              <a:cs typeface="Inter"/>
              <a:sym typeface="Inter"/>
            </a:endParaRPr>
          </a:p>
        </p:txBody>
      </p:sp>
      <p:sp>
        <p:nvSpPr>
          <p:cNvPr id="108" name="Google Shape;108;p20"/>
          <p:cNvSpPr txBox="1">
            <a:spLocks noGrp="1"/>
          </p:cNvSpPr>
          <p:nvPr>
            <p:ph type="body" idx="4294967295"/>
          </p:nvPr>
        </p:nvSpPr>
        <p:spPr>
          <a:xfrm>
            <a:off x="401925" y="722400"/>
            <a:ext cx="8307600" cy="3698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US" sz="1000">
                <a:solidFill>
                  <a:srgbClr val="434343"/>
                </a:solidFill>
                <a:latin typeface="Inter"/>
                <a:ea typeface="Inter"/>
                <a:cs typeface="Inter"/>
                <a:sym typeface="Inter"/>
              </a:rPr>
              <a:t>This is a reminder of IETF policies in effect on various topics such as patents or code of conduct. It is only meant to point you in the right direction. Exceptions may apply. The IETF's patent policy and the definition of an IETF "contribution" and "participation" are set forth in BCP 79; please read it carefully.</a:t>
            </a:r>
            <a:endParaRPr sz="1000">
              <a:solidFill>
                <a:srgbClr val="434343"/>
              </a:solidFill>
              <a:latin typeface="Inter"/>
              <a:ea typeface="Inter"/>
              <a:cs typeface="Inter"/>
              <a:sym typeface="Inter"/>
            </a:endParaRPr>
          </a:p>
          <a:p>
            <a:pPr marL="0" lvl="0" indent="0" algn="l" rtl="0">
              <a:lnSpc>
                <a:spcPct val="115000"/>
              </a:lnSpc>
              <a:spcBef>
                <a:spcPts val="600"/>
              </a:spcBef>
              <a:spcAft>
                <a:spcPts val="0"/>
              </a:spcAft>
              <a:buSzPts val="1800"/>
              <a:buNone/>
            </a:pPr>
            <a:r>
              <a:rPr lang="en-US" sz="1000">
                <a:solidFill>
                  <a:srgbClr val="434343"/>
                </a:solidFill>
                <a:latin typeface="Inter"/>
                <a:ea typeface="Inter"/>
                <a:cs typeface="Inter"/>
                <a:sym typeface="Inter"/>
              </a:rPr>
              <a:t>As a reminder:</a:t>
            </a:r>
            <a:endParaRPr sz="1000">
              <a:solidFill>
                <a:srgbClr val="434343"/>
              </a:solidFill>
              <a:latin typeface="Inter"/>
              <a:ea typeface="Inter"/>
              <a:cs typeface="Inter"/>
              <a:sym typeface="Inter"/>
            </a:endParaRPr>
          </a:p>
          <a:p>
            <a:pPr marL="457200" lvl="0" indent="-292100" algn="l" rtl="0">
              <a:lnSpc>
                <a:spcPct val="115000"/>
              </a:lnSpc>
              <a:spcBef>
                <a:spcPts val="600"/>
              </a:spcBef>
              <a:spcAft>
                <a:spcPts val="0"/>
              </a:spcAft>
              <a:buClr>
                <a:srgbClr val="434343"/>
              </a:buClr>
              <a:buSzPts val="1000"/>
              <a:buFont typeface="Inter"/>
              <a:buChar char="●"/>
            </a:pPr>
            <a:r>
              <a:rPr lang="en-US" sz="1000">
                <a:solidFill>
                  <a:srgbClr val="434343"/>
                </a:solidFill>
                <a:latin typeface="Inter"/>
                <a:ea typeface="Inter"/>
                <a:cs typeface="Inter"/>
                <a:sym typeface="Inter"/>
              </a:rPr>
              <a:t>By participating in the IETF, you agree to follow IETF processes and policies.</a:t>
            </a:r>
            <a:endParaRPr sz="1000">
              <a:solidFill>
                <a:srgbClr val="434343"/>
              </a:solidFill>
              <a:latin typeface="Inter"/>
              <a:ea typeface="Inter"/>
              <a:cs typeface="Inter"/>
              <a:sym typeface="Inter"/>
            </a:endParaRPr>
          </a:p>
          <a:p>
            <a:pPr marL="457200" lvl="0" indent="-292100" algn="l" rtl="0">
              <a:lnSpc>
                <a:spcPct val="115000"/>
              </a:lnSpc>
              <a:spcBef>
                <a:spcPts val="200"/>
              </a:spcBef>
              <a:spcAft>
                <a:spcPts val="0"/>
              </a:spcAft>
              <a:buClr>
                <a:srgbClr val="434343"/>
              </a:buClr>
              <a:buSzPts val="1000"/>
              <a:buFont typeface="Inter"/>
              <a:buChar char="●"/>
            </a:pPr>
            <a:r>
              <a:rPr lang="en-US" sz="1000">
                <a:solidFill>
                  <a:srgbClr val="434343"/>
                </a:solidFill>
                <a:latin typeface="Inter"/>
                <a:ea typeface="Inter"/>
                <a:cs typeface="Inter"/>
                <a:sym typeface="Inter"/>
              </a:rPr>
              <a:t>If you are aware that any IETF contribution is covered by patents or patent applications that are owned or controlled by you or your sponsor, you must disclose that fact, or not participate in the discussion.</a:t>
            </a:r>
            <a:endParaRPr sz="1000">
              <a:solidFill>
                <a:srgbClr val="434343"/>
              </a:solidFill>
              <a:latin typeface="Inter"/>
              <a:ea typeface="Inter"/>
              <a:cs typeface="Inter"/>
              <a:sym typeface="Inter"/>
            </a:endParaRPr>
          </a:p>
          <a:p>
            <a:pPr marL="457200" lvl="0" indent="-292100" algn="l" rtl="0">
              <a:lnSpc>
                <a:spcPct val="115000"/>
              </a:lnSpc>
              <a:spcBef>
                <a:spcPts val="200"/>
              </a:spcBef>
              <a:spcAft>
                <a:spcPts val="0"/>
              </a:spcAft>
              <a:buClr>
                <a:srgbClr val="434343"/>
              </a:buClr>
              <a:buSzPts val="1000"/>
              <a:buFont typeface="Inter"/>
              <a:buChar char="●"/>
            </a:pPr>
            <a:r>
              <a:rPr lang="en-US" sz="1000">
                <a:solidFill>
                  <a:srgbClr val="434343"/>
                </a:solidFill>
                <a:latin typeface="Inter"/>
                <a:ea typeface="Inter"/>
                <a:cs typeface="Inter"/>
                <a:sym typeface="Inter"/>
              </a:rPr>
              <a:t>As a participant in or attendee to any IETF activity you acknowledge that written, audio, video, and photographic records of meetings may be made public.</a:t>
            </a:r>
            <a:endParaRPr sz="1000">
              <a:solidFill>
                <a:srgbClr val="434343"/>
              </a:solidFill>
              <a:latin typeface="Inter"/>
              <a:ea typeface="Inter"/>
              <a:cs typeface="Inter"/>
              <a:sym typeface="Inter"/>
            </a:endParaRPr>
          </a:p>
          <a:p>
            <a:pPr marL="457200" lvl="0" indent="-292100" algn="l" rtl="0">
              <a:lnSpc>
                <a:spcPct val="115000"/>
              </a:lnSpc>
              <a:spcBef>
                <a:spcPts val="200"/>
              </a:spcBef>
              <a:spcAft>
                <a:spcPts val="0"/>
              </a:spcAft>
              <a:buClr>
                <a:srgbClr val="434343"/>
              </a:buClr>
              <a:buSzPts val="1000"/>
              <a:buFont typeface="Inter"/>
              <a:buChar char="●"/>
            </a:pPr>
            <a:r>
              <a:rPr lang="en-US" sz="1000">
                <a:solidFill>
                  <a:srgbClr val="434343"/>
                </a:solidFill>
                <a:latin typeface="Inter"/>
                <a:ea typeface="Inter"/>
                <a:cs typeface="Inter"/>
                <a:sym typeface="Inter"/>
              </a:rPr>
              <a:t>Personal information that you provide to IETF will be handled in accordance with the IETF Privacy Statement.</a:t>
            </a:r>
            <a:endParaRPr sz="1000">
              <a:solidFill>
                <a:srgbClr val="434343"/>
              </a:solidFill>
              <a:latin typeface="Inter"/>
              <a:ea typeface="Inter"/>
              <a:cs typeface="Inter"/>
              <a:sym typeface="Inter"/>
            </a:endParaRPr>
          </a:p>
          <a:p>
            <a:pPr marL="457200" lvl="0" indent="-292100" algn="l" rtl="0">
              <a:lnSpc>
                <a:spcPct val="115000"/>
              </a:lnSpc>
              <a:spcBef>
                <a:spcPts val="200"/>
              </a:spcBef>
              <a:spcAft>
                <a:spcPts val="0"/>
              </a:spcAft>
              <a:buClr>
                <a:srgbClr val="434343"/>
              </a:buClr>
              <a:buSzPts val="1000"/>
              <a:buFont typeface="Inter"/>
              <a:buChar char="●"/>
            </a:pPr>
            <a:r>
              <a:rPr lang="en-US" sz="1000">
                <a:solidFill>
                  <a:srgbClr val="434343"/>
                </a:solidFill>
                <a:latin typeface="Inter"/>
                <a:ea typeface="Inter"/>
                <a:cs typeface="Inter"/>
                <a:sym typeface="Inter"/>
              </a:rPr>
              <a:t>As a participant or attendee, you agree to work respectfully with other participants; please contact the ombudsteam (</a:t>
            </a:r>
            <a:r>
              <a:rPr lang="en-US" sz="1000">
                <a:solidFill>
                  <a:schemeClr val="hlink"/>
                </a:solidFill>
                <a:uFill>
                  <a:noFill/>
                </a:uFill>
                <a:latin typeface="Inter"/>
                <a:ea typeface="Inter"/>
                <a:cs typeface="Inter"/>
                <a:sym typeface="Inter"/>
                <a:hlinkClick r:id="rId3"/>
              </a:rPr>
              <a:t>https://www.ietf.org/contact/ombudsteam/</a:t>
            </a:r>
            <a:r>
              <a:rPr lang="en-US" sz="1000">
                <a:solidFill>
                  <a:srgbClr val="434343"/>
                </a:solidFill>
                <a:latin typeface="Inter"/>
                <a:ea typeface="Inter"/>
                <a:cs typeface="Inter"/>
                <a:sym typeface="Inter"/>
              </a:rPr>
              <a:t>) if you have questions or concerns about this.</a:t>
            </a:r>
            <a:endParaRPr sz="1000">
              <a:solidFill>
                <a:srgbClr val="434343"/>
              </a:solidFill>
              <a:latin typeface="Inter"/>
              <a:ea typeface="Inter"/>
              <a:cs typeface="Inter"/>
              <a:sym typeface="Inter"/>
            </a:endParaRPr>
          </a:p>
          <a:p>
            <a:pPr marL="0" lvl="0" indent="0" algn="l" rtl="0">
              <a:lnSpc>
                <a:spcPct val="100000"/>
              </a:lnSpc>
              <a:spcBef>
                <a:spcPts val="200"/>
              </a:spcBef>
              <a:spcAft>
                <a:spcPts val="0"/>
              </a:spcAft>
              <a:buSzPts val="1800"/>
              <a:buNone/>
            </a:pPr>
            <a:br>
              <a:rPr lang="en-US" sz="1000">
                <a:solidFill>
                  <a:srgbClr val="434343"/>
                </a:solidFill>
                <a:latin typeface="Inter"/>
                <a:ea typeface="Inter"/>
                <a:cs typeface="Inter"/>
                <a:sym typeface="Inter"/>
              </a:rPr>
            </a:br>
            <a:r>
              <a:rPr lang="en-US" sz="1000">
                <a:solidFill>
                  <a:srgbClr val="434343"/>
                </a:solidFill>
                <a:latin typeface="Inter"/>
                <a:ea typeface="Inter"/>
                <a:cs typeface="Inter"/>
                <a:sym typeface="Inter"/>
              </a:rPr>
              <a:t>Definitive information is in the documents listed below and other IETF BCPs. For advice, please talk to WG chairs or ADs:</a:t>
            </a:r>
            <a:endParaRPr sz="1000">
              <a:solidFill>
                <a:srgbClr val="434343"/>
              </a:solidFill>
              <a:latin typeface="Inter"/>
              <a:ea typeface="Inter"/>
              <a:cs typeface="Inter"/>
              <a:sym typeface="Inter"/>
            </a:endParaRPr>
          </a:p>
          <a:p>
            <a:pPr marL="457200" lvl="0" indent="-292100" algn="l" rtl="0">
              <a:lnSpc>
                <a:spcPct val="115000"/>
              </a:lnSpc>
              <a:spcBef>
                <a:spcPts val="60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4"/>
              </a:rPr>
              <a:t>BCP 9</a:t>
            </a:r>
            <a:r>
              <a:rPr lang="en-US" sz="1000">
                <a:solidFill>
                  <a:srgbClr val="434343"/>
                </a:solidFill>
                <a:latin typeface="Inter"/>
                <a:ea typeface="Inter"/>
                <a:cs typeface="Inter"/>
                <a:sym typeface="Inter"/>
              </a:rPr>
              <a:t> (Internet Standards Process)</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5"/>
              </a:rPr>
              <a:t>BCP 25</a:t>
            </a:r>
            <a:r>
              <a:rPr lang="en-US" sz="1000">
                <a:solidFill>
                  <a:srgbClr val="434343"/>
                </a:solidFill>
                <a:latin typeface="Inter"/>
                <a:ea typeface="Inter"/>
                <a:cs typeface="Inter"/>
                <a:sym typeface="Inter"/>
              </a:rPr>
              <a:t> (Working Group processes)</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5"/>
              </a:rPr>
              <a:t>BCP 25</a:t>
            </a:r>
            <a:r>
              <a:rPr lang="en-US" sz="1000">
                <a:solidFill>
                  <a:srgbClr val="434343"/>
                </a:solidFill>
                <a:latin typeface="Inter"/>
                <a:ea typeface="Inter"/>
                <a:cs typeface="Inter"/>
                <a:sym typeface="Inter"/>
              </a:rPr>
              <a:t> (Anti-Harassment Procedures) </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6"/>
              </a:rPr>
              <a:t>BCP 54</a:t>
            </a:r>
            <a:r>
              <a:rPr lang="en-US" sz="1000">
                <a:solidFill>
                  <a:srgbClr val="434343"/>
                </a:solidFill>
                <a:latin typeface="Inter"/>
                <a:ea typeface="Inter"/>
                <a:cs typeface="Inter"/>
                <a:sym typeface="Inter"/>
              </a:rPr>
              <a:t> (Code of Conduct)</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7"/>
              </a:rPr>
              <a:t>BCP 78</a:t>
            </a:r>
            <a:r>
              <a:rPr lang="en-US" sz="1000">
                <a:solidFill>
                  <a:srgbClr val="434343"/>
                </a:solidFill>
                <a:latin typeface="Inter"/>
                <a:ea typeface="Inter"/>
                <a:cs typeface="Inter"/>
                <a:sym typeface="Inter"/>
              </a:rPr>
              <a:t> (Copyright)</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8"/>
              </a:rPr>
              <a:t>BCP 79</a:t>
            </a:r>
            <a:r>
              <a:rPr lang="en-US" sz="1000">
                <a:solidFill>
                  <a:srgbClr val="434343"/>
                </a:solidFill>
                <a:latin typeface="Inter"/>
                <a:ea typeface="Inter"/>
                <a:cs typeface="Inter"/>
                <a:sym typeface="Inter"/>
              </a:rPr>
              <a:t> (Patents, Participation)</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9"/>
              </a:rPr>
              <a:t>https://www.ietf.org/privacy-policy/</a:t>
            </a:r>
            <a:r>
              <a:rPr lang="en-US" sz="1000">
                <a:solidFill>
                  <a:srgbClr val="434343"/>
                </a:solidFill>
                <a:latin typeface="Inter"/>
                <a:ea typeface="Inter"/>
                <a:cs typeface="Inter"/>
                <a:sym typeface="Inter"/>
              </a:rPr>
              <a:t>(Privacy Policy)</a:t>
            </a:r>
            <a:endParaRPr sz="1000">
              <a:solidFill>
                <a:srgbClr val="434343"/>
              </a:solidFill>
              <a:latin typeface="Inter"/>
              <a:ea typeface="Inter"/>
              <a:cs typeface="Inter"/>
              <a:sym typeface="Inte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1"/>
          <p:cNvSpPr txBox="1">
            <a:spLocks noGrp="1"/>
          </p:cNvSpPr>
          <p:nvPr>
            <p:ph type="title"/>
          </p:nvPr>
        </p:nvSpPr>
        <p:spPr>
          <a:xfrm>
            <a:off x="401925" y="16350"/>
            <a:ext cx="8523000" cy="6027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SzPts val="3200"/>
              <a:buFont typeface="Open Sans SemiBold"/>
              <a:buNone/>
            </a:pPr>
            <a:r>
              <a:rPr lang="en-US" sz="2400"/>
              <a:t>Note Really Well</a:t>
            </a:r>
            <a:endParaRPr sz="2400" b="0" i="0" u="none" strike="noStrike" cap="none">
              <a:solidFill>
                <a:schemeClr val="lt1"/>
              </a:solidFill>
              <a:latin typeface="Open Sans"/>
              <a:ea typeface="Open Sans"/>
              <a:cs typeface="Open Sans"/>
              <a:sym typeface="Open Sans"/>
            </a:endParaRPr>
          </a:p>
        </p:txBody>
      </p:sp>
      <p:sp>
        <p:nvSpPr>
          <p:cNvPr id="114" name="Google Shape;114;p21"/>
          <p:cNvSpPr txBox="1">
            <a:spLocks noGrp="1"/>
          </p:cNvSpPr>
          <p:nvPr>
            <p:ph type="body" idx="4294967295"/>
          </p:nvPr>
        </p:nvSpPr>
        <p:spPr>
          <a:xfrm>
            <a:off x="401925" y="722400"/>
            <a:ext cx="7871700" cy="3698700"/>
          </a:xfrm>
          <a:prstGeom prst="rect">
            <a:avLst/>
          </a:prstGeom>
          <a:noFill/>
          <a:ln>
            <a:noFill/>
          </a:ln>
        </p:spPr>
        <p:txBody>
          <a:bodyPr spcFirstLastPara="1" wrap="square" lIns="91425" tIns="91425" rIns="91425" bIns="91425" anchor="t" anchorCtr="0">
            <a:noAutofit/>
          </a:bodyPr>
          <a:lstStyle/>
          <a:p>
            <a:pPr marL="457200" marR="0" lvl="0" indent="-311150" algn="l" rtl="0">
              <a:lnSpc>
                <a:spcPct val="115000"/>
              </a:lnSpc>
              <a:spcBef>
                <a:spcPts val="600"/>
              </a:spcBef>
              <a:spcAft>
                <a:spcPts val="0"/>
              </a:spcAft>
              <a:buClr>
                <a:srgbClr val="434343"/>
              </a:buClr>
              <a:buSzPts val="1300"/>
              <a:buFont typeface="Inter"/>
              <a:buChar char="●"/>
            </a:pPr>
            <a:r>
              <a:rPr lang="en-US" sz="1300">
                <a:solidFill>
                  <a:srgbClr val="434343"/>
                </a:solidFill>
                <a:latin typeface="Inter"/>
                <a:ea typeface="Inter"/>
                <a:cs typeface="Inter"/>
                <a:sym typeface="Inter"/>
              </a:rPr>
              <a:t>IETF meetings, virtual meetings, and mailing lists are intended for professional collaboration and networking, as defined in the IETF Guidelines for Conduct (RFC 7154), the IETF Anti-Harassment Policy, and the IETF Anti-Harassment Procedures (RFC 7776). If you have any concerns about observed behavior, please talk to the Ombudsteam, who are available if you need confidentiality to raise concerns confident about harassment or other conduct in the IETF.</a:t>
            </a:r>
            <a:endParaRPr sz="1300">
              <a:solidFill>
                <a:srgbClr val="434343"/>
              </a:solidFill>
              <a:latin typeface="Inter"/>
              <a:ea typeface="Inter"/>
              <a:cs typeface="Inter"/>
              <a:sym typeface="Inter"/>
            </a:endParaRPr>
          </a:p>
          <a:p>
            <a:pPr marL="457200" marR="0" lvl="0" indent="-311150" algn="l" rtl="0">
              <a:lnSpc>
                <a:spcPct val="115000"/>
              </a:lnSpc>
              <a:spcBef>
                <a:spcPts val="1000"/>
              </a:spcBef>
              <a:spcAft>
                <a:spcPts val="0"/>
              </a:spcAft>
              <a:buClr>
                <a:srgbClr val="434343"/>
              </a:buClr>
              <a:buSzPts val="1300"/>
              <a:buFont typeface="Inter"/>
              <a:buChar char="●"/>
            </a:pPr>
            <a:r>
              <a:rPr lang="en-US" sz="1300">
                <a:solidFill>
                  <a:srgbClr val="434343"/>
                </a:solidFill>
                <a:latin typeface="Inter"/>
                <a:ea typeface="Inter"/>
                <a:cs typeface="Inter"/>
                <a:sym typeface="Inter"/>
              </a:rPr>
              <a:t>The IETF strives to create and maintain an environment in which people of many different backgrounds and identities are treated with dignity, decency, and respect. Those who participate in the IETF are expected to behave according to professional standards and demonstrate appropriate workplace behavior.</a:t>
            </a:r>
            <a:endParaRPr sz="1300">
              <a:solidFill>
                <a:srgbClr val="434343"/>
              </a:solidFill>
              <a:latin typeface="Inter"/>
              <a:ea typeface="Inter"/>
              <a:cs typeface="Inter"/>
              <a:sym typeface="Inter"/>
            </a:endParaRPr>
          </a:p>
          <a:p>
            <a:pPr marL="457200" marR="0" lvl="0" indent="-311150" algn="l" rtl="0">
              <a:lnSpc>
                <a:spcPct val="115000"/>
              </a:lnSpc>
              <a:spcBef>
                <a:spcPts val="1000"/>
              </a:spcBef>
              <a:spcAft>
                <a:spcPts val="0"/>
              </a:spcAft>
              <a:buClr>
                <a:srgbClr val="434343"/>
              </a:buClr>
              <a:buSzPts val="1300"/>
              <a:buFont typeface="Inter"/>
              <a:buChar char="●"/>
            </a:pPr>
            <a:r>
              <a:rPr lang="en-US" sz="1300">
                <a:solidFill>
                  <a:srgbClr val="434343"/>
                </a:solidFill>
                <a:latin typeface="Inter"/>
                <a:ea typeface="Inter"/>
                <a:cs typeface="Inter"/>
                <a:sym typeface="Inter"/>
              </a:rPr>
              <a:t>IETF participants must not engage in harassment while at IETF meetings, virtual meetings, social events, or on mailing lists. Harassment is unwelcome hostile or intimidating behavior—in particular, speech or behavior that is aggressive or intimidates.</a:t>
            </a:r>
            <a:endParaRPr sz="1300">
              <a:solidFill>
                <a:srgbClr val="434343"/>
              </a:solidFill>
              <a:latin typeface="Inter"/>
              <a:ea typeface="Inter"/>
              <a:cs typeface="Inter"/>
              <a:sym typeface="Inter"/>
            </a:endParaRPr>
          </a:p>
          <a:p>
            <a:pPr marL="457200" marR="0" lvl="0" indent="-311150" algn="l" rtl="0">
              <a:lnSpc>
                <a:spcPct val="115000"/>
              </a:lnSpc>
              <a:spcBef>
                <a:spcPts val="1000"/>
              </a:spcBef>
              <a:spcAft>
                <a:spcPts val="1000"/>
              </a:spcAft>
              <a:buClr>
                <a:srgbClr val="434343"/>
              </a:buClr>
              <a:buSzPts val="1300"/>
              <a:buFont typeface="Inter"/>
              <a:buChar char="●"/>
            </a:pPr>
            <a:r>
              <a:rPr lang="en-US" sz="1300">
                <a:solidFill>
                  <a:srgbClr val="434343"/>
                </a:solidFill>
                <a:latin typeface="Inter"/>
                <a:ea typeface="Inter"/>
                <a:cs typeface="Inter"/>
                <a:sym typeface="Inter"/>
              </a:rPr>
              <a:t>If you believe you have been harassed, notice that someone else is being harassed, </a:t>
            </a:r>
            <a:br>
              <a:rPr lang="en-US" sz="1300">
                <a:solidFill>
                  <a:srgbClr val="434343"/>
                </a:solidFill>
                <a:latin typeface="Inter"/>
                <a:ea typeface="Inter"/>
                <a:cs typeface="Inter"/>
                <a:sym typeface="Inter"/>
              </a:rPr>
            </a:br>
            <a:r>
              <a:rPr lang="en-US" sz="1300">
                <a:solidFill>
                  <a:srgbClr val="434343"/>
                </a:solidFill>
                <a:latin typeface="Inter"/>
                <a:ea typeface="Inter"/>
                <a:cs typeface="Inter"/>
                <a:sym typeface="Inter"/>
              </a:rPr>
              <a:t>or have any other concerns, you are encouraged to raise your concern in confidence </a:t>
            </a:r>
            <a:br>
              <a:rPr lang="en-US" sz="1300">
                <a:solidFill>
                  <a:srgbClr val="434343"/>
                </a:solidFill>
                <a:latin typeface="Inter"/>
                <a:ea typeface="Inter"/>
                <a:cs typeface="Inter"/>
                <a:sym typeface="Inter"/>
              </a:rPr>
            </a:br>
            <a:r>
              <a:rPr lang="en-US" sz="1300">
                <a:solidFill>
                  <a:srgbClr val="434343"/>
                </a:solidFill>
                <a:latin typeface="Inter"/>
                <a:ea typeface="Inter"/>
                <a:cs typeface="Inter"/>
                <a:sym typeface="Inter"/>
              </a:rPr>
              <a:t>with one of the Ombudspersons.</a:t>
            </a:r>
            <a:endParaRPr sz="1300">
              <a:solidFill>
                <a:srgbClr val="434343"/>
              </a:solidFill>
              <a:latin typeface="Inter"/>
              <a:ea typeface="Inter"/>
              <a:cs typeface="Inter"/>
              <a:sym typeface="Inte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2"/>
          <p:cNvSpPr txBox="1">
            <a:spLocks noGrp="1"/>
          </p:cNvSpPr>
          <p:nvPr>
            <p:ph type="title"/>
          </p:nvPr>
        </p:nvSpPr>
        <p:spPr>
          <a:xfrm>
            <a:off x="471900" y="218223"/>
            <a:ext cx="8222100" cy="1288200"/>
          </a:xfrm>
          <a:prstGeom prst="rect">
            <a:avLst/>
          </a:prstGeom>
          <a:noFill/>
          <a:ln>
            <a:noFill/>
          </a:ln>
        </p:spPr>
        <p:txBody>
          <a:bodyPr spcFirstLastPara="1" wrap="square" lIns="91400" tIns="91400" rIns="91400" bIns="91400" anchor="b" anchorCtr="0">
            <a:noAutofit/>
          </a:bodyPr>
          <a:lstStyle/>
          <a:p>
            <a:pPr marL="0" marR="0" lvl="0" indent="0" algn="l" rtl="0">
              <a:lnSpc>
                <a:spcPct val="100000"/>
              </a:lnSpc>
              <a:spcBef>
                <a:spcPts val="0"/>
              </a:spcBef>
              <a:spcAft>
                <a:spcPts val="0"/>
              </a:spcAft>
              <a:buClr>
                <a:srgbClr val="FFFFFF"/>
              </a:buClr>
              <a:buSzPts val="3600"/>
              <a:buFont typeface="Open Sans"/>
              <a:buNone/>
            </a:pPr>
            <a:r>
              <a:rPr lang="en-US"/>
              <a:t>IETF 123 Meeting Tips</a:t>
            </a:r>
            <a:endParaRPr sz="2400">
              <a:solidFill>
                <a:srgbClr val="FFFFFF"/>
              </a:solidFill>
            </a:endParaRPr>
          </a:p>
        </p:txBody>
      </p:sp>
      <p:sp>
        <p:nvSpPr>
          <p:cNvPr id="120" name="Google Shape;120;p22"/>
          <p:cNvSpPr txBox="1">
            <a:spLocks noGrp="1"/>
          </p:cNvSpPr>
          <p:nvPr>
            <p:ph type="body" idx="1"/>
          </p:nvPr>
        </p:nvSpPr>
        <p:spPr>
          <a:xfrm>
            <a:off x="331800" y="1896950"/>
            <a:ext cx="8480400" cy="2727300"/>
          </a:xfrm>
          <a:prstGeom prst="rect">
            <a:avLst/>
          </a:prstGeom>
          <a:noFill/>
          <a:ln>
            <a:noFill/>
          </a:ln>
        </p:spPr>
        <p:txBody>
          <a:bodyPr spcFirstLastPara="1" wrap="square" lIns="91400" tIns="91400" rIns="91400" bIns="91400" anchor="t" anchorCtr="0">
            <a:noAutofit/>
          </a:bodyPr>
          <a:lstStyle/>
          <a:p>
            <a:pPr marL="0" lvl="0" indent="0" algn="l" rtl="0">
              <a:lnSpc>
                <a:spcPct val="110000"/>
              </a:lnSpc>
              <a:spcBef>
                <a:spcPts val="300"/>
              </a:spcBef>
              <a:spcAft>
                <a:spcPts val="0"/>
              </a:spcAft>
              <a:buNone/>
            </a:pPr>
            <a:r>
              <a:rPr lang="en-US" sz="1600" b="1">
                <a:solidFill>
                  <a:srgbClr val="000000"/>
                </a:solidFill>
              </a:rPr>
              <a:t>In-person participants</a:t>
            </a:r>
            <a:endParaRPr sz="1600">
              <a:solidFill>
                <a:srgbClr val="000000"/>
              </a:solidFill>
            </a:endParaRPr>
          </a:p>
          <a:p>
            <a:pPr marL="457200" lvl="0" indent="-330200" algn="l" rtl="0">
              <a:lnSpc>
                <a:spcPct val="110000"/>
              </a:lnSpc>
              <a:spcBef>
                <a:spcPts val="300"/>
              </a:spcBef>
              <a:spcAft>
                <a:spcPts val="0"/>
              </a:spcAft>
              <a:buClr>
                <a:srgbClr val="000000"/>
              </a:buClr>
              <a:buSzPts val="1600"/>
              <a:buChar char="●"/>
            </a:pPr>
            <a:r>
              <a:rPr lang="en-US" sz="1600">
                <a:solidFill>
                  <a:srgbClr val="000000"/>
                </a:solidFill>
              </a:rPr>
              <a:t>Make sure to sign into the session via Datatracker or the QR Code in this session.</a:t>
            </a:r>
            <a:endParaRPr sz="1600">
              <a:solidFill>
                <a:srgbClr val="000000"/>
              </a:solidFill>
            </a:endParaRPr>
          </a:p>
          <a:p>
            <a:pPr marL="457200" lvl="0" indent="-330200" algn="l" rtl="0">
              <a:lnSpc>
                <a:spcPct val="110000"/>
              </a:lnSpc>
              <a:spcBef>
                <a:spcPts val="0"/>
              </a:spcBef>
              <a:spcAft>
                <a:spcPts val="0"/>
              </a:spcAft>
              <a:buClr>
                <a:srgbClr val="000000"/>
              </a:buClr>
              <a:buSzPts val="1600"/>
              <a:buChar char="●"/>
            </a:pPr>
            <a:r>
              <a:rPr lang="en-US" sz="1600">
                <a:solidFill>
                  <a:srgbClr val="000000"/>
                </a:solidFill>
              </a:rPr>
              <a:t>Use Meetecho (usually the “Meetecho lite”) client to:</a:t>
            </a:r>
            <a:endParaRPr sz="1600">
              <a:solidFill>
                <a:srgbClr val="000000"/>
              </a:solidFill>
            </a:endParaRPr>
          </a:p>
          <a:p>
            <a:pPr marL="914400" lvl="1" indent="-330200" algn="l" rtl="0">
              <a:lnSpc>
                <a:spcPct val="110000"/>
              </a:lnSpc>
              <a:spcBef>
                <a:spcPts val="0"/>
              </a:spcBef>
              <a:spcAft>
                <a:spcPts val="0"/>
              </a:spcAft>
              <a:buClr>
                <a:srgbClr val="000000"/>
              </a:buClr>
              <a:buSzPts val="1600"/>
              <a:buChar char="○"/>
            </a:pPr>
            <a:r>
              <a:rPr lang="en-US" sz="1600">
                <a:solidFill>
                  <a:srgbClr val="000000"/>
                </a:solidFill>
              </a:rPr>
              <a:t>join the mic queue</a:t>
            </a:r>
            <a:endParaRPr sz="1600">
              <a:solidFill>
                <a:srgbClr val="000000"/>
              </a:solidFill>
            </a:endParaRPr>
          </a:p>
          <a:p>
            <a:pPr marL="914400" lvl="1" indent="-330200" algn="l" rtl="0">
              <a:lnSpc>
                <a:spcPct val="110000"/>
              </a:lnSpc>
              <a:spcBef>
                <a:spcPts val="0"/>
              </a:spcBef>
              <a:spcAft>
                <a:spcPts val="0"/>
              </a:spcAft>
              <a:buClr>
                <a:srgbClr val="000000"/>
              </a:buClr>
              <a:buSzPts val="1600"/>
              <a:buChar char="○"/>
            </a:pPr>
            <a:r>
              <a:rPr lang="en-US" sz="1600">
                <a:solidFill>
                  <a:srgbClr val="000000"/>
                </a:solidFill>
              </a:rPr>
              <a:t>participate in shows of hands</a:t>
            </a:r>
            <a:endParaRPr sz="1600">
              <a:solidFill>
                <a:srgbClr val="000000"/>
              </a:solidFill>
            </a:endParaRPr>
          </a:p>
          <a:p>
            <a:pPr marL="457200" lvl="0" indent="-330200" algn="l" rtl="0">
              <a:lnSpc>
                <a:spcPct val="110000"/>
              </a:lnSpc>
              <a:spcBef>
                <a:spcPts val="0"/>
              </a:spcBef>
              <a:spcAft>
                <a:spcPts val="0"/>
              </a:spcAft>
              <a:buClr>
                <a:srgbClr val="000000"/>
              </a:buClr>
              <a:buSzPts val="1600"/>
              <a:buChar char="●"/>
            </a:pPr>
            <a:r>
              <a:rPr lang="en-US" sz="1600" i="1">
                <a:solidFill>
                  <a:srgbClr val="000000"/>
                </a:solidFill>
              </a:rPr>
              <a:t>Keep audio and video off if not using the onsite version.</a:t>
            </a:r>
            <a:endParaRPr sz="1600" b="1">
              <a:solidFill>
                <a:srgbClr val="000000"/>
              </a:solidFill>
            </a:endParaRPr>
          </a:p>
          <a:p>
            <a:pPr marL="0" lvl="0" indent="0" algn="l" rtl="0">
              <a:lnSpc>
                <a:spcPct val="110000"/>
              </a:lnSpc>
              <a:spcBef>
                <a:spcPts val="300"/>
              </a:spcBef>
              <a:spcAft>
                <a:spcPts val="0"/>
              </a:spcAft>
              <a:buNone/>
            </a:pPr>
            <a:r>
              <a:rPr lang="en-US" sz="1600" b="1">
                <a:solidFill>
                  <a:srgbClr val="000000"/>
                </a:solidFill>
              </a:rPr>
              <a:t>Remote participants </a:t>
            </a:r>
            <a:endParaRPr sz="1600">
              <a:solidFill>
                <a:srgbClr val="000000"/>
              </a:solidFill>
            </a:endParaRPr>
          </a:p>
          <a:p>
            <a:pPr marL="457200" lvl="0" indent="-330200" algn="l" rtl="0">
              <a:lnSpc>
                <a:spcPct val="110000"/>
              </a:lnSpc>
              <a:spcBef>
                <a:spcPts val="300"/>
              </a:spcBef>
              <a:spcAft>
                <a:spcPts val="0"/>
              </a:spcAft>
              <a:buClr>
                <a:srgbClr val="000000"/>
              </a:buClr>
              <a:buSzPts val="1600"/>
              <a:buChar char="●"/>
            </a:pPr>
            <a:r>
              <a:rPr lang="en-US" sz="1600">
                <a:solidFill>
                  <a:srgbClr val="000000"/>
                </a:solidFill>
              </a:rPr>
              <a:t>Make sure your audio and video are off unless you are chairing or presenting during a session.</a:t>
            </a:r>
            <a:endParaRPr sz="1600">
              <a:solidFill>
                <a:srgbClr val="000000"/>
              </a:solidFill>
            </a:endParaRPr>
          </a:p>
          <a:p>
            <a:pPr marL="457200" lvl="0" indent="-330200" algn="l" rtl="0">
              <a:lnSpc>
                <a:spcPct val="110000"/>
              </a:lnSpc>
              <a:spcBef>
                <a:spcPts val="0"/>
              </a:spcBef>
              <a:spcAft>
                <a:spcPts val="0"/>
              </a:spcAft>
              <a:buClr>
                <a:srgbClr val="000000"/>
              </a:buClr>
              <a:buSzPts val="1600"/>
              <a:buChar char="●"/>
            </a:pPr>
            <a:r>
              <a:rPr lang="en-US" sz="1600">
                <a:solidFill>
                  <a:srgbClr val="000000"/>
                </a:solidFill>
              </a:rPr>
              <a:t>Use of a headset is strongly recommended.</a:t>
            </a:r>
            <a:endParaRPr sz="1600">
              <a:solidFill>
                <a:srgbClr val="000000"/>
              </a:solidFill>
            </a:endParaRPr>
          </a:p>
        </p:txBody>
      </p:sp>
      <p:sp>
        <p:nvSpPr>
          <p:cNvPr id="121" name="Google Shape;121;p22"/>
          <p:cNvSpPr txBox="1">
            <a:spLocks noGrp="1"/>
          </p:cNvSpPr>
          <p:nvPr>
            <p:ph type="sldNum" idx="12"/>
          </p:nvPr>
        </p:nvSpPr>
        <p:spPr>
          <a:xfrm>
            <a:off x="8735428" y="4724798"/>
            <a:ext cx="336900" cy="335400"/>
          </a:xfrm>
          <a:prstGeom prst="rect">
            <a:avLst/>
          </a:prstGeom>
          <a:noFill/>
          <a:ln>
            <a:noFill/>
          </a:ln>
        </p:spPr>
        <p:txBody>
          <a:bodyPr spcFirstLastPara="1" wrap="square" lIns="91400" tIns="91400" rIns="91400" bIns="91400" anchor="ctr" anchorCtr="0">
            <a:noAutofit/>
          </a:bodyPr>
          <a:lstStyle/>
          <a:p>
            <a:pPr marL="0" lvl="0" indent="0" algn="r" rtl="0">
              <a:spcBef>
                <a:spcPts val="0"/>
              </a:spcBef>
              <a:spcAft>
                <a:spcPts val="0"/>
              </a:spcAft>
              <a:buClr>
                <a:srgbClr val="737373"/>
              </a:buClr>
              <a:buSzPts val="1000"/>
              <a:buFont typeface="Roboto"/>
              <a:buNone/>
            </a:pPr>
            <a:fld id="{00000000-1234-1234-1234-123412341234}" type="slidenum">
              <a:rPr lang="en-US"/>
              <a:t>4</a:t>
            </a:fld>
            <a:endParaRPr/>
          </a:p>
        </p:txBody>
      </p:sp>
      <p:sp>
        <p:nvSpPr>
          <p:cNvPr id="122" name="Google Shape;122;p22"/>
          <p:cNvSpPr txBox="1"/>
          <p:nvPr/>
        </p:nvSpPr>
        <p:spPr>
          <a:xfrm>
            <a:off x="1709550" y="218225"/>
            <a:ext cx="5724900" cy="667800"/>
          </a:xfrm>
          <a:prstGeom prst="rect">
            <a:avLst/>
          </a:prstGeom>
          <a:noFill/>
          <a:ln>
            <a:noFill/>
          </a:ln>
        </p:spPr>
        <p:txBody>
          <a:bodyPr spcFirstLastPara="1" wrap="square" lIns="91425" tIns="91425" rIns="91425" bIns="91425" anchor="t" anchorCtr="0">
            <a:noAutofit/>
          </a:bodyPr>
          <a:lstStyle/>
          <a:p>
            <a:pPr marL="0" lvl="0" indent="0" algn="ctr" rtl="0">
              <a:lnSpc>
                <a:spcPct val="110000"/>
              </a:lnSpc>
              <a:spcBef>
                <a:spcPts val="300"/>
              </a:spcBef>
              <a:spcAft>
                <a:spcPts val="0"/>
              </a:spcAft>
              <a:buNone/>
            </a:pPr>
            <a:r>
              <a:rPr lang="en-US" sz="2400">
                <a:solidFill>
                  <a:srgbClr val="FFE599"/>
                </a:solidFill>
                <a:latin typeface="Montserrat"/>
                <a:ea typeface="Montserrat"/>
                <a:cs typeface="Montserrat"/>
                <a:sym typeface="Montserrat"/>
              </a:rPr>
              <a:t>This session is being recorded</a:t>
            </a:r>
            <a:endParaRPr sz="2400">
              <a:solidFill>
                <a:srgbClr val="FFE599"/>
              </a:solidFill>
              <a:latin typeface="Montserrat"/>
              <a:ea typeface="Montserrat"/>
              <a:cs typeface="Montserrat"/>
              <a:sym typeface="Montserrat"/>
            </a:endParaRPr>
          </a:p>
        </p:txBody>
      </p:sp>
      <p:pic>
        <p:nvPicPr>
          <p:cNvPr id="123" name="Google Shape;123;p22"/>
          <p:cNvPicPr preferRelativeResize="0"/>
          <p:nvPr/>
        </p:nvPicPr>
        <p:blipFill>
          <a:blip r:embed="rId3">
            <a:alphaModFix/>
          </a:blip>
          <a:stretch>
            <a:fillRect/>
          </a:stretch>
        </p:blipFill>
        <p:spPr>
          <a:xfrm>
            <a:off x="6916950" y="2699300"/>
            <a:ext cx="1818475" cy="810300"/>
          </a:xfrm>
          <a:prstGeom prst="rect">
            <a:avLst/>
          </a:prstGeom>
          <a:noFill/>
          <a:ln>
            <a:noFill/>
          </a:ln>
          <a:effectLst>
            <a:outerShdw blurRad="114300" dist="19050" dir="3000000" algn="bl" rotWithShape="0">
              <a:srgbClr val="000000">
                <a:alpha val="50000"/>
              </a:srgbClr>
            </a:outerShdw>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3"/>
          <p:cNvSpPr txBox="1">
            <a:spLocks noGrp="1"/>
          </p:cNvSpPr>
          <p:nvPr>
            <p:ph type="title"/>
          </p:nvPr>
        </p:nvSpPr>
        <p:spPr>
          <a:xfrm>
            <a:off x="471900" y="218223"/>
            <a:ext cx="8222100" cy="1288200"/>
          </a:xfrm>
          <a:prstGeom prst="rect">
            <a:avLst/>
          </a:prstGeom>
          <a:noFill/>
          <a:ln>
            <a:noFill/>
          </a:ln>
        </p:spPr>
        <p:txBody>
          <a:bodyPr spcFirstLastPara="1" wrap="square" lIns="91400" tIns="91400" rIns="91400" bIns="91400" anchor="b" anchorCtr="0">
            <a:noAutofit/>
          </a:bodyPr>
          <a:lstStyle/>
          <a:p>
            <a:pPr marL="0" marR="0" lvl="0" indent="0" algn="l" rtl="0">
              <a:lnSpc>
                <a:spcPct val="100000"/>
              </a:lnSpc>
              <a:spcBef>
                <a:spcPts val="0"/>
              </a:spcBef>
              <a:spcAft>
                <a:spcPts val="0"/>
              </a:spcAft>
              <a:buClr>
                <a:srgbClr val="FFFFFF"/>
              </a:buClr>
              <a:buSzPts val="3600"/>
              <a:buFont typeface="Open Sans"/>
              <a:buNone/>
            </a:pPr>
            <a:r>
              <a:rPr lang="en-US" dirty="0"/>
              <a:t>Administrivia</a:t>
            </a:r>
            <a:endParaRPr dirty="0"/>
          </a:p>
          <a:p>
            <a:pPr marL="0" marR="0" lvl="0" indent="0" algn="l" rtl="0">
              <a:lnSpc>
                <a:spcPct val="100000"/>
              </a:lnSpc>
              <a:spcBef>
                <a:spcPts val="0"/>
              </a:spcBef>
              <a:spcAft>
                <a:spcPts val="0"/>
              </a:spcAft>
              <a:buClr>
                <a:srgbClr val="FFFFFF"/>
              </a:buClr>
              <a:buSzPts val="3600"/>
              <a:buFont typeface="Open Sans"/>
              <a:buNone/>
            </a:pPr>
            <a:endParaRPr sz="2400" dirty="0">
              <a:solidFill>
                <a:srgbClr val="FFFFFF"/>
              </a:solidFill>
            </a:endParaRPr>
          </a:p>
        </p:txBody>
      </p:sp>
      <p:sp>
        <p:nvSpPr>
          <p:cNvPr id="129" name="Google Shape;129;p23"/>
          <p:cNvSpPr txBox="1">
            <a:spLocks noGrp="1"/>
          </p:cNvSpPr>
          <p:nvPr>
            <p:ph type="body" idx="1"/>
          </p:nvPr>
        </p:nvSpPr>
        <p:spPr>
          <a:xfrm>
            <a:off x="471900" y="1919074"/>
            <a:ext cx="8222100" cy="2710200"/>
          </a:xfrm>
          <a:prstGeom prst="rect">
            <a:avLst/>
          </a:prstGeom>
          <a:noFill/>
          <a:ln>
            <a:noFill/>
          </a:ln>
        </p:spPr>
        <p:txBody>
          <a:bodyPr spcFirstLastPara="1" wrap="square" lIns="91400" tIns="91400" rIns="91400" bIns="91400" anchor="t" anchorCtr="0">
            <a:noAutofit/>
          </a:bodyPr>
          <a:lstStyle/>
          <a:p>
            <a:pPr lvl="0">
              <a:lnSpc>
                <a:spcPct val="110000"/>
              </a:lnSpc>
              <a:spcBef>
                <a:spcPts val="300"/>
              </a:spcBef>
              <a:buClr>
                <a:srgbClr val="000000"/>
              </a:buClr>
            </a:pPr>
            <a:r>
              <a:rPr lang="en-US" dirty="0">
                <a:solidFill>
                  <a:srgbClr val="000000"/>
                </a:solidFill>
              </a:rPr>
              <a:t>Collaborative minutes</a:t>
            </a:r>
            <a:br>
              <a:rPr lang="en-US" b="1" dirty="0">
                <a:solidFill>
                  <a:srgbClr val="000000"/>
                </a:solidFill>
              </a:rPr>
            </a:br>
            <a:r>
              <a:rPr lang="en-US" u="sng" dirty="0">
                <a:solidFill>
                  <a:schemeClr val="hlink"/>
                </a:solidFill>
                <a:hlinkClick r:id="rId3"/>
              </a:rPr>
              <a:t>https://notes.ietf.org/notes-ietf-123-fantel</a:t>
            </a:r>
            <a:endParaRPr lang="en-US" u="sng" dirty="0">
              <a:solidFill>
                <a:schemeClr val="hlink"/>
              </a:solidFill>
            </a:endParaRPr>
          </a:p>
          <a:p>
            <a:pPr lvl="0">
              <a:lnSpc>
                <a:spcPct val="110000"/>
              </a:lnSpc>
              <a:spcBef>
                <a:spcPts val="300"/>
              </a:spcBef>
              <a:buClr>
                <a:srgbClr val="000000"/>
              </a:buClr>
            </a:pPr>
            <a:endParaRPr lang="en-US" u="sng" dirty="0">
              <a:solidFill>
                <a:schemeClr val="hlink"/>
              </a:solidFill>
            </a:endParaRPr>
          </a:p>
          <a:p>
            <a:pPr lvl="0">
              <a:lnSpc>
                <a:spcPct val="110000"/>
              </a:lnSpc>
              <a:spcBef>
                <a:spcPts val="300"/>
              </a:spcBef>
              <a:buClr>
                <a:srgbClr val="000000"/>
              </a:buClr>
            </a:pPr>
            <a:r>
              <a:rPr lang="en-US" dirty="0">
                <a:solidFill>
                  <a:srgbClr val="000000"/>
                </a:solidFill>
              </a:rPr>
              <a:t>Join the queue via </a:t>
            </a:r>
            <a:r>
              <a:rPr lang="en-US" dirty="0" err="1">
                <a:solidFill>
                  <a:srgbClr val="000000"/>
                </a:solidFill>
              </a:rPr>
              <a:t>meetecho</a:t>
            </a:r>
            <a:r>
              <a:rPr lang="en-US" dirty="0">
                <a:solidFill>
                  <a:srgbClr val="000000"/>
                </a:solidFill>
              </a:rPr>
              <a:t> for questions</a:t>
            </a:r>
          </a:p>
          <a:p>
            <a:pPr lvl="0">
              <a:lnSpc>
                <a:spcPct val="110000"/>
              </a:lnSpc>
              <a:spcBef>
                <a:spcPts val="300"/>
              </a:spcBef>
              <a:buClr>
                <a:srgbClr val="000000"/>
              </a:buClr>
            </a:pPr>
            <a:r>
              <a:rPr lang="en-US" dirty="0">
                <a:solidFill>
                  <a:srgbClr val="000000"/>
                </a:solidFill>
              </a:rPr>
              <a:t>Please state your name and affiliation before speaking</a:t>
            </a:r>
          </a:p>
        </p:txBody>
      </p:sp>
      <p:sp>
        <p:nvSpPr>
          <p:cNvPr id="130" name="Google Shape;130;p23"/>
          <p:cNvSpPr txBox="1">
            <a:spLocks noGrp="1"/>
          </p:cNvSpPr>
          <p:nvPr>
            <p:ph type="sldNum" idx="12"/>
          </p:nvPr>
        </p:nvSpPr>
        <p:spPr>
          <a:xfrm>
            <a:off x="8735428" y="4724798"/>
            <a:ext cx="336900" cy="335400"/>
          </a:xfrm>
          <a:prstGeom prst="rect">
            <a:avLst/>
          </a:prstGeom>
          <a:noFill/>
          <a:ln>
            <a:noFill/>
          </a:ln>
        </p:spPr>
        <p:txBody>
          <a:bodyPr spcFirstLastPara="1" wrap="square" lIns="91400" tIns="91400" rIns="91400" bIns="91400" anchor="ctr" anchorCtr="0">
            <a:noAutofit/>
          </a:bodyPr>
          <a:lstStyle/>
          <a:p>
            <a:pPr marL="0" lvl="0" indent="0" algn="r" rtl="0">
              <a:spcBef>
                <a:spcPts val="0"/>
              </a:spcBef>
              <a:spcAft>
                <a:spcPts val="0"/>
              </a:spcAft>
              <a:buClr>
                <a:srgbClr val="737373"/>
              </a:buClr>
              <a:buSzPts val="1000"/>
              <a:buFont typeface="Roboto"/>
              <a:buNone/>
            </a:pPr>
            <a:fld id="{00000000-1234-1234-1234-123412341234}" type="slidenum">
              <a:rPr lang="en-US"/>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409F5-6B4C-C5CC-A3ED-700B5AA625DE}"/>
              </a:ext>
            </a:extLst>
          </p:cNvPr>
          <p:cNvSpPr>
            <a:spLocks noGrp="1"/>
          </p:cNvSpPr>
          <p:nvPr>
            <p:ph type="title"/>
          </p:nvPr>
        </p:nvSpPr>
        <p:spPr/>
        <p:txBody>
          <a:bodyPr/>
          <a:lstStyle/>
          <a:p>
            <a:r>
              <a:rPr lang="en-US" dirty="0"/>
              <a:t>Agenda Bashing</a:t>
            </a:r>
          </a:p>
        </p:txBody>
      </p:sp>
      <p:sp>
        <p:nvSpPr>
          <p:cNvPr id="3" name="Text Placeholder 2">
            <a:extLst>
              <a:ext uri="{FF2B5EF4-FFF2-40B4-BE49-F238E27FC236}">
                <a16:creationId xmlns:a16="http://schemas.microsoft.com/office/drawing/2014/main" id="{EFBCA44E-B074-AF3E-2994-11480630AE53}"/>
              </a:ext>
            </a:extLst>
          </p:cNvPr>
          <p:cNvSpPr>
            <a:spLocks noGrp="1"/>
          </p:cNvSpPr>
          <p:nvPr>
            <p:ph type="body" idx="1"/>
          </p:nvPr>
        </p:nvSpPr>
        <p:spPr>
          <a:xfrm>
            <a:off x="460950" y="1001774"/>
            <a:ext cx="8274478" cy="3991011"/>
          </a:xfrm>
        </p:spPr>
        <p:txBody>
          <a:bodyPr numCol="2"/>
          <a:lstStyle/>
          <a:p>
            <a:pPr>
              <a:buFont typeface="Arial" panose="020B0604020202020204" pitchFamily="34" charset="0"/>
              <a:buChar char="•"/>
            </a:pPr>
            <a:r>
              <a:rPr lang="en-US" sz="1400" dirty="0"/>
              <a:t>9:40</a:t>
            </a:r>
            <a:br>
              <a:rPr lang="en-US" sz="1400" dirty="0"/>
            </a:br>
            <a:r>
              <a:rPr lang="en-US" sz="1400" b="1" dirty="0"/>
              <a:t>Motivation of the </a:t>
            </a:r>
            <a:r>
              <a:rPr lang="en-US" sz="1400" b="1" dirty="0" err="1"/>
              <a:t>BoF</a:t>
            </a:r>
            <a:r>
              <a:rPr lang="en-US" sz="1400" b="1" dirty="0"/>
              <a:t>: Community Perspectives on a Problem Worth Solving</a:t>
            </a:r>
            <a:br>
              <a:rPr lang="en-US" sz="1400" dirty="0"/>
            </a:br>
            <a:r>
              <a:rPr lang="en-US" sz="1400" dirty="0"/>
              <a:t>Fan Zhang - China Telecom(10 mins)</a:t>
            </a:r>
          </a:p>
          <a:p>
            <a:pPr>
              <a:buFont typeface="Arial" panose="020B0604020202020204" pitchFamily="34" charset="0"/>
              <a:buChar char="•"/>
            </a:pPr>
            <a:r>
              <a:rPr lang="en-US" sz="1400" dirty="0">
                <a:solidFill>
                  <a:schemeClr val="bg1"/>
                </a:solidFill>
              </a:rPr>
              <a:t>9:50</a:t>
            </a:r>
            <a:br>
              <a:rPr lang="en-US" sz="1400" dirty="0">
                <a:solidFill>
                  <a:schemeClr val="bg1"/>
                </a:solidFill>
              </a:rPr>
            </a:br>
            <a:r>
              <a:rPr lang="en-US" sz="1400" b="1" dirty="0">
                <a:solidFill>
                  <a:schemeClr val="bg1"/>
                </a:solidFill>
              </a:rPr>
              <a:t>Fast Notification for Traffic Engineering and Load Balancing at the Network Boundaries</a:t>
            </a:r>
            <a:br>
              <a:rPr lang="en-US" sz="1400" dirty="0">
                <a:solidFill>
                  <a:schemeClr val="bg1"/>
                </a:solidFill>
              </a:rPr>
            </a:br>
            <a:r>
              <a:rPr lang="en-US" sz="1400" dirty="0">
                <a:solidFill>
                  <a:schemeClr val="bg1"/>
                </a:solidFill>
              </a:rPr>
              <a:t>Luis M. Contreras - Telefonica (10 mins)</a:t>
            </a:r>
          </a:p>
          <a:p>
            <a:pPr>
              <a:buFont typeface="Arial" panose="020B0604020202020204" pitchFamily="34" charset="0"/>
              <a:buChar char="•"/>
            </a:pPr>
            <a:r>
              <a:rPr lang="en-US" sz="1400" dirty="0">
                <a:solidFill>
                  <a:schemeClr val="bg1"/>
                </a:solidFill>
              </a:rPr>
              <a:t>10:00</a:t>
            </a:r>
            <a:br>
              <a:rPr lang="en-US" sz="1400" dirty="0">
                <a:solidFill>
                  <a:schemeClr val="bg1"/>
                </a:solidFill>
              </a:rPr>
            </a:br>
            <a:r>
              <a:rPr lang="en-US" sz="1400" b="1" dirty="0">
                <a:solidFill>
                  <a:schemeClr val="bg1"/>
                </a:solidFill>
              </a:rPr>
              <a:t>Notifications of Router Information</a:t>
            </a:r>
            <a:br>
              <a:rPr lang="en-US" sz="1400" dirty="0">
                <a:solidFill>
                  <a:schemeClr val="bg1"/>
                </a:solidFill>
              </a:rPr>
            </a:br>
            <a:r>
              <a:rPr lang="en-US" sz="1400" dirty="0">
                <a:solidFill>
                  <a:schemeClr val="bg1"/>
                </a:solidFill>
              </a:rPr>
              <a:t>Jeffrey Zhang - Juniper (10 mins)</a:t>
            </a:r>
          </a:p>
          <a:p>
            <a:pPr>
              <a:buFont typeface="Arial" panose="020B0604020202020204" pitchFamily="34" charset="0"/>
              <a:buChar char="•"/>
            </a:pPr>
            <a:r>
              <a:rPr lang="en-US" sz="1400" dirty="0">
                <a:solidFill>
                  <a:schemeClr val="bg1"/>
                </a:solidFill>
              </a:rPr>
              <a:t>10:10</a:t>
            </a:r>
            <a:br>
              <a:rPr lang="en-US" sz="1400" dirty="0">
                <a:solidFill>
                  <a:schemeClr val="bg1"/>
                </a:solidFill>
              </a:rPr>
            </a:br>
            <a:r>
              <a:rPr lang="en-US" sz="1400" b="1" dirty="0">
                <a:solidFill>
                  <a:schemeClr val="bg1"/>
                </a:solidFill>
              </a:rPr>
              <a:t>Why Network Notifications Matter - Enabling Resilient Networking for AI</a:t>
            </a:r>
            <a:br>
              <a:rPr lang="en-US" sz="1400" dirty="0">
                <a:solidFill>
                  <a:schemeClr val="bg1"/>
                </a:solidFill>
              </a:rPr>
            </a:br>
            <a:r>
              <a:rPr lang="en-US" sz="1400" dirty="0">
                <a:solidFill>
                  <a:schemeClr val="bg1"/>
                </a:solidFill>
              </a:rPr>
              <a:t>Jeff </a:t>
            </a:r>
            <a:r>
              <a:rPr lang="en-US" sz="1400" dirty="0" err="1">
                <a:solidFill>
                  <a:schemeClr val="bg1"/>
                </a:solidFill>
              </a:rPr>
              <a:t>Tantsura</a:t>
            </a:r>
            <a:r>
              <a:rPr lang="en-US" sz="1400" dirty="0">
                <a:solidFill>
                  <a:schemeClr val="bg1"/>
                </a:solidFill>
              </a:rPr>
              <a:t> - Nvidia (10 mins)</a:t>
            </a:r>
          </a:p>
          <a:p>
            <a:pPr>
              <a:buFont typeface="Arial" panose="020B0604020202020204" pitchFamily="34" charset="0"/>
              <a:buChar char="•"/>
            </a:pPr>
            <a:r>
              <a:rPr lang="en-US" sz="1400" dirty="0">
                <a:solidFill>
                  <a:schemeClr val="accent3">
                    <a:lumMod val="60000"/>
                    <a:lumOff val="40000"/>
                  </a:schemeClr>
                </a:solidFill>
              </a:rPr>
              <a:t>10:20</a:t>
            </a:r>
            <a:br>
              <a:rPr lang="en-US" sz="1400" dirty="0">
                <a:solidFill>
                  <a:schemeClr val="accent3">
                    <a:lumMod val="60000"/>
                    <a:lumOff val="40000"/>
                  </a:schemeClr>
                </a:solidFill>
              </a:rPr>
            </a:br>
            <a:r>
              <a:rPr lang="en-US" sz="1400" b="1" dirty="0">
                <a:solidFill>
                  <a:schemeClr val="accent3">
                    <a:lumMod val="60000"/>
                    <a:lumOff val="40000"/>
                  </a:schemeClr>
                </a:solidFill>
              </a:rPr>
              <a:t>FANTEL Requirements and Problem Statement</a:t>
            </a:r>
            <a:br>
              <a:rPr lang="en-US" sz="1400" dirty="0">
                <a:solidFill>
                  <a:schemeClr val="accent3">
                    <a:lumMod val="60000"/>
                    <a:lumOff val="40000"/>
                  </a:schemeClr>
                </a:solidFill>
              </a:rPr>
            </a:br>
            <a:r>
              <a:rPr lang="en-US" sz="1400" dirty="0" err="1">
                <a:solidFill>
                  <a:schemeClr val="accent3">
                    <a:lumMod val="60000"/>
                    <a:lumOff val="40000"/>
                  </a:schemeClr>
                </a:solidFill>
              </a:rPr>
              <a:t>Weiqiang</a:t>
            </a:r>
            <a:r>
              <a:rPr lang="en-US" sz="1400" dirty="0">
                <a:solidFill>
                  <a:schemeClr val="accent3">
                    <a:lumMod val="60000"/>
                    <a:lumOff val="40000"/>
                  </a:schemeClr>
                </a:solidFill>
              </a:rPr>
              <a:t> Cheng - China Mobile (15 mins)</a:t>
            </a:r>
          </a:p>
          <a:p>
            <a:pPr>
              <a:buFont typeface="Arial" panose="020B0604020202020204" pitchFamily="34" charset="0"/>
              <a:buChar char="•"/>
            </a:pPr>
            <a:r>
              <a:rPr lang="en-US" sz="1400" dirty="0">
                <a:solidFill>
                  <a:schemeClr val="accent2">
                    <a:lumMod val="60000"/>
                    <a:lumOff val="40000"/>
                  </a:schemeClr>
                </a:solidFill>
              </a:rPr>
              <a:t>10:35</a:t>
            </a:r>
            <a:br>
              <a:rPr lang="en-US" sz="1400" dirty="0">
                <a:solidFill>
                  <a:schemeClr val="accent2">
                    <a:lumMod val="60000"/>
                    <a:lumOff val="40000"/>
                  </a:schemeClr>
                </a:solidFill>
              </a:rPr>
            </a:br>
            <a:r>
              <a:rPr lang="en-US" sz="1400" b="1" dirty="0">
                <a:solidFill>
                  <a:schemeClr val="accent2">
                    <a:lumMod val="60000"/>
                    <a:lumOff val="40000"/>
                  </a:schemeClr>
                </a:solidFill>
              </a:rPr>
              <a:t>Open Discussion</a:t>
            </a:r>
            <a:r>
              <a:rPr lang="en-US" sz="1400" dirty="0">
                <a:solidFill>
                  <a:schemeClr val="accent2">
                    <a:lumMod val="60000"/>
                    <a:lumOff val="40000"/>
                  </a:schemeClr>
                </a:solidFill>
              </a:rPr>
              <a:t> (45 mins)</a:t>
            </a:r>
          </a:p>
          <a:p>
            <a:pPr>
              <a:buFont typeface="Arial" panose="020B0604020202020204" pitchFamily="34" charset="0"/>
              <a:buChar char="•"/>
            </a:pPr>
            <a:r>
              <a:rPr lang="en-US" sz="1400" dirty="0">
                <a:solidFill>
                  <a:schemeClr val="accent2">
                    <a:lumMod val="60000"/>
                    <a:lumOff val="40000"/>
                  </a:schemeClr>
                </a:solidFill>
              </a:rPr>
              <a:t>11:20</a:t>
            </a:r>
            <a:br>
              <a:rPr lang="en-US" sz="1400" dirty="0">
                <a:solidFill>
                  <a:schemeClr val="accent2">
                    <a:lumMod val="60000"/>
                    <a:lumOff val="40000"/>
                  </a:schemeClr>
                </a:solidFill>
              </a:rPr>
            </a:br>
            <a:r>
              <a:rPr lang="en-US" sz="1400" b="1" dirty="0">
                <a:solidFill>
                  <a:schemeClr val="accent2">
                    <a:lumMod val="60000"/>
                    <a:lumOff val="40000"/>
                  </a:schemeClr>
                </a:solidFill>
              </a:rPr>
              <a:t>Wrap Up/Summary/Next Steps</a:t>
            </a:r>
            <a:r>
              <a:rPr lang="en-US" sz="1400" dirty="0">
                <a:solidFill>
                  <a:schemeClr val="accent2">
                    <a:lumMod val="60000"/>
                    <a:lumOff val="40000"/>
                  </a:schemeClr>
                </a:solidFill>
              </a:rPr>
              <a:t> (10 mins)</a:t>
            </a:r>
          </a:p>
          <a:p>
            <a:endParaRPr lang="en-US" sz="1600" dirty="0"/>
          </a:p>
        </p:txBody>
      </p:sp>
      <p:sp>
        <p:nvSpPr>
          <p:cNvPr id="4" name="Slide Number Placeholder 3">
            <a:extLst>
              <a:ext uri="{FF2B5EF4-FFF2-40B4-BE49-F238E27FC236}">
                <a16:creationId xmlns:a16="http://schemas.microsoft.com/office/drawing/2014/main" id="{D1D4F356-6A0D-918D-96EA-D3663527DA7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spTree>
    <p:extLst>
      <p:ext uri="{BB962C8B-B14F-4D97-AF65-F5344CB8AC3E}">
        <p14:creationId xmlns:p14="http://schemas.microsoft.com/office/powerpoint/2010/main" val="19497288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5775B-E4F1-8F08-132F-2C8C9E96BABA}"/>
              </a:ext>
            </a:extLst>
          </p:cNvPr>
          <p:cNvSpPr>
            <a:spLocks noGrp="1"/>
          </p:cNvSpPr>
          <p:nvPr>
            <p:ph type="title"/>
          </p:nvPr>
        </p:nvSpPr>
        <p:spPr/>
        <p:txBody>
          <a:bodyPr/>
          <a:lstStyle/>
          <a:p>
            <a:r>
              <a:rPr lang="en-US" dirty="0" err="1"/>
              <a:t>BoF</a:t>
            </a:r>
            <a:r>
              <a:rPr lang="en-US" dirty="0"/>
              <a:t> Goals</a:t>
            </a:r>
          </a:p>
        </p:txBody>
      </p:sp>
      <p:sp>
        <p:nvSpPr>
          <p:cNvPr id="3" name="Text Placeholder 2">
            <a:extLst>
              <a:ext uri="{FF2B5EF4-FFF2-40B4-BE49-F238E27FC236}">
                <a16:creationId xmlns:a16="http://schemas.microsoft.com/office/drawing/2014/main" id="{F36C3CB9-F79E-F7E4-D930-F62365A88F30}"/>
              </a:ext>
            </a:extLst>
          </p:cNvPr>
          <p:cNvSpPr>
            <a:spLocks noGrp="1"/>
          </p:cNvSpPr>
          <p:nvPr>
            <p:ph type="body" idx="1"/>
          </p:nvPr>
        </p:nvSpPr>
        <p:spPr/>
        <p:txBody>
          <a:bodyPr/>
          <a:lstStyle/>
          <a:p>
            <a:pPr marL="114300" indent="0">
              <a:buNone/>
            </a:pPr>
            <a:r>
              <a:rPr lang="en-US" dirty="0"/>
              <a:t>The goal of this non WG-forming </a:t>
            </a:r>
            <a:r>
              <a:rPr lang="en-US" dirty="0" err="1"/>
              <a:t>BoF</a:t>
            </a:r>
            <a:r>
              <a:rPr lang="en-US" dirty="0"/>
              <a:t> is to:</a:t>
            </a:r>
          </a:p>
          <a:p>
            <a:r>
              <a:rPr lang="en-US" dirty="0"/>
              <a:t>Discuss and understand the scope of the problem</a:t>
            </a:r>
          </a:p>
          <a:p>
            <a:r>
              <a:rPr lang="en-US" dirty="0"/>
              <a:t>Discuss if the community think that there is a problem that needs to be solved</a:t>
            </a:r>
          </a:p>
          <a:p>
            <a:pPr lvl="1"/>
            <a:r>
              <a:rPr lang="en-US" dirty="0"/>
              <a:t>Is the IETF the right place / is in scope?</a:t>
            </a:r>
          </a:p>
          <a:p>
            <a:pPr lvl="1"/>
            <a:r>
              <a:rPr lang="en-US" dirty="0"/>
              <a:t>Are there existing WGs where (part of) this work can be done?</a:t>
            </a:r>
          </a:p>
          <a:p>
            <a:r>
              <a:rPr lang="en-US" dirty="0"/>
              <a:t>Assess if there are enough participants willing to work on this area</a:t>
            </a:r>
          </a:p>
        </p:txBody>
      </p:sp>
      <p:sp>
        <p:nvSpPr>
          <p:cNvPr id="4" name="Slide Number Placeholder 3">
            <a:extLst>
              <a:ext uri="{FF2B5EF4-FFF2-40B4-BE49-F238E27FC236}">
                <a16:creationId xmlns:a16="http://schemas.microsoft.com/office/drawing/2014/main" id="{DDF3F5EC-E9D6-C192-A28D-21B750AF1F3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spTree>
    <p:extLst>
      <p:ext uri="{BB962C8B-B14F-4D97-AF65-F5344CB8AC3E}">
        <p14:creationId xmlns:p14="http://schemas.microsoft.com/office/powerpoint/2010/main" val="15349304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19F965B-21DA-E8EA-89A0-A736325993B5}"/>
              </a:ext>
            </a:extLst>
          </p:cNvPr>
          <p:cNvSpPr>
            <a:spLocks noGrp="1"/>
          </p:cNvSpPr>
          <p:nvPr>
            <p:ph type="title"/>
          </p:nvPr>
        </p:nvSpPr>
        <p:spPr>
          <a:xfrm>
            <a:off x="575791" y="2571750"/>
            <a:ext cx="8222100" cy="1012725"/>
          </a:xfrm>
        </p:spPr>
        <p:txBody>
          <a:bodyPr/>
          <a:lstStyle/>
          <a:p>
            <a:r>
              <a:rPr lang="en-US" sz="3200" dirty="0"/>
              <a:t>Questions, Comments, Feedback…</a:t>
            </a:r>
          </a:p>
        </p:txBody>
      </p:sp>
      <p:sp>
        <p:nvSpPr>
          <p:cNvPr id="4" name="Slide Number Placeholder 3">
            <a:extLst>
              <a:ext uri="{FF2B5EF4-FFF2-40B4-BE49-F238E27FC236}">
                <a16:creationId xmlns:a16="http://schemas.microsoft.com/office/drawing/2014/main" id="{794867A1-4DB2-E328-1073-575FB00DC75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sp>
        <p:nvSpPr>
          <p:cNvPr id="6" name="Title 4">
            <a:extLst>
              <a:ext uri="{FF2B5EF4-FFF2-40B4-BE49-F238E27FC236}">
                <a16:creationId xmlns:a16="http://schemas.microsoft.com/office/drawing/2014/main" id="{9E747E20-CEA4-A391-8C25-2C824E6DA07A}"/>
              </a:ext>
            </a:extLst>
          </p:cNvPr>
          <p:cNvSpPr txBox="1">
            <a:spLocks/>
          </p:cNvSpPr>
          <p:nvPr/>
        </p:nvSpPr>
        <p:spPr>
          <a:xfrm>
            <a:off x="460950" y="842175"/>
            <a:ext cx="8222100" cy="101272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4200"/>
              <a:buFont typeface="Open Sans"/>
              <a:buNone/>
              <a:defRPr sz="4400" b="0" i="0" u="none" strike="noStrike" cap="none">
                <a:solidFill>
                  <a:schemeClr val="lt1"/>
                </a:solidFill>
                <a:latin typeface="Open Sans"/>
                <a:ea typeface="Open Sans"/>
                <a:cs typeface="Open Sans"/>
                <a:sym typeface="Open Sans"/>
              </a:defRPr>
            </a:lvl1pPr>
            <a:lvl2pPr marR="0" lvl="1"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2pPr>
            <a:lvl3pPr marR="0" lvl="2"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3pPr>
            <a:lvl4pPr marR="0" lvl="3"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4pPr>
            <a:lvl5pPr marR="0" lvl="4"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5pPr>
            <a:lvl6pPr marR="0" lvl="5"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6pPr>
            <a:lvl7pPr marR="0" lvl="6"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7pPr>
            <a:lvl8pPr marR="0" lvl="7"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8pPr>
            <a:lvl9pPr marR="0" lvl="8"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9pPr>
          </a:lstStyle>
          <a:p>
            <a:r>
              <a:rPr lang="en-US" dirty="0"/>
              <a:t>Open Discussion</a:t>
            </a:r>
          </a:p>
        </p:txBody>
      </p:sp>
    </p:spTree>
    <p:extLst>
      <p:ext uri="{BB962C8B-B14F-4D97-AF65-F5344CB8AC3E}">
        <p14:creationId xmlns:p14="http://schemas.microsoft.com/office/powerpoint/2010/main" val="31993665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9D347-0541-2F43-728D-E22FE1F3D10E}"/>
              </a:ext>
            </a:extLst>
          </p:cNvPr>
          <p:cNvSpPr>
            <a:spLocks noGrp="1"/>
          </p:cNvSpPr>
          <p:nvPr>
            <p:ph type="title"/>
          </p:nvPr>
        </p:nvSpPr>
        <p:spPr>
          <a:xfrm>
            <a:off x="457200" y="337351"/>
            <a:ext cx="8229600" cy="1063229"/>
          </a:xfrm>
        </p:spPr>
        <p:txBody>
          <a:bodyPr wrap="square" anchor="ctr">
            <a:normAutofit/>
          </a:bodyPr>
          <a:lstStyle/>
          <a:p>
            <a:r>
              <a:rPr lang="en-US" dirty="0" err="1"/>
              <a:t>BoF</a:t>
            </a:r>
            <a:r>
              <a:rPr lang="en-US" dirty="0"/>
              <a:t> Questions</a:t>
            </a:r>
          </a:p>
        </p:txBody>
      </p:sp>
      <p:sp>
        <p:nvSpPr>
          <p:cNvPr id="3" name="Text Placeholder 2">
            <a:extLst>
              <a:ext uri="{FF2B5EF4-FFF2-40B4-BE49-F238E27FC236}">
                <a16:creationId xmlns:a16="http://schemas.microsoft.com/office/drawing/2014/main" id="{DACC1818-7A29-6891-BC32-B840657DC3E4}"/>
              </a:ext>
            </a:extLst>
          </p:cNvPr>
          <p:cNvSpPr>
            <a:spLocks noGrp="1"/>
          </p:cNvSpPr>
          <p:nvPr>
            <p:ph type="body" idx="4294967295"/>
          </p:nvPr>
        </p:nvSpPr>
        <p:spPr>
          <a:xfrm>
            <a:off x="457200" y="2110717"/>
            <a:ext cx="8229600" cy="3264408"/>
          </a:xfrm>
        </p:spPr>
        <p:txBody>
          <a:bodyPr anchor="t">
            <a:normAutofit/>
          </a:bodyPr>
          <a:lstStyle/>
          <a:p>
            <a:pPr marL="114300" indent="0">
              <a:spcAft>
                <a:spcPts val="600"/>
              </a:spcAft>
              <a:buClr>
                <a:srgbClr val="000000"/>
              </a:buClr>
              <a:buFont typeface="Arial"/>
              <a:buNone/>
            </a:pPr>
            <a:r>
              <a:rPr lang="en-US" b="0" i="0" u="none" strike="noStrike" cap="none" dirty="0">
                <a:solidFill>
                  <a:srgbClr val="FFFFFF"/>
                </a:solidFill>
              </a:rPr>
              <a:t>Please scan QR code to login to </a:t>
            </a:r>
            <a:r>
              <a:rPr lang="en-US" b="0" i="0" u="none" strike="noStrike" cap="none" dirty="0" err="1">
                <a:solidFill>
                  <a:srgbClr val="FFFFFF"/>
                </a:solidFill>
              </a:rPr>
              <a:t>Meetecho</a:t>
            </a:r>
            <a:r>
              <a:rPr lang="en-US" b="0" i="0" u="none" strike="noStrike" cap="none" dirty="0">
                <a:solidFill>
                  <a:srgbClr val="FFFFFF"/>
                </a:solidFill>
              </a:rPr>
              <a:t> lite and be ready to respond to the upcoming polls…</a:t>
            </a:r>
          </a:p>
        </p:txBody>
      </p:sp>
      <p:sp>
        <p:nvSpPr>
          <p:cNvPr id="4" name="Slide Number Placeholder 3" hidden="1">
            <a:extLst>
              <a:ext uri="{FF2B5EF4-FFF2-40B4-BE49-F238E27FC236}">
                <a16:creationId xmlns:a16="http://schemas.microsoft.com/office/drawing/2014/main" id="{6C62C949-3502-5E21-8A14-2EC908D51A70}"/>
              </a:ext>
            </a:extLst>
          </p:cNvPr>
          <p:cNvSpPr>
            <a:spLocks noGrp="1"/>
          </p:cNvSpPr>
          <p:nvPr>
            <p:ph type="sldNum" idx="4294967295"/>
          </p:nvPr>
        </p:nvSpPr>
        <p:spPr>
          <a:xfrm>
            <a:off x="8807450" y="4724400"/>
            <a:ext cx="336550" cy="334963"/>
          </a:xfrm>
        </p:spPr>
        <p:txBody>
          <a:bodyPr/>
          <a:lstStyle/>
          <a:p>
            <a:pPr marL="0" lvl="0" indent="0" algn="r" rtl="0">
              <a:spcBef>
                <a:spcPts val="0"/>
              </a:spcBef>
              <a:spcAft>
                <a:spcPts val="600"/>
              </a:spcAft>
              <a:buNone/>
            </a:pPr>
            <a:fld id="{00000000-1234-1234-1234-123412341234}" type="slidenum">
              <a:rPr lang="en-US" smtClean="0"/>
              <a:pPr marL="0" lvl="0" indent="0" algn="r" rtl="0">
                <a:spcBef>
                  <a:spcPts val="0"/>
                </a:spcBef>
                <a:spcAft>
                  <a:spcPts val="600"/>
                </a:spcAft>
                <a:buNone/>
              </a:pPr>
              <a:t>9</a:t>
            </a:fld>
            <a:endParaRPr lang="en-US"/>
          </a:p>
        </p:txBody>
      </p:sp>
    </p:spTree>
    <p:extLst>
      <p:ext uri="{BB962C8B-B14F-4D97-AF65-F5344CB8AC3E}">
        <p14:creationId xmlns:p14="http://schemas.microsoft.com/office/powerpoint/2010/main" val="3598639847"/>
      </p:ext>
    </p:extLst>
  </p:cSld>
  <p:clrMapOvr>
    <a:masterClrMapping/>
  </p:clrMapOvr>
</p:sld>
</file>

<file path=ppt/theme/theme1.xml><?xml version="1.0" encoding="utf-8"?>
<a:theme xmlns:a="http://schemas.openxmlformats.org/drawingml/2006/main" name="Material">
  <a:themeElements>
    <a:clrScheme name="Material">
      <a:dk1>
        <a:srgbClr val="002D3C"/>
      </a:dk1>
      <a:lt1>
        <a:srgbClr val="4285F4"/>
      </a:lt1>
      <a:dk2>
        <a:srgbClr val="A7A7A7"/>
      </a:dk2>
      <a:lt2>
        <a:srgbClr val="535353"/>
      </a:lt2>
      <a:accent1>
        <a:srgbClr val="0277BD"/>
      </a:accent1>
      <a:accent2>
        <a:srgbClr val="0F9D58"/>
      </a:accent2>
      <a:accent3>
        <a:srgbClr val="DB4437"/>
      </a:accent3>
      <a:accent4>
        <a:srgbClr val="FAFAFA"/>
      </a:accent4>
      <a:accent5>
        <a:srgbClr val="4FC3F7"/>
      </a:accent5>
      <a:accent6>
        <a:srgbClr val="F4B400"/>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IETF Template">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Material">
  <a:themeElements>
    <a:clrScheme name="Material">
      <a:dk1>
        <a:srgbClr val="000000"/>
      </a:dk1>
      <a:lt1>
        <a:srgbClr val="FFFFFF"/>
      </a:lt1>
      <a:dk2>
        <a:srgbClr val="A7A7A7"/>
      </a:dk2>
      <a:lt2>
        <a:srgbClr val="535353"/>
      </a:lt2>
      <a:accent1>
        <a:srgbClr val="0277BD"/>
      </a:accent1>
      <a:accent2>
        <a:srgbClr val="0F9D58"/>
      </a:accent2>
      <a:accent3>
        <a:srgbClr val="DB4437"/>
      </a:accent3>
      <a:accent4>
        <a:srgbClr val="FAFAFA"/>
      </a:accent4>
      <a:accent5>
        <a:srgbClr val="4FC3F7"/>
      </a:accent5>
      <a:accent6>
        <a:srgbClr val="F4B400"/>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5013</TotalTime>
  <Words>1134</Words>
  <Application>Microsoft Macintosh PowerPoint</Application>
  <PresentationFormat>On-screen Show (16:9)</PresentationFormat>
  <Paragraphs>94</Paragraphs>
  <Slides>14</Slides>
  <Notes>6</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14</vt:i4>
      </vt:variant>
    </vt:vector>
  </HeadingPairs>
  <TitlesOfParts>
    <vt:vector size="23" baseType="lpstr">
      <vt:lpstr>Inter</vt:lpstr>
      <vt:lpstr>Montserrat</vt:lpstr>
      <vt:lpstr>Arial</vt:lpstr>
      <vt:lpstr>Roboto</vt:lpstr>
      <vt:lpstr>Open Sans SemiBold</vt:lpstr>
      <vt:lpstr>Open Sans Medium</vt:lpstr>
      <vt:lpstr>Open Sans</vt:lpstr>
      <vt:lpstr>Material</vt:lpstr>
      <vt:lpstr>IETF Template</vt:lpstr>
      <vt:lpstr>FANTEL BoF @IETF 123</vt:lpstr>
      <vt:lpstr>Note Well</vt:lpstr>
      <vt:lpstr>Note Really Well</vt:lpstr>
      <vt:lpstr>IETF 123 Meeting Tips</vt:lpstr>
      <vt:lpstr>Administrivia </vt:lpstr>
      <vt:lpstr>Agenda Bashing</vt:lpstr>
      <vt:lpstr>BoF Goals</vt:lpstr>
      <vt:lpstr>Questions, Comments, Feedback…</vt:lpstr>
      <vt:lpstr>BoF Questions</vt:lpstr>
      <vt:lpstr>Question #1</vt:lpstr>
      <vt:lpstr>Question #2</vt:lpstr>
      <vt:lpstr>Question #3</vt:lpstr>
      <vt:lpstr>Question #4</vt:lpstr>
      <vt:lpstr>Thanks for Participating!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Yingzhen Qu</cp:lastModifiedBy>
  <cp:revision>7</cp:revision>
  <dcterms:modified xsi:type="dcterms:W3CDTF">2025-07-22T16:43:42Z</dcterms:modified>
</cp:coreProperties>
</file>