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8" r:id="rId4"/>
    <p:sldId id="279" r:id="rId5"/>
    <p:sldId id="277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15" autoAdjust="0"/>
  </p:normalViewPr>
  <p:slideViewPr>
    <p:cSldViewPr snapToGrid="0">
      <p:cViewPr varScale="1">
        <p:scale>
          <a:sx n="40" d="100"/>
          <a:sy n="40" d="100"/>
        </p:scale>
        <p:origin x="942" y="4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82606-A24D-429E-A134-BC5D84AF7036}" type="datetimeFigureOut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1E1FF-DF00-4C13-AC8B-50075AA67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9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3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3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16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28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8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0AA3-8215-42E1-8B90-1EF871EC4DB6}" type="datetime1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3DCD1C7-827C-4F9C-9E0D-317240D8D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5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4880-B488-4A0F-8C79-6F9D9B371384}" type="datetime1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8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C995-CF06-487B-AB7C-8567C88632DB}" type="datetime1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5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AE49-238C-4F2B-BBF2-E704F5E7B9D9}" type="datetime1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5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622-2116-4DF1-B7E8-C619B449DCEC}" type="datetime1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DEED-02C4-4EE2-A635-F6B090E30D4E}" type="datetime1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92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B58A-FDAA-4175-941A-73262888C46E}" type="datetime1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FAED-DB61-4FA6-BE4F-ABC07CCC9CAD}" type="datetime1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CC4A-37E1-4504-85F6-F750293F95AC}" type="datetime1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1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F0D3-65AB-4DF1-B4CD-C9192945E144}" type="datetime1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6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5CFB-102F-4B2A-BBEF-6C22FB9ABB07}" type="datetime1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9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3653-4B47-4151-8FB3-977C225CB55A}" type="datetime1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CD1C7-827C-4F9C-9E0D-317240D8D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41400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5400" dirty="0"/>
              <a:t>Network</a:t>
            </a:r>
            <a:r>
              <a:rPr lang="zh-CN" altLang="en-US" sz="5400" dirty="0"/>
              <a:t> </a:t>
            </a:r>
            <a:r>
              <a:rPr lang="en-US" altLang="zh-CN" sz="5400" dirty="0"/>
              <a:t>Notifications:</a:t>
            </a:r>
            <a:br>
              <a:rPr lang="en-US" altLang="zh-CN" sz="5400" dirty="0"/>
            </a:br>
            <a:r>
              <a:rPr lang="en-US" altLang="zh-CN" sz="3800" dirty="0"/>
              <a:t>A Problem Worth Solving</a:t>
            </a:r>
            <a:endParaRPr lang="zh-CN" altLang="en-US" sz="3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649744"/>
            <a:ext cx="12192000" cy="1655762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Fan Zhang     China Telecom</a:t>
            </a:r>
            <a:endParaRPr lang="zh-CN" altLang="en-US" sz="28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6C5C711-E13E-41AE-B0F5-05A6E74445FA}"/>
              </a:ext>
            </a:extLst>
          </p:cNvPr>
          <p:cNvSpPr txBox="1">
            <a:spLocks/>
          </p:cNvSpPr>
          <p:nvPr/>
        </p:nvSpPr>
        <p:spPr>
          <a:xfrm>
            <a:off x="0" y="6430119"/>
            <a:ext cx="12192000" cy="456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accent3"/>
                </a:solidFill>
              </a:rPr>
              <a:t>IETF 123      Fantel BoF      July 2025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4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36E28-46BA-41EE-A1D1-6B2925F4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73"/>
            <a:ext cx="10515600" cy="1325563"/>
          </a:xfrm>
        </p:spPr>
        <p:txBody>
          <a:bodyPr/>
          <a:lstStyle/>
          <a:p>
            <a:r>
              <a:rPr lang="en-US" altLang="zh-CN" dirty="0"/>
              <a:t>The Concept of Network Notification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3D9DF-3C2A-4A01-8047-C9231B27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400"/>
            <a:ext cx="10515600" cy="474853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Network Notification </a:t>
            </a:r>
            <a:r>
              <a:rPr lang="en-US" altLang="zh-CN" dirty="0"/>
              <a:t>refers to the mechanisms to send specific network information from the originating node to one or a group nodes in the network</a:t>
            </a:r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Fast Notification </a:t>
            </a:r>
            <a:r>
              <a:rPr lang="en-US" altLang="zh-CN" dirty="0"/>
              <a:t>reflects the further requirement that the notification should be delivered as fast as possible, so that the corresponding reaction can be made in a timely manner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“Fast” may be important for some use cases, while,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It may be something nice to have for other use cases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19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E7BB6-FDA8-FFE3-86F1-3998F4AA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44908C-C261-9E8B-1840-C8B9D7370716}"/>
              </a:ext>
            </a:extLst>
          </p:cNvPr>
          <p:cNvSpPr txBox="1"/>
          <p:nvPr/>
        </p:nvSpPr>
        <p:spPr>
          <a:xfrm>
            <a:off x="985521" y="5584805"/>
            <a:ext cx="103682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notification of failure, congestion, link utilization and other network condition changes is needed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40CC0DC-D817-64ED-FE99-96C2D6E52038}"/>
              </a:ext>
            </a:extLst>
          </p:cNvPr>
          <p:cNvSpPr txBox="1">
            <a:spLocks/>
          </p:cNvSpPr>
          <p:nvPr/>
        </p:nvSpPr>
        <p:spPr>
          <a:xfrm>
            <a:off x="838200" y="715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Summary of Network Notification Use Cases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0F54BE6-FD7C-8467-1D06-548E44C8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212"/>
            <a:ext cx="10515600" cy="3998054"/>
          </a:xfrm>
        </p:spPr>
        <p:txBody>
          <a:bodyPr>
            <a:normAutofit/>
          </a:bodyPr>
          <a:lstStyle/>
          <a:p>
            <a:r>
              <a:rPr lang="en-US" altLang="zh-CN" dirty="0"/>
              <a:t>AI/ML traffic within DC</a:t>
            </a:r>
          </a:p>
          <a:p>
            <a:pPr lvl="1"/>
            <a:r>
              <a:rPr lang="en-US" altLang="zh-CN" sz="2000" dirty="0"/>
              <a:t>High throughput &amp; low entropy traffic</a:t>
            </a:r>
          </a:p>
          <a:p>
            <a:pPr lvl="1"/>
            <a:r>
              <a:rPr lang="en-US" altLang="zh-CN" sz="2000" dirty="0"/>
              <a:t>Require low latency &amp; lossless network connection</a:t>
            </a:r>
          </a:p>
          <a:p>
            <a:r>
              <a:rPr lang="en-US" altLang="zh-CN" dirty="0"/>
              <a:t>AI workloads spanning multiple DCs</a:t>
            </a:r>
          </a:p>
          <a:p>
            <a:pPr lvl="1"/>
            <a:r>
              <a:rPr lang="en-US" altLang="zh-CN" sz="2000" dirty="0"/>
              <a:t>Latency &amp; jitter sensitive, uncertain available bandwidth</a:t>
            </a:r>
          </a:p>
          <a:p>
            <a:pPr lvl="1"/>
            <a:r>
              <a:rPr lang="en-US" altLang="zh-CN" sz="2000" dirty="0"/>
              <a:t>Require real-time awareness of network conditions</a:t>
            </a:r>
          </a:p>
          <a:p>
            <a:r>
              <a:rPr lang="en-US" altLang="zh-CN" dirty="0"/>
              <a:t>General interconnection scenarios</a:t>
            </a:r>
          </a:p>
          <a:p>
            <a:pPr lvl="1"/>
            <a:r>
              <a:rPr lang="en-US" altLang="zh-CN" sz="2000" dirty="0"/>
              <a:t>e.g. CDN interconnection, DC interconnection, cloud-edge continuum</a:t>
            </a:r>
          </a:p>
          <a:p>
            <a:pPr lvl="1"/>
            <a:r>
              <a:rPr lang="en-US" altLang="zh-CN" sz="2000" dirty="0"/>
              <a:t>Sensitive to sudden change in traffic volume reception</a:t>
            </a:r>
          </a:p>
          <a:p>
            <a:pPr lvl="1"/>
            <a:r>
              <a:rPr lang="en-US" altLang="zh-CN" sz="2000" dirty="0"/>
              <a:t>Require coordination to guarantee SLA during an uncontrolled massive injection of traffic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204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6B77A-CAA2-8A9F-48C6-FD583C74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00"/>
            <a:ext cx="10515600" cy="1325563"/>
          </a:xfrm>
        </p:spPr>
        <p:txBody>
          <a:bodyPr/>
          <a:lstStyle/>
          <a:p>
            <a:r>
              <a:rPr lang="en-US" altLang="zh-CN" dirty="0"/>
              <a:t>Applicability of Network Notification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CA632-EF7A-69C8-5C90-9A17A2EE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00" y="1346400"/>
            <a:ext cx="1037844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Load Balancing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Failure Protection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Congestion Control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861AB5-437C-6821-9DDB-67E4BF9C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4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B9FB-DC51-4852-BB98-5180CDCC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72000"/>
            <a:ext cx="11623040" cy="1325563"/>
          </a:xfrm>
        </p:spPr>
        <p:txBody>
          <a:bodyPr/>
          <a:lstStyle/>
          <a:p>
            <a:r>
              <a:rPr lang="en-US" altLang="zh-CN" dirty="0"/>
              <a:t>Motivation of the BoF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EFB38-BDF6-4CCB-878F-E78CE6FD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00" y="1346400"/>
            <a:ext cx="10753485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Discuss the use cases of (fast) network notifications</a:t>
            </a:r>
            <a:endParaRPr lang="en-US" altLang="zh-CN" sz="1200" dirty="0"/>
          </a:p>
          <a:p>
            <a:pPr>
              <a:lnSpc>
                <a:spcPct val="200000"/>
              </a:lnSpc>
            </a:pPr>
            <a:r>
              <a:rPr lang="en-US" altLang="zh-CN" dirty="0"/>
              <a:t>Identify the requirements and gaps</a:t>
            </a:r>
            <a:endParaRPr lang="en-US" altLang="zh-CN" sz="1200" dirty="0"/>
          </a:p>
          <a:p>
            <a:pPr>
              <a:lnSpc>
                <a:spcPct val="200000"/>
              </a:lnSpc>
            </a:pPr>
            <a:r>
              <a:rPr lang="en-US" altLang="zh-CN" dirty="0"/>
              <a:t>Gauge interests in this topic</a:t>
            </a:r>
          </a:p>
          <a:p>
            <a:pPr>
              <a:lnSpc>
                <a:spcPct val="200000"/>
              </a:lnSpc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9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2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241</Words>
  <Application>Microsoft Office PowerPoint</Application>
  <PresentationFormat>宽屏</PresentationFormat>
  <Paragraphs>42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</vt:lpstr>
      <vt:lpstr>Network Notifications: A Problem Worth Solving</vt:lpstr>
      <vt:lpstr>The Concept of Network Notification</vt:lpstr>
      <vt:lpstr>PowerPoint 演示文稿</vt:lpstr>
      <vt:lpstr>Applicability of Network Notification</vt:lpstr>
      <vt:lpstr>Motivation of the BoF</vt:lpstr>
      <vt:lpstr>Thanks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Fantel Problem Statement</dc:title>
  <dc:creator>Gengxuesong (Geng Xuesong)</dc:creator>
  <cp:lastModifiedBy>FAN ZHANG</cp:lastModifiedBy>
  <cp:revision>171</cp:revision>
  <dcterms:created xsi:type="dcterms:W3CDTF">2025-07-14T01:23:02Z</dcterms:created>
  <dcterms:modified xsi:type="dcterms:W3CDTF">2025-07-23T10:21:05Z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1751593923</vt:lpwstr>
  </property>
</Properties>
</file>