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2" r:id="rId7"/>
    <p:sldId id="263" r:id="rId8"/>
    <p:sldId id="264" r:id="rId9"/>
    <p:sldId id="260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11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D37A-D08C-4750-B0A5-AC6B40FD3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96C0-E572-43BF-94C4-3B39203AC6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D37A-D08C-4750-B0A5-AC6B40FD3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96C0-E572-43BF-94C4-3B39203AC6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D37A-D08C-4750-B0A5-AC6B40FD3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96C0-E572-43BF-94C4-3B39203AC6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D37A-D08C-4750-B0A5-AC6B40FD3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96C0-E572-43BF-94C4-3B39203AC6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D37A-D08C-4750-B0A5-AC6B40FD3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96C0-E572-43BF-94C4-3B39203AC6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D37A-D08C-4750-B0A5-AC6B40FD3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96C0-E572-43BF-94C4-3B39203AC6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D37A-D08C-4750-B0A5-AC6B40FD3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96C0-E572-43BF-94C4-3B39203AC6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D37A-D08C-4750-B0A5-AC6B40FD3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96C0-E572-43BF-94C4-3B39203AC6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D37A-D08C-4750-B0A5-AC6B40FD3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96C0-E572-43BF-94C4-3B39203AC6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D37A-D08C-4750-B0A5-AC6B40FD3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96C0-E572-43BF-94C4-3B39203AC6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D37A-D08C-4750-B0A5-AC6B40FD3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96C0-E572-43BF-94C4-3B39203AC6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ED37A-D08C-4750-B0A5-AC6B40FD3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896C0-E572-43BF-94C4-3B39203AC69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6878" y="2281990"/>
            <a:ext cx="580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/>
              <a:t>创业经验分享</a:t>
            </a:r>
            <a:r>
              <a:rPr lang="en-US" altLang="zh-CN" sz="5400" dirty="0" smtClean="0"/>
              <a:t>             </a:t>
            </a:r>
            <a:endParaRPr lang="en-US" altLang="zh-CN" sz="28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6848" y="3749358"/>
            <a:ext cx="4572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chemeClr val="accent1">
                    <a:lumMod val="50000"/>
                  </a:schemeClr>
                </a:solidFill>
              </a:rPr>
              <a:t>何思德</a:t>
            </a:r>
            <a:endParaRPr lang="en-US" altLang="zh-CN" sz="2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成都药王科技股份有限公司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董事长兼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CEO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98830" y="177647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何思德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469" y="2950889"/>
            <a:ext cx="39172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实干型草根创业者，</a:t>
            </a:r>
            <a:r>
              <a:rPr lang="en-US" altLang="zh-CN" sz="1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2002</a:t>
            </a:r>
            <a:r>
              <a:rPr lang="zh-CN" altLang="en-US" sz="1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年开始创业至今。</a:t>
            </a:r>
            <a:endParaRPr lang="en-US" altLang="zh-CN" sz="12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</a:pPr>
            <a:endParaRPr lang="en-US" altLang="zh-CN" sz="12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连续三次创业经历，对创业思维</a:t>
            </a:r>
            <a:r>
              <a:rPr lang="zh-CN" altLang="en-US" sz="1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，商业模式有</a:t>
            </a:r>
            <a:r>
              <a:rPr lang="zh-CN" altLang="en-US" sz="1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一定思考和</a:t>
            </a:r>
            <a:r>
              <a:rPr lang="zh-CN" altLang="en-US" sz="1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经验，对融资过程较为熟悉。</a:t>
            </a:r>
            <a:endParaRPr lang="en-US" altLang="zh-CN" sz="12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</a:pPr>
            <a:endParaRPr lang="en-US" altLang="zh-CN" sz="12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药王</a:t>
            </a:r>
            <a:r>
              <a:rPr lang="zh-CN" altLang="en-US" sz="1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科技融资情况如下：</a:t>
            </a:r>
            <a:endParaRPr lang="en-US" altLang="zh-CN" sz="12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35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1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年天使： </a:t>
            </a:r>
            <a:r>
              <a:rPr lang="zh-CN" altLang="en-US" sz="1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成都高投、任我行</a:t>
            </a:r>
            <a:endParaRPr lang="zh-CN" altLang="en-US" sz="12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35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1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月： </a:t>
            </a:r>
            <a:r>
              <a:rPr lang="zh-CN" altLang="en-US" sz="1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经纬</a:t>
            </a:r>
            <a:r>
              <a:rPr lang="zh-CN" altLang="en-US" sz="1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中国、险峰华兴</a:t>
            </a:r>
            <a:endParaRPr lang="zh-CN" altLang="en-US" sz="12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35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1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月： </a:t>
            </a:r>
            <a:r>
              <a:rPr lang="zh-CN" altLang="en-US" sz="1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纪</a:t>
            </a:r>
            <a:r>
              <a:rPr lang="zh-CN" altLang="en-US" sz="1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源资本（</a:t>
            </a:r>
            <a:r>
              <a:rPr lang="en-US" altLang="zh-CN" sz="1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GGV</a:t>
            </a:r>
            <a:r>
              <a:rPr lang="zh-CN" altLang="en-US" sz="1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）、经纬中国</a:t>
            </a:r>
            <a:endParaRPr lang="zh-CN" altLang="en-US" sz="12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35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1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zh-CN" altLang="en-US" sz="1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</a:t>
            </a:r>
            <a:r>
              <a:rPr lang="zh-CN" altLang="en-US" sz="1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国弘资产</a:t>
            </a:r>
            <a:endParaRPr lang="zh-CN" altLang="en-US" sz="12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81849" y="2948703"/>
            <a:ext cx="39993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成都药王科技股份有限公司是</a:t>
            </a:r>
            <a:r>
              <a:rPr lang="zh-CN" altLang="en-US" sz="1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一家专注于药品流通行业的互联网企业，意图利用科技手段，构建药品流通行业生态圈。公司下属两大板块业务：药王电子商务公司、丰收家众创空间。</a:t>
            </a:r>
            <a:endParaRPr lang="en-US" altLang="zh-CN" sz="12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</a:pPr>
            <a:endParaRPr lang="en-US" altLang="zh-CN" sz="12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</a:pPr>
            <a:endParaRPr lang="en-US" altLang="zh-CN" sz="12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公司旗下</a:t>
            </a:r>
            <a:r>
              <a:rPr lang="en-US" altLang="zh-CN" sz="1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B2B</a:t>
            </a:r>
            <a:r>
              <a:rPr lang="zh-CN" altLang="en-US" sz="1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</a:t>
            </a:r>
            <a:r>
              <a:rPr lang="en-US" altLang="zh-CN" sz="1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药品终端网月纯销交易额</a:t>
            </a:r>
            <a:r>
              <a:rPr lang="zh-CN" altLang="en-US" sz="1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已上亿元</a:t>
            </a:r>
            <a:r>
              <a:rPr lang="zh-CN" altLang="en-US" sz="1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2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221" y="756363"/>
            <a:ext cx="2163346" cy="1049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093445" y="2256413"/>
            <a:ext cx="22589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创业经历回顾 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82156" y="3259451"/>
            <a:ext cx="23294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创业心路历程  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0867" y="4330222"/>
            <a:ext cx="21884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创业经历的坑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3139" y="2254603"/>
            <a:ext cx="7886700" cy="3299531"/>
          </a:xfrm>
        </p:spPr>
        <p:txBody>
          <a:bodyPr/>
          <a:lstStyle/>
          <a:p>
            <a:r>
              <a:rPr lang="en-US" altLang="zh-CN" dirty="0" smtClean="0"/>
              <a:t>1996</a:t>
            </a:r>
            <a:r>
              <a:rPr lang="zh-CN" altLang="en-US" dirty="0" smtClean="0"/>
              <a:t>年大学毕业，进入管理软件行业，打工</a:t>
            </a:r>
            <a:r>
              <a:rPr lang="en-US" altLang="zh-CN" dirty="0" smtClean="0"/>
              <a:t>6</a:t>
            </a:r>
            <a:r>
              <a:rPr lang="zh-CN" altLang="en-US" dirty="0" smtClean="0"/>
              <a:t>年。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2002</a:t>
            </a:r>
            <a:r>
              <a:rPr lang="zh-CN" altLang="en-US" dirty="0" smtClean="0"/>
              <a:t>年第一次创业，做产品代理商。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2005 </a:t>
            </a:r>
            <a:r>
              <a:rPr lang="zh-CN" altLang="en-US" dirty="0" smtClean="0"/>
              <a:t>年第二次创业，成立研发公司。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2013</a:t>
            </a:r>
            <a:r>
              <a:rPr lang="zh-CN" altLang="en-US" dirty="0" smtClean="0"/>
              <a:t>年第三次创业，从事药品</a:t>
            </a:r>
            <a:r>
              <a:rPr lang="en-US" altLang="zh-CN" dirty="0" smtClean="0"/>
              <a:t>B2B</a:t>
            </a:r>
            <a:r>
              <a:rPr lang="zh-CN" altLang="en-US" dirty="0" smtClean="0"/>
              <a:t>电商。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94363" y="546289"/>
            <a:ext cx="27606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创业经历回顾 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/>
        </p:nvSpPr>
        <p:spPr>
          <a:xfrm>
            <a:off x="3472479" y="1486865"/>
            <a:ext cx="20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为什么要创业？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64596" y="1833956"/>
            <a:ext cx="3355270" cy="2105309"/>
            <a:chOff x="7423744" y="3129998"/>
            <a:chExt cx="3355270" cy="2105309"/>
          </a:xfrm>
        </p:grpSpPr>
        <p:sp>
          <p:nvSpPr>
            <p:cNvPr id="6" name="圆角矩形 5"/>
            <p:cNvSpPr/>
            <p:nvPr/>
          </p:nvSpPr>
          <p:spPr>
            <a:xfrm>
              <a:off x="7423744" y="3129998"/>
              <a:ext cx="3185527" cy="210530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lnSpc>
                  <a:spcPct val="200000"/>
                </a:lnSpc>
                <a:spcBef>
                  <a:spcPct val="0"/>
                </a:spcBef>
              </a:pPr>
              <a:endParaRPr lang="zh-CN" altLang="en-US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Box 31"/>
            <p:cNvSpPr txBox="1"/>
            <p:nvPr/>
          </p:nvSpPr>
          <p:spPr>
            <a:xfrm>
              <a:off x="7462067" y="3430289"/>
              <a:ext cx="3316947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做对社会有价值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的事情！</a:t>
              </a:r>
              <a:endPara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做对老百姓有意义的事情！</a:t>
              </a:r>
              <a:endPara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做对员工有幸福感的事情！</a:t>
              </a:r>
              <a:endPara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501587" y="2157916"/>
            <a:ext cx="2233169" cy="1431951"/>
            <a:chOff x="5304415" y="3332016"/>
            <a:chExt cx="1815309" cy="1615434"/>
          </a:xfrm>
        </p:grpSpPr>
        <p:sp>
          <p:nvSpPr>
            <p:cNvPr id="9" name="右箭头 8"/>
            <p:cNvSpPr/>
            <p:nvPr/>
          </p:nvSpPr>
          <p:spPr>
            <a:xfrm>
              <a:off x="5304415" y="3332016"/>
              <a:ext cx="1815309" cy="1615434"/>
            </a:xfrm>
            <a:prstGeom prst="rightArrow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lnSpc>
                  <a:spcPct val="200000"/>
                </a:lnSpc>
                <a:spcBef>
                  <a:spcPct val="0"/>
                </a:spcBef>
              </a:pPr>
              <a:endParaRPr lang="zh-CN" altLang="en-US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440714" y="3908901"/>
              <a:ext cx="14314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调心过程</a:t>
              </a:r>
              <a:endPara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019701" y="4647669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做好一件事所以赚到钱，不是为了赚钱去做一件事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59647" y="2014577"/>
            <a:ext cx="3185527" cy="2105309"/>
            <a:chOff x="793720" y="2795211"/>
            <a:chExt cx="3185527" cy="2105309"/>
          </a:xfrm>
        </p:grpSpPr>
        <p:sp>
          <p:nvSpPr>
            <p:cNvPr id="14" name="矩形 13"/>
            <p:cNvSpPr/>
            <p:nvPr/>
          </p:nvSpPr>
          <p:spPr>
            <a:xfrm>
              <a:off x="1024593" y="3055430"/>
              <a:ext cx="226215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我想挣钱</a:t>
              </a:r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  <a:endPara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我想做事？</a:t>
              </a:r>
              <a:endPara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我想成就事业？</a:t>
              </a:r>
              <a:endPara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我还想。。。。。。</a:t>
              </a:r>
              <a:endPara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93720" y="2795211"/>
              <a:ext cx="3185527" cy="2105309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lnSpc>
                  <a:spcPct val="200000"/>
                </a:lnSpc>
                <a:spcBef>
                  <a:spcPct val="0"/>
                </a:spcBef>
              </a:pPr>
              <a:endParaRPr lang="zh-CN" altLang="en-US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2"/>
          <p:cNvSpPr txBox="1"/>
          <p:nvPr/>
        </p:nvSpPr>
        <p:spPr>
          <a:xfrm>
            <a:off x="3870455" y="5860528"/>
            <a:ext cx="309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要调心？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36734" y="482384"/>
            <a:ext cx="28745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创业心路历程  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1467" y="2957689"/>
            <a:ext cx="1388533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发心</a:t>
            </a:r>
            <a:endParaRPr lang="zh-CN" altLang="en-US" sz="2800" dirty="0"/>
          </a:p>
        </p:txBody>
      </p:sp>
      <p:sp>
        <p:nvSpPr>
          <p:cNvPr id="5" name="右箭头 4"/>
          <p:cNvSpPr/>
          <p:nvPr/>
        </p:nvSpPr>
        <p:spPr>
          <a:xfrm>
            <a:off x="2731911" y="3093156"/>
            <a:ext cx="891823" cy="237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74533" y="2952045"/>
            <a:ext cx="1388533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正念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146801" y="2952045"/>
            <a:ext cx="1388533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正行</a:t>
            </a:r>
            <a:endParaRPr lang="zh-CN" altLang="en-US" sz="2800" dirty="0"/>
          </a:p>
        </p:txBody>
      </p:sp>
      <p:sp>
        <p:nvSpPr>
          <p:cNvPr id="8" name="右箭头 7"/>
          <p:cNvSpPr/>
          <p:nvPr/>
        </p:nvSpPr>
        <p:spPr>
          <a:xfrm>
            <a:off x="5232400" y="3087511"/>
            <a:ext cx="891823" cy="237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创业经历的坑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6828" y="2299758"/>
            <a:ext cx="5196417" cy="3073753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商业模式的进化过程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情感纠结中的团队升级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融资那点事情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20505" y="5124092"/>
            <a:ext cx="5265627" cy="1127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>
                    <a:lumMod val="50000"/>
                  </a:schemeClr>
                </a:solidFill>
              </a:rPr>
              <a:t>演讲完毕，谢谢大家！</a:t>
            </a:r>
            <a:endParaRPr lang="en-US" altLang="zh-CN" sz="36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20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</a:rPr>
              <a:t>http://www.zhongshengdai.com/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24297" y="2346467"/>
            <a:ext cx="2494844" cy="2494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WPS 演示</Application>
  <PresentationFormat>全屏显示(4:3)</PresentationFormat>
  <Paragraphs>77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创业经历的坑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SD</dc:creator>
  <cp:lastModifiedBy>Administrator</cp:lastModifiedBy>
  <cp:revision>14</cp:revision>
  <dcterms:created xsi:type="dcterms:W3CDTF">2017-01-09T01:41:00Z</dcterms:created>
  <dcterms:modified xsi:type="dcterms:W3CDTF">2017-03-16T14:48:03Z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