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/>
    <p:restoredTop sz="95073"/>
  </p:normalViewPr>
  <p:slideViewPr>
    <p:cSldViewPr snapToGrid="0" snapToObjects="1">
      <p:cViewPr>
        <p:scale>
          <a:sx n="109" d="100"/>
          <a:sy n="109" d="100"/>
        </p:scale>
        <p:origin x="6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8EC21-4D72-AA41-87A6-6031FCC43F0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37520-B0DD-D446-9D53-673B0E65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7520-B0DD-D446-9D53-673B0E65A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7520-B0DD-D446-9D53-673B0E65A0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2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8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2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4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2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4BC709E-B61B-C248-9861-0CC7C1CE166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4617-BAF2-F941-A151-9B006909B69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731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F7E-5F3F-534E-A475-9F289BA2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2C57-D2DA-834A-BA50-F82DC30C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/>
          <a:lstStyle/>
          <a:p>
            <a:r>
              <a:rPr lang="en-US" dirty="0"/>
              <a:t>By Yinka Merit</a:t>
            </a:r>
          </a:p>
        </p:txBody>
      </p:sp>
    </p:spTree>
    <p:extLst>
      <p:ext uri="{BB962C8B-B14F-4D97-AF65-F5344CB8AC3E}">
        <p14:creationId xmlns:p14="http://schemas.microsoft.com/office/powerpoint/2010/main" val="21448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89DB-308E-5B40-860D-6E1E40D1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C66E-2CA1-D147-BAA8-07452905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Data Mining?</a:t>
            </a:r>
          </a:p>
          <a:p>
            <a:r>
              <a:rPr lang="en-US" sz="2400" dirty="0"/>
              <a:t>How does it work.</a:t>
            </a:r>
          </a:p>
          <a:p>
            <a:r>
              <a:rPr lang="en-US" sz="2400" dirty="0"/>
              <a:t>Why is it important.</a:t>
            </a:r>
          </a:p>
          <a:p>
            <a:r>
              <a:rPr lang="en-US" sz="2400" dirty="0"/>
              <a:t>Summary.</a:t>
            </a:r>
          </a:p>
          <a:p>
            <a:r>
              <a:rPr lang="en-US" sz="2400" dirty="0"/>
              <a:t>Questions.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6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127C-B4B6-414C-BEE9-8B3FDBB0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/>
              <a:t>What is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BF99-0299-FE47-9040-D4AA9D78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577" y="1885285"/>
            <a:ext cx="7796540" cy="3997828"/>
          </a:xfrm>
        </p:spPr>
        <p:txBody>
          <a:bodyPr/>
          <a:lstStyle/>
          <a:p>
            <a:r>
              <a:rPr lang="en-GB" sz="2400" dirty="0"/>
              <a:t>Data Mining is the process of finding anomalies, patterns and correlations within large data sets to predict outcomes.</a:t>
            </a:r>
          </a:p>
          <a:p>
            <a:r>
              <a:rPr lang="en-GB" sz="2400" dirty="0"/>
              <a:t>Data Analysis vs Data Mining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C4C4-EAEE-A34B-8981-4FA5ADE0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r>
              <a:rPr lang="en-US"/>
              <a:t>How does it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7F5C-2B3A-8A46-9F3E-3B402BC4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723293"/>
            <a:ext cx="7796540" cy="4712676"/>
          </a:xfrm>
        </p:spPr>
        <p:txBody>
          <a:bodyPr/>
          <a:lstStyle/>
          <a:p>
            <a:r>
              <a:rPr lang="en-GB" sz="2400" dirty="0"/>
              <a:t>Represents a variety of methods or techniques.</a:t>
            </a:r>
          </a:p>
          <a:p>
            <a:r>
              <a:rPr lang="en-GB" sz="2400" dirty="0"/>
              <a:t>Descriptive modelling: Clustering and Anomaly detection.</a:t>
            </a:r>
          </a:p>
          <a:p>
            <a:r>
              <a:rPr lang="en-GB" sz="2400" dirty="0"/>
              <a:t>Predictive modelling: Regression and Neural Networks.</a:t>
            </a:r>
          </a:p>
          <a:p>
            <a:r>
              <a:rPr lang="en-GB" sz="2400" dirty="0"/>
              <a:t>Prescriptive modelling: utilizing unstructured web data e.g. comment fields, emails.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8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235-B331-234E-A4E7-9957599F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F5E5-52F0-684F-BD28-00A8FAD7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808056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Increasing data volume.</a:t>
            </a:r>
          </a:p>
          <a:p>
            <a:r>
              <a:rPr lang="en-US" sz="2400" dirty="0"/>
              <a:t>Unstructured data makes up 90% of digital universe.</a:t>
            </a:r>
          </a:p>
        </p:txBody>
      </p:sp>
    </p:spTree>
    <p:extLst>
      <p:ext uri="{BB962C8B-B14F-4D97-AF65-F5344CB8AC3E}">
        <p14:creationId xmlns:p14="http://schemas.microsoft.com/office/powerpoint/2010/main" val="119048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AACD-07C4-DD42-A18A-A272334E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C51F-9903-D641-AFD7-8DA51716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276" y="974888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Advances in technology – Move beyond manual.</a:t>
            </a:r>
          </a:p>
          <a:p>
            <a:r>
              <a:rPr lang="en-US" sz="2400" dirty="0"/>
              <a:t>Finance – Predicting customer behavior.</a:t>
            </a:r>
          </a:p>
        </p:txBody>
      </p:sp>
    </p:spTree>
    <p:extLst>
      <p:ext uri="{BB962C8B-B14F-4D97-AF65-F5344CB8AC3E}">
        <p14:creationId xmlns:p14="http://schemas.microsoft.com/office/powerpoint/2010/main" val="20889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428-456B-7447-A62A-BB6DC92B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731" y="749440"/>
            <a:ext cx="7958331" cy="16655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Thank you for your time.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Questions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863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{CF70E627-65CB-4942-97F0-1C2214186A67}tf16401378</Template>
  <TotalTime>1182</TotalTime>
  <Words>139</Words>
  <Application>Microsoft Macintosh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Data Mining</vt:lpstr>
      <vt:lpstr>Outline</vt:lpstr>
      <vt:lpstr>What is Data Mining</vt:lpstr>
      <vt:lpstr>How does it work</vt:lpstr>
      <vt:lpstr>Why is it important</vt:lpstr>
      <vt:lpstr>Summary</vt:lpstr>
      <vt:lpstr>Thank you for your time.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Analysis</dc:title>
  <dc:creator>Yinka Merit</dc:creator>
  <cp:lastModifiedBy>Yinka Merit</cp:lastModifiedBy>
  <cp:revision>19</cp:revision>
  <dcterms:created xsi:type="dcterms:W3CDTF">2018-12-05T09:45:49Z</dcterms:created>
  <dcterms:modified xsi:type="dcterms:W3CDTF">2018-12-07T13:49:39Z</dcterms:modified>
</cp:coreProperties>
</file>