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/>
    <p:restoredTop sz="85009"/>
  </p:normalViewPr>
  <p:slideViewPr>
    <p:cSldViewPr snapToGrid="0" snapToObjects="1">
      <p:cViewPr>
        <p:scale>
          <a:sx n="109" d="100"/>
          <a:sy n="109" d="100"/>
        </p:scale>
        <p:origin x="6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FE263-86F7-704C-A562-841661FB537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154B0-C020-834E-985B-DB13419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6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database (DB), in the most general sense, is an organized collection of data. More specifically, a database is an electronic system that allows data to be easily accessed, manipulated and updated.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a database is used by an organization as a method of storing, managing and retrieving information. Modern databases are managed using a database management system (DBMS).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154B0-C020-834E-985B-DB134195BE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3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is a database management language for rational databases. Used. to </a:t>
            </a:r>
            <a:r>
              <a:rPr lang="en-US" dirty="0" err="1"/>
              <a:t>comminucate</a:t>
            </a:r>
            <a:r>
              <a:rPr lang="en-US" dirty="0"/>
              <a:t> with databases working with the CRUD operations.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INSERT, SELECT, UPDATE, and DELETE.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Create/Insert allows the database specialist to create and insert new data into the database.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allows the user to read and filter specific parts of the data as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154B0-C020-834E-985B-DB134195BE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D1CE-0BB2-6645-93B5-B6C7C1DAB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and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F9E41-A36B-9E40-8399-3A0D59143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Yinka Merit</a:t>
            </a:r>
          </a:p>
        </p:txBody>
      </p:sp>
    </p:spTree>
    <p:extLst>
      <p:ext uri="{BB962C8B-B14F-4D97-AF65-F5344CB8AC3E}">
        <p14:creationId xmlns:p14="http://schemas.microsoft.com/office/powerpoint/2010/main" val="77225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8C6F-CD49-4F4A-99FD-9AF94F28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5C62-1F43-0345-BEAF-C3D0DA2E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Organized </a:t>
            </a:r>
            <a:r>
              <a:rPr lang="en-GB" sz="2000" dirty="0"/>
              <a:t>collection of data, generally stored and accessed electronically from a computer system.</a:t>
            </a:r>
          </a:p>
          <a:p>
            <a:r>
              <a:rPr lang="en-GB" sz="2000" dirty="0"/>
              <a:t>Rational Databases</a:t>
            </a:r>
          </a:p>
          <a:p>
            <a:r>
              <a:rPr lang="en-GB" sz="2000" dirty="0"/>
              <a:t>Database Management System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85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89F9-B50B-7A43-ABD0-DCF72F61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Relationships in Databases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2231-9A70-2D49-9A18-0D307798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26" y="1905000"/>
            <a:ext cx="8464684" cy="33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080E-08E9-CA41-8428-E8BE677F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6B0A-B354-5B49-AE41-6C852B93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Structure Query Language – communicates with databases</a:t>
            </a:r>
          </a:p>
          <a:p>
            <a:r>
              <a:rPr lang="en-US" sz="2000" dirty="0"/>
              <a:t>Utilizes CRUD operations</a:t>
            </a:r>
          </a:p>
          <a:p>
            <a:r>
              <a:rPr lang="en-US" sz="2000" dirty="0"/>
              <a:t>Create</a:t>
            </a:r>
          </a:p>
          <a:p>
            <a:r>
              <a:rPr lang="en-US" sz="2000" dirty="0"/>
              <a:t>Read</a:t>
            </a:r>
          </a:p>
          <a:p>
            <a:r>
              <a:rPr lang="en-US" sz="2000" dirty="0"/>
              <a:t>Update</a:t>
            </a:r>
          </a:p>
          <a:p>
            <a:r>
              <a:rPr lang="en-US" sz="2000" dirty="0"/>
              <a:t>Delete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JOINS – Allows interaction of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382502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48D9-FADE-8841-81FD-6F46892E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375" y="2230172"/>
            <a:ext cx="5769901" cy="1509490"/>
          </a:xfrm>
        </p:spPr>
        <p:txBody>
          <a:bodyPr>
            <a:normAutofit/>
          </a:bodyPr>
          <a:lstStyle/>
          <a:p>
            <a:r>
              <a:rPr lang="en-US" sz="60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5644656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801</TotalTime>
  <Words>199</Words>
  <Application>Microsoft Macintosh PowerPoint</Application>
  <PresentationFormat>Widescreen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SQL and Databases</vt:lpstr>
      <vt:lpstr>What is a Database?</vt:lpstr>
      <vt:lpstr>Relationships in Databases</vt:lpstr>
      <vt:lpstr>What is SQL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</dc:title>
  <dc:creator>Yinka Merit</dc:creator>
  <cp:lastModifiedBy>Yinka Merit</cp:lastModifiedBy>
  <cp:revision>7</cp:revision>
  <dcterms:created xsi:type="dcterms:W3CDTF">2019-02-19T20:29:11Z</dcterms:created>
  <dcterms:modified xsi:type="dcterms:W3CDTF">2019-02-20T09:50:49Z</dcterms:modified>
</cp:coreProperties>
</file>