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72" r:id="rId12"/>
    <p:sldId id="278" r:id="rId13"/>
    <p:sldId id="270" r:id="rId14"/>
    <p:sldId id="271" r:id="rId15"/>
    <p:sldId id="265" r:id="rId16"/>
    <p:sldId id="269" r:id="rId17"/>
    <p:sldId id="266" r:id="rId18"/>
  </p:sldIdLst>
  <p:sldSz cx="12192000" cy="68580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8EA8BC"/>
    <a:srgbClr val="FFFFFF"/>
    <a:srgbClr val="B1C3D1"/>
    <a:srgbClr val="F2E0DE"/>
    <a:srgbClr val="FDF46B"/>
    <a:srgbClr val="259058"/>
    <a:srgbClr val="93CEB2"/>
    <a:srgbClr val="F8AC61"/>
    <a:srgbClr val="FDCE95"/>
    <a:srgbClr val="FFE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5" autoAdjust="0"/>
  </p:normalViewPr>
  <p:slideViewPr>
    <p:cSldViewPr snapToGrid="0" showGuides="1">
      <p:cViewPr varScale="1">
        <p:scale>
          <a:sx n="67" d="100"/>
          <a:sy n="67" d="100"/>
        </p:scale>
        <p:origin x="96" y="1068"/>
      </p:cViewPr>
      <p:guideLst>
        <p:guide pos="416"/>
        <p:guide pos="7256"/>
        <p:guide orient="horz" pos="629"/>
        <p:guide orient="horz" pos="786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08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94E86-A46E-4028-BF3B-ADB8C294A9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09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1048710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11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12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58544-D209-4034-9972-FBE8C1BB65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1F1D37-A1A4-4CAB-BE73-6F2BFAC282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FEB6761-6F7C-4268-ADAF-F6125C273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Click="0">
        <p15:prstTrans prst="origami"/>
      </p:transition>
    </mc:Choice>
    <mc:Fallback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75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7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1F1D37-A1A4-4CAB-BE73-6F2BFAC282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7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7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FEB6761-6F7C-4268-ADAF-F6125C273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Click="0">
        <p15:prstTrans prst="origami"/>
      </p:transition>
    </mc:Choice>
    <mc:Fallback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64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6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1F1D37-A1A4-4CAB-BE73-6F2BFAC282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6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6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FEB6761-6F7C-4268-ADAF-F6125C273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Click="0">
        <p15:prstTrans prst="origami"/>
      </p:transition>
    </mc:Choice>
    <mc:Fallback>
      <p:transition spd="slow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Click="0">
        <p15:prstTrans prst="origami"/>
      </p:transition>
    </mc:Choice>
    <mc:Fallback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91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59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1F1D37-A1A4-4CAB-BE73-6F2BFAC282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9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9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FEB6761-6F7C-4268-ADAF-F6125C273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Click="0">
        <p15:prstTrans prst="origami"/>
      </p:transition>
    </mc:Choice>
    <mc:Fallback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80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8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1F1D37-A1A4-4CAB-BE73-6F2BFAC282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8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8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FEB6761-6F7C-4268-ADAF-F6125C273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Click="0">
        <p15:prstTrans prst="origami"/>
      </p:transition>
    </mc:Choice>
    <mc:Fallback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85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86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8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1F1D37-A1A4-4CAB-BE73-6F2BFAC282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8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8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FEB6761-6F7C-4268-ADAF-F6125C273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Click="0">
        <p15:prstTrans prst="origami"/>
      </p:transition>
    </mc:Choice>
    <mc:Fallback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91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92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93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94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9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1F1D37-A1A4-4CAB-BE73-6F2BFAC282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9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9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FEB6761-6F7C-4268-ADAF-F6125C273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Click="0">
        <p15:prstTrans prst="origami"/>
      </p:transition>
    </mc:Choice>
    <mc:Fallback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6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1F1D37-A1A4-4CAB-BE73-6F2BFAC282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6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6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FEB6761-6F7C-4268-ADAF-F6125C273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Click="0">
        <p15:prstTrans prst="origami"/>
      </p:transition>
    </mc:Choice>
    <mc:Fallback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1F1D37-A1A4-4CAB-BE73-6F2BFAC282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9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0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FEB6761-6F7C-4268-ADAF-F6125C273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Click="0">
        <p15:prstTrans prst="origami"/>
      </p:transition>
    </mc:Choice>
    <mc:Fallback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02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0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70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1F1D37-A1A4-4CAB-BE73-6F2BFAC282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0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0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FEB6761-6F7C-4268-ADAF-F6125C273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Click="0">
        <p15:prstTrans prst="origami"/>
      </p:transition>
    </mc:Choice>
    <mc:Fallback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69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67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7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1F1D37-A1A4-4CAB-BE73-6F2BFAC282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7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7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FEB6761-6F7C-4268-ADAF-F6125C273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Click="0">
        <p15:prstTrans prst="origami"/>
      </p:transition>
    </mc:Choice>
    <mc:Fallback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F1D37-A1A4-4CAB-BE73-6F2BFAC282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B6761-6F7C-4268-ADAF-F6125C2739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Click="0">
        <p15:prstTrans prst="origami"/>
      </p:transition>
    </mc:Choice>
    <mc:Fallback>
      <p:transition spd="slow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/>
      <p:pic>
        <p:nvPicPr>
          <p:cNvPr id="2097152" name="图片 3" descr="e0d8b744e3bb63385780613f0179fe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  <p:sp>
        <p:nvSpPr>
          <p:cNvPr id="1048586" name="文本框 15"/>
          <p:cNvSpPr txBox="1"/>
          <p:nvPr/>
        </p:nvSpPr>
        <p:spPr>
          <a:xfrm>
            <a:off x="1595466" y="1615440"/>
            <a:ext cx="9231400" cy="2707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8500" b="1" dirty="0">
                <a:ln w="254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+mn-ea"/>
                <a:sym typeface="+mn-lt"/>
              </a:rPr>
              <a:t>自制</a:t>
            </a:r>
            <a:r>
              <a:rPr lang="en-US" altLang="zh-CN" sz="8500" b="1" dirty="0">
                <a:ln w="254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+mn-ea"/>
                <a:sym typeface="+mn-lt"/>
              </a:rPr>
              <a:t>shell</a:t>
            </a:r>
            <a:r>
              <a:rPr lang="zh-CN" altLang="en-US" sz="8500" b="1" dirty="0">
                <a:ln w="254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+mn-ea"/>
                <a:sym typeface="+mn-lt"/>
              </a:rPr>
              <a:t>程序答辩</a:t>
            </a:r>
            <a:endParaRPr lang="zh-CN" altLang="en-US" sz="8500" b="1" dirty="0">
              <a:ln w="254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1048587" name="矩形 23"/>
          <p:cNvSpPr>
            <a:spLocks noChangeArrowheads="1"/>
          </p:cNvSpPr>
          <p:nvPr/>
        </p:nvSpPr>
        <p:spPr bwMode="auto">
          <a:xfrm>
            <a:off x="3023235" y="3014345"/>
            <a:ext cx="5901055" cy="3683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ctr" eaLnBrk="1" hangingPunct="1">
              <a:lnSpc>
                <a:spcPct val="150000"/>
              </a:lnSpc>
            </a:pPr>
            <a:endParaRPr lang="zh-CN" altLang="en-US" sz="1200" kern="0" dirty="0">
              <a:cs typeface="+mn-ea"/>
              <a:sym typeface="+mn-lt"/>
            </a:endParaRPr>
          </a:p>
        </p:txBody>
      </p:sp>
      <p:sp>
        <p:nvSpPr>
          <p:cNvPr id="1048588" name="矩形: 圆角 9"/>
          <p:cNvSpPr/>
          <p:nvPr/>
        </p:nvSpPr>
        <p:spPr>
          <a:xfrm>
            <a:off x="4425315" y="4144010"/>
            <a:ext cx="4943535" cy="504825"/>
          </a:xfrm>
          <a:prstGeom prst="roundRect">
            <a:avLst>
              <a:gd name="adj" fmla="val 50000"/>
            </a:avLst>
          </a:prstGeom>
          <a:solidFill>
            <a:srgbClr val="8EA8B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589" name="文本框 19"/>
          <p:cNvSpPr txBox="1"/>
          <p:nvPr/>
        </p:nvSpPr>
        <p:spPr>
          <a:xfrm>
            <a:off x="4425294" y="4143982"/>
            <a:ext cx="4943541" cy="504888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r"/>
            <a:r>
              <a:rPr lang="zh-CN" altLang="en-US" sz="2400" dirty="0">
                <a:solidFill>
                  <a:srgbClr val="FFFFFF"/>
                </a:solidFill>
                <a:cs typeface="+mn-ea"/>
                <a:sym typeface="+mn-lt"/>
              </a:rPr>
              <a:t>汇报人：蹇小丽、尹科蘭、乔世聪</a:t>
            </a:r>
            <a:endParaRPr lang="zh-CN" altLang="en-US"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Click="0">
        <p15:prstTrans prst="origami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4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4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4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4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6" grpId="0"/>
      <p:bldP spid="1048587" grpId="0"/>
      <p:bldP spid="1048588" grpId="0" bldLvl="0" animBg="1"/>
      <p:bldP spid="104858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/>
      <p:pic>
        <p:nvPicPr>
          <p:cNvPr id="2097155" name="图片 3" descr="e0d8b744e3bb63385780613f0179fe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133" y="0"/>
            <a:ext cx="12192000" cy="6858635"/>
          </a:xfrm>
          <a:prstGeom prst="rect">
            <a:avLst/>
          </a:prstGeom>
        </p:spPr>
      </p:pic>
      <p:sp>
        <p:nvSpPr>
          <p:cNvPr id="1048611" name="矩形 4"/>
          <p:cNvSpPr/>
          <p:nvPr/>
        </p:nvSpPr>
        <p:spPr>
          <a:xfrm>
            <a:off x="595025" y="652483"/>
            <a:ext cx="11002010" cy="5553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14" name="矩形 35"/>
          <p:cNvSpPr/>
          <p:nvPr/>
        </p:nvSpPr>
        <p:spPr>
          <a:xfrm>
            <a:off x="7434045" y="4710599"/>
            <a:ext cx="338893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617" name="矩形 39"/>
          <p:cNvSpPr/>
          <p:nvPr/>
        </p:nvSpPr>
        <p:spPr>
          <a:xfrm>
            <a:off x="5141655" y="3502976"/>
            <a:ext cx="2292351" cy="339090"/>
          </a:xfrm>
          <a:prstGeom prst="rect">
            <a:avLst/>
          </a:prstGeom>
        </p:spPr>
        <p:txBody>
          <a:bodyPr wrap="square">
            <a:noAutofit/>
          </a:bodyPr>
          <a:p>
            <a:pPr algn="l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自制 Shell 程序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097156" name="图片 40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5442528" y="2415801"/>
            <a:ext cx="1000037" cy="1000037"/>
          </a:xfrm>
          <a:prstGeom prst="rect">
            <a:avLst/>
          </a:prstGeom>
        </p:spPr>
      </p:pic>
      <p:sp>
        <p:nvSpPr>
          <p:cNvPr id="1048618" name="矩形 41"/>
          <p:cNvSpPr/>
          <p:nvPr/>
        </p:nvSpPr>
        <p:spPr>
          <a:xfrm>
            <a:off x="4763217" y="3824269"/>
            <a:ext cx="2358659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67774" y="857091"/>
            <a:ext cx="2963606" cy="614219"/>
          </a:xfrm>
          <a:prstGeom prst="rect">
            <a:avLst/>
          </a:prstGeom>
          <a:noFill/>
          <a:ln w="12700" cmpd="sng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代码演示——执行</a:t>
            </a:r>
            <a:r>
              <a:rPr lang="en-US" altLang="zh-CN">
                <a:solidFill>
                  <a:srgbClr val="000000"/>
                </a:solidFill>
              </a:rPr>
              <a:t>shell</a:t>
            </a:r>
            <a:r>
              <a:rPr lang="zh-CN" altLang="en-US">
                <a:solidFill>
                  <a:srgbClr val="000000"/>
                </a:solidFill>
              </a:rPr>
              <a:t>脚本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" name="图片 1" descr="upload_post_object_v2_41267268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838" y="1086201"/>
            <a:ext cx="4623919" cy="3659299"/>
          </a:xfrm>
          <a:prstGeom prst="rect">
            <a:avLst/>
          </a:prstGeom>
        </p:spPr>
      </p:pic>
      <p:pic>
        <p:nvPicPr>
          <p:cNvPr id="3" name="图片 2" descr="upload_post_object_v2_30607945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25" y="4438885"/>
            <a:ext cx="8589707" cy="17673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Click="0">
        <p15:prstTrans prst="origami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9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486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486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486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4" grpId="0"/>
      <p:bldP spid="1048617" grpId="0"/>
      <p:bldP spid="10486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/>
      <p:pic>
        <p:nvPicPr>
          <p:cNvPr id="2097155" name="图片 3" descr="e0d8b744e3bb63385780613f0179fe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133" y="0"/>
            <a:ext cx="12192000" cy="6858635"/>
          </a:xfrm>
          <a:prstGeom prst="rect">
            <a:avLst/>
          </a:prstGeom>
        </p:spPr>
      </p:pic>
      <p:sp>
        <p:nvSpPr>
          <p:cNvPr id="1048611" name="矩形 4"/>
          <p:cNvSpPr/>
          <p:nvPr/>
        </p:nvSpPr>
        <p:spPr>
          <a:xfrm>
            <a:off x="595025" y="652483"/>
            <a:ext cx="11002010" cy="5553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14" name="矩形 35"/>
          <p:cNvSpPr/>
          <p:nvPr/>
        </p:nvSpPr>
        <p:spPr>
          <a:xfrm>
            <a:off x="7434045" y="4710599"/>
            <a:ext cx="338893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617" name="矩形 39"/>
          <p:cNvSpPr/>
          <p:nvPr/>
        </p:nvSpPr>
        <p:spPr>
          <a:xfrm>
            <a:off x="5141655" y="3502976"/>
            <a:ext cx="2292351" cy="339090"/>
          </a:xfrm>
          <a:prstGeom prst="rect">
            <a:avLst/>
          </a:prstGeom>
        </p:spPr>
        <p:txBody>
          <a:bodyPr wrap="square">
            <a:noAutofit/>
          </a:bodyPr>
          <a:p>
            <a:pPr algn="l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自制 Shell 程序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097156" name="图片 40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5442528" y="2415801"/>
            <a:ext cx="1000037" cy="1000037"/>
          </a:xfrm>
          <a:prstGeom prst="rect">
            <a:avLst/>
          </a:prstGeom>
        </p:spPr>
      </p:pic>
      <p:sp>
        <p:nvSpPr>
          <p:cNvPr id="1048618" name="矩形 41"/>
          <p:cNvSpPr/>
          <p:nvPr/>
        </p:nvSpPr>
        <p:spPr>
          <a:xfrm>
            <a:off x="4763217" y="3824269"/>
            <a:ext cx="2358659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67774" y="857091"/>
            <a:ext cx="3202827" cy="614219"/>
          </a:xfrm>
          <a:prstGeom prst="rect">
            <a:avLst/>
          </a:prstGeom>
          <a:noFill/>
          <a:ln w="12700" cmpd="sng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代码演示——执行</a:t>
            </a:r>
            <a:r>
              <a:rPr lang="en-US" altLang="zh-CN">
                <a:solidFill>
                  <a:srgbClr val="000000"/>
                </a:solidFill>
              </a:rPr>
              <a:t>if</a:t>
            </a:r>
            <a:r>
              <a:rPr lang="zh-CN" altLang="en-US">
                <a:solidFill>
                  <a:srgbClr val="000000"/>
                </a:solidFill>
              </a:rPr>
              <a:t>控制流语句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" name="图片 0" descr="upload_post_object_v2_11456220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17" y="1471311"/>
            <a:ext cx="10783286" cy="40010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Click="0">
        <p15:prstTrans prst="origami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9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486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486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486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4" grpId="0"/>
      <p:bldP spid="1048617" grpId="0"/>
      <p:bldP spid="10486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/>
      <p:pic>
        <p:nvPicPr>
          <p:cNvPr id="2097155" name="图片 3" descr="e0d8b744e3bb63385780613f0179fe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  <p:sp>
        <p:nvSpPr>
          <p:cNvPr id="1048611" name="矩形 4"/>
          <p:cNvSpPr/>
          <p:nvPr/>
        </p:nvSpPr>
        <p:spPr>
          <a:xfrm>
            <a:off x="594964" y="652483"/>
            <a:ext cx="11002010" cy="5553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14" name="矩形 35"/>
          <p:cNvSpPr/>
          <p:nvPr/>
        </p:nvSpPr>
        <p:spPr>
          <a:xfrm>
            <a:off x="7434045" y="4710599"/>
            <a:ext cx="338893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617" name="矩形 39"/>
          <p:cNvSpPr/>
          <p:nvPr/>
        </p:nvSpPr>
        <p:spPr>
          <a:xfrm>
            <a:off x="5141655" y="3502976"/>
            <a:ext cx="2292351" cy="339090"/>
          </a:xfrm>
          <a:prstGeom prst="rect">
            <a:avLst/>
          </a:prstGeom>
        </p:spPr>
        <p:txBody>
          <a:bodyPr wrap="square">
            <a:noAutofit/>
          </a:bodyPr>
          <a:p>
            <a:pPr algn="l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自制 Shell 程序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097156" name="图片 40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5442528" y="2415801"/>
            <a:ext cx="1000037" cy="1000037"/>
          </a:xfrm>
          <a:prstGeom prst="rect">
            <a:avLst/>
          </a:prstGeom>
        </p:spPr>
      </p:pic>
      <p:sp>
        <p:nvSpPr>
          <p:cNvPr id="1048618" name="矩形 41"/>
          <p:cNvSpPr/>
          <p:nvPr/>
        </p:nvSpPr>
        <p:spPr>
          <a:xfrm>
            <a:off x="4763217" y="3824269"/>
            <a:ext cx="2358659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67774" y="857091"/>
            <a:ext cx="3470337" cy="614219"/>
          </a:xfrm>
          <a:prstGeom prst="rect">
            <a:avLst/>
          </a:prstGeom>
          <a:noFill/>
          <a:ln w="12700" cmpd="sng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代码演示——带重定向的命令执行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" name="图片 1" descr="upload_post_object_v2_39441564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74" y="1640087"/>
            <a:ext cx="10103656" cy="1213082"/>
          </a:xfrm>
          <a:prstGeom prst="rect">
            <a:avLst/>
          </a:prstGeom>
        </p:spPr>
      </p:pic>
      <p:pic>
        <p:nvPicPr>
          <p:cNvPr id="3" name="图片 2" descr="upload_post_object_v2_29702389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90" y="3415825"/>
            <a:ext cx="10165078" cy="1934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Click="0">
        <p15:prstTrans prst="origami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9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486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486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486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4" grpId="0"/>
      <p:bldP spid="1048617" grpId="0"/>
      <p:bldP spid="10486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/>
      <p:pic>
        <p:nvPicPr>
          <p:cNvPr id="2097155" name="图片 3" descr="e0d8b744e3bb63385780613f0179fe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  <p:sp>
        <p:nvSpPr>
          <p:cNvPr id="1048611" name="矩形 4"/>
          <p:cNvSpPr/>
          <p:nvPr/>
        </p:nvSpPr>
        <p:spPr>
          <a:xfrm>
            <a:off x="594964" y="652483"/>
            <a:ext cx="11002010" cy="5553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14" name="矩形 35"/>
          <p:cNvSpPr/>
          <p:nvPr/>
        </p:nvSpPr>
        <p:spPr>
          <a:xfrm>
            <a:off x="7434045" y="4710599"/>
            <a:ext cx="338893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617" name="矩形 39"/>
          <p:cNvSpPr/>
          <p:nvPr/>
        </p:nvSpPr>
        <p:spPr>
          <a:xfrm>
            <a:off x="5141655" y="3502976"/>
            <a:ext cx="2292351" cy="339090"/>
          </a:xfrm>
          <a:prstGeom prst="rect">
            <a:avLst/>
          </a:prstGeom>
        </p:spPr>
        <p:txBody>
          <a:bodyPr wrap="square">
            <a:noAutofit/>
          </a:bodyPr>
          <a:p>
            <a:pPr algn="l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自制 Shell 程序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097156" name="图片 40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5442528" y="2415801"/>
            <a:ext cx="1000037" cy="1000037"/>
          </a:xfrm>
          <a:prstGeom prst="rect">
            <a:avLst/>
          </a:prstGeom>
        </p:spPr>
      </p:pic>
      <p:sp>
        <p:nvSpPr>
          <p:cNvPr id="1048618" name="矩形 41"/>
          <p:cNvSpPr/>
          <p:nvPr/>
        </p:nvSpPr>
        <p:spPr>
          <a:xfrm>
            <a:off x="4763217" y="3824269"/>
            <a:ext cx="2358659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767774" y="857091"/>
            <a:ext cx="3286071" cy="614219"/>
          </a:xfrm>
          <a:prstGeom prst="rect">
            <a:avLst/>
          </a:prstGeom>
          <a:noFill/>
          <a:ln w="12700" cmpd="sng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代码演示——带管道的命令执行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" name="图片 1" descr="upload_post_object_v2_19539065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943" y="1685594"/>
            <a:ext cx="9875191" cy="4219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Click="0">
        <p15:prstTrans prst="origami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9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486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486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486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4" grpId="0"/>
      <p:bldP spid="1048617" grpId="0"/>
      <p:bldP spid="10486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/>
      <p:pic>
        <p:nvPicPr>
          <p:cNvPr id="2097162" name="图片 3" descr="e0d8b744e3bb63385780613f0179fe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  <p:grpSp>
        <p:nvGrpSpPr>
          <p:cNvPr id="51" name="组合 1"/>
          <p:cNvGrpSpPr/>
          <p:nvPr/>
        </p:nvGrpSpPr>
        <p:grpSpPr>
          <a:xfrm>
            <a:off x="4772476" y="1667290"/>
            <a:ext cx="5976545" cy="2477788"/>
            <a:chOff x="6738" y="3116"/>
            <a:chExt cx="4764" cy="1975"/>
          </a:xfrm>
        </p:grpSpPr>
        <p:sp>
          <p:nvSpPr>
            <p:cNvPr id="1048652" name="椭圆 14"/>
            <p:cNvSpPr/>
            <p:nvPr/>
          </p:nvSpPr>
          <p:spPr>
            <a:xfrm>
              <a:off x="7029" y="3116"/>
              <a:ext cx="1240" cy="1240"/>
            </a:xfrm>
            <a:prstGeom prst="ellipse">
              <a:avLst/>
            </a:prstGeom>
            <a:solidFill>
              <a:srgbClr val="8EA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0">
                  <a:cs typeface="+mn-ea"/>
                  <a:sym typeface="+mn-lt"/>
                </a:rPr>
                <a:t>4</a:t>
              </a:r>
              <a:endParaRPr lang="en-US" altLang="zh-CN" sz="6000" dirty="0">
                <a:cs typeface="+mn-ea"/>
                <a:sym typeface="+mn-lt"/>
              </a:endParaRPr>
            </a:p>
          </p:txBody>
        </p:sp>
        <p:sp>
          <p:nvSpPr>
            <p:cNvPr id="1048653" name="文本框 16"/>
            <p:cNvSpPr txBox="1"/>
            <p:nvPr/>
          </p:nvSpPr>
          <p:spPr>
            <a:xfrm flipH="1">
              <a:off x="6738" y="4356"/>
              <a:ext cx="4764" cy="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sz="1400" spc="8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algn="l">
                <a:lnSpc>
                  <a:spcPct val="150000"/>
                </a:lnSpc>
                <a:buClr>
                  <a:schemeClr val="accent1"/>
                </a:buClr>
              </a:pPr>
              <a:r>
                <a:rPr lang="zh-CN" altLang="en-US" sz="3600" b="1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总结与展望</a:t>
              </a:r>
              <a:endParaRPr lang="zh-CN" altLang="en-US" sz="36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Click="0">
        <p15:prstTrans prst="origami"/>
      </p:transition>
    </mc:Choice>
    <mc:Fallback>
      <p:transition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/>
      <p:pic>
        <p:nvPicPr>
          <p:cNvPr id="2097155" name="图片 3" descr="e0d8b744e3bb63385780613f0179fe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  <p:sp>
        <p:nvSpPr>
          <p:cNvPr id="1048611" name="矩形 4"/>
          <p:cNvSpPr/>
          <p:nvPr/>
        </p:nvSpPr>
        <p:spPr>
          <a:xfrm>
            <a:off x="594964" y="652483"/>
            <a:ext cx="11002010" cy="5553710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14" name="矩形 35"/>
          <p:cNvSpPr/>
          <p:nvPr/>
        </p:nvSpPr>
        <p:spPr>
          <a:xfrm>
            <a:off x="7434045" y="4710599"/>
            <a:ext cx="338893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617" name="矩形 39"/>
          <p:cNvSpPr/>
          <p:nvPr/>
        </p:nvSpPr>
        <p:spPr>
          <a:xfrm>
            <a:off x="5141655" y="3502976"/>
            <a:ext cx="2292351" cy="339090"/>
          </a:xfrm>
          <a:prstGeom prst="rect">
            <a:avLst/>
          </a:prstGeom>
        </p:spPr>
        <p:txBody>
          <a:bodyPr wrap="square">
            <a:noAutofit/>
          </a:bodyPr>
          <a:p>
            <a:pPr algn="l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自制 Shell 程序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097156" name="图片 40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5442528" y="2415801"/>
            <a:ext cx="1000037" cy="1000037"/>
          </a:xfrm>
          <a:prstGeom prst="rect">
            <a:avLst/>
          </a:prstGeom>
        </p:spPr>
      </p:pic>
      <p:sp>
        <p:nvSpPr>
          <p:cNvPr id="1048618" name="矩形 41"/>
          <p:cNvSpPr/>
          <p:nvPr/>
        </p:nvSpPr>
        <p:spPr>
          <a:xfrm>
            <a:off x="4763217" y="3824269"/>
            <a:ext cx="2358659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6749674" y="1273583"/>
            <a:ext cx="4219354" cy="4311413"/>
          </a:xfrm>
          <a:prstGeom prst="rect">
            <a:avLst/>
          </a:prstGeom>
          <a:noFill/>
          <a:ln w="12700" cmpd="sng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p>
            <a:pPr algn="l"/>
            <a:r>
              <a:rPr lang="zh-CN" altLang="en-US" sz="2400">
                <a:solidFill>
                  <a:srgbClr val="000000"/>
                </a:solidFill>
              </a:rPr>
              <a:t>可改进方向：</a:t>
            </a:r>
            <a:endParaRPr lang="zh-CN" altLang="en-US" sz="2400">
              <a:solidFill>
                <a:srgbClr val="000000"/>
              </a:solidFill>
            </a:endParaRPr>
          </a:p>
          <a:p>
            <a:pPr algn="l" rtl="0"/>
            <a:r>
              <a:rPr lang="zh-CN" altLang="en-US" sz="2400">
                <a:solidFill>
                  <a:srgbClr val="000000"/>
                </a:solidFill>
              </a:rPr>
              <a:t>    </a:t>
            </a:r>
            <a:r>
              <a:rPr lang="en-US" altLang="zh-CN" sz="2400">
                <a:solidFill>
                  <a:srgbClr val="000000"/>
                </a:solidFill>
              </a:rPr>
              <a:t>1.</a:t>
            </a:r>
            <a:r>
              <a:rPr lang="zh-CN" altLang="en-US" sz="2400">
                <a:solidFill>
                  <a:srgbClr val="000000"/>
                </a:solidFill>
              </a:rPr>
              <a:t>增强Shell的健壮性，处理更多的边界情况和异常输入</a:t>
            </a:r>
            <a:endParaRPr lang="zh-CN" altLang="en-US" sz="2400">
              <a:solidFill>
                <a:srgbClr val="000000"/>
              </a:solidFill>
            </a:endParaRPr>
          </a:p>
          <a:p>
            <a:pPr algn="l" rtl="0"/>
            <a:r>
              <a:rPr lang="en-US" altLang="zh-CN" sz="2400">
                <a:solidFill>
                  <a:srgbClr val="000000"/>
                </a:solidFill>
              </a:rPr>
              <a:t>    2.</a:t>
            </a:r>
            <a:r>
              <a:rPr lang="zh-CN" altLang="en-US" sz="2400">
                <a:solidFill>
                  <a:srgbClr val="000000"/>
                </a:solidFill>
              </a:rPr>
              <a:t>扩展Shell的功能，比如添加命令历史记录、命令自动补全等</a:t>
            </a:r>
            <a:endParaRPr lang="zh-CN" altLang="en-US" sz="2400">
              <a:solidFill>
                <a:srgbClr val="000000"/>
              </a:solidFill>
            </a:endParaRPr>
          </a:p>
          <a:p>
            <a:pPr algn="l"/>
            <a:r>
              <a:rPr lang="zh-CN" altLang="en-US" sz="2400">
                <a:solidFill>
                  <a:srgbClr val="000000"/>
                </a:solidFill>
              </a:rPr>
              <a:t>。</a:t>
            </a: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1287403" y="1273583"/>
            <a:ext cx="3854224" cy="4330243"/>
          </a:xfrm>
          <a:prstGeom prst="rect">
            <a:avLst/>
          </a:prstGeom>
          <a:noFill/>
          <a:ln w="12700" cmpd="sng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p>
            <a:pPr algn="l"/>
            <a:r>
              <a:rPr lang="zh-CN" altLang="en-US" sz="2400">
                <a:solidFill>
                  <a:srgbClr val="000000"/>
                </a:solidFill>
              </a:rPr>
              <a:t>总结：</a:t>
            </a:r>
            <a:endParaRPr lang="zh-CN" altLang="en-US" sz="2400">
              <a:solidFill>
                <a:srgbClr val="000000"/>
              </a:solidFill>
            </a:endParaRPr>
          </a:p>
          <a:p>
            <a:pPr algn="l"/>
            <a:r>
              <a:rPr lang="en-US" altLang="zh-CN" sz="2400">
                <a:solidFill>
                  <a:srgbClr val="000000"/>
                </a:solidFill>
              </a:rPr>
              <a:t>1.</a:t>
            </a:r>
            <a:r>
              <a:rPr lang="zh-CN" altLang="en-US" sz="2400">
                <a:solidFill>
                  <a:srgbClr val="000000"/>
                </a:solidFill>
              </a:rPr>
              <a:t>成功实现了一个基本的C++ Shell程序，它具备了命令执行、管道操作以及输入/输出重定向等核心功能。</a:t>
            </a:r>
            <a:endParaRPr lang="zh-CN" altLang="en-US" sz="2400">
              <a:solidFill>
                <a:srgbClr val="000000"/>
              </a:solidFill>
            </a:endParaRPr>
          </a:p>
          <a:p>
            <a:pPr algn="l"/>
            <a:r>
              <a:rPr lang="en-US" altLang="zh-CN" sz="2400">
                <a:solidFill>
                  <a:srgbClr val="000000"/>
                </a:solidFill>
              </a:rPr>
              <a:t>2</a:t>
            </a:r>
            <a:r>
              <a:rPr lang="zh-CN" altLang="en-US" sz="2400">
                <a:solidFill>
                  <a:srgbClr val="000000"/>
                </a:solidFill>
              </a:rPr>
              <a:t>。程序采用类和对象的方式组织代码，提高了代码的可读性和可维护性。</a:t>
            </a:r>
            <a:endParaRPr lang="zh-CN" altLang="en-US" sz="2400">
              <a:solidFill>
                <a:srgbClr val="000000"/>
              </a:solidFill>
            </a:endParaRPr>
          </a:p>
          <a:p>
            <a:pPr algn="l"/>
            <a:r>
              <a:rPr lang="en-US" altLang="zh-CN" sz="2400">
                <a:solidFill>
                  <a:srgbClr val="000000"/>
                </a:solidFill>
              </a:rPr>
              <a:t>3.</a:t>
            </a:r>
            <a:r>
              <a:rPr lang="zh-CN" altLang="en-US" sz="2400">
                <a:solidFill>
                  <a:srgbClr val="000000"/>
                </a:solidFill>
              </a:rPr>
              <a:t>通过使用fork和exec系统调用，实现了进程的创建和命令的执行。</a:t>
            </a:r>
            <a:endParaRPr lang="zh-CN" altLang="en-US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Click="0">
        <p15:prstTrans prst="origami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9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486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486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486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4" grpId="0"/>
      <p:bldP spid="1048617" grpId="0"/>
      <p:bldP spid="10486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/>
      <p:pic>
        <p:nvPicPr>
          <p:cNvPr id="2097163" name="图片 3" descr="e0d8b744e3bb63385780613f0179fe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  <p:sp>
        <p:nvSpPr>
          <p:cNvPr id="1048655" name="文本框 15"/>
          <p:cNvSpPr txBox="1"/>
          <p:nvPr/>
        </p:nvSpPr>
        <p:spPr>
          <a:xfrm>
            <a:off x="2056130" y="1615440"/>
            <a:ext cx="8079740" cy="1398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500" b="1" dirty="0">
                <a:ln w="254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+mn-ea"/>
                <a:sym typeface="+mn-lt"/>
              </a:rPr>
              <a:t>非常感谢观看！</a:t>
            </a:r>
            <a:endParaRPr lang="zh-CN" altLang="en-US" sz="8500" b="1" dirty="0">
              <a:ln w="254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1048657" name="矩形: 圆角 9"/>
          <p:cNvSpPr/>
          <p:nvPr/>
        </p:nvSpPr>
        <p:spPr>
          <a:xfrm>
            <a:off x="4425315" y="4144010"/>
            <a:ext cx="2824480" cy="504825"/>
          </a:xfrm>
          <a:prstGeom prst="roundRect">
            <a:avLst>
              <a:gd name="adj" fmla="val 50000"/>
            </a:avLst>
          </a:prstGeom>
          <a:solidFill>
            <a:srgbClr val="8EA8B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Click="0">
        <p15:prstTrans prst="origami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4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4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5" grpId="0"/>
      <p:bldP spid="104865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/>
      <p:pic>
        <p:nvPicPr>
          <p:cNvPr id="2097153" name="图片 3" descr="e0d8b744e3bb63385780613f0179fe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12192000" cy="6858635"/>
          </a:xfrm>
          <a:prstGeom prst="rect">
            <a:avLst/>
          </a:prstGeom>
        </p:spPr>
      </p:pic>
      <p:grpSp>
        <p:nvGrpSpPr>
          <p:cNvPr id="29" name="组合 4"/>
          <p:cNvGrpSpPr/>
          <p:nvPr/>
        </p:nvGrpSpPr>
        <p:grpSpPr>
          <a:xfrm>
            <a:off x="4882515" y="3625850"/>
            <a:ext cx="3931285" cy="787400"/>
            <a:chOff x="4655" y="4211"/>
            <a:chExt cx="6191" cy="1240"/>
          </a:xfrm>
        </p:grpSpPr>
        <p:sp>
          <p:nvSpPr>
            <p:cNvPr id="1048595" name="椭圆 14"/>
            <p:cNvSpPr/>
            <p:nvPr/>
          </p:nvSpPr>
          <p:spPr>
            <a:xfrm>
              <a:off x="4655" y="4211"/>
              <a:ext cx="1240" cy="1240"/>
            </a:xfrm>
            <a:prstGeom prst="ellipse">
              <a:avLst/>
            </a:prstGeom>
            <a:solidFill>
              <a:srgbClr val="8EA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cs typeface="+mn-ea"/>
                  <a:sym typeface="+mn-lt"/>
                </a:rPr>
                <a:t>3</a:t>
              </a: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048596" name="文本框 16"/>
            <p:cNvSpPr txBox="1"/>
            <p:nvPr/>
          </p:nvSpPr>
          <p:spPr>
            <a:xfrm flipH="1">
              <a:off x="6083" y="4399"/>
              <a:ext cx="4763" cy="8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sz="1400" spc="8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algn="l">
                <a:lnSpc>
                  <a:spcPct val="150000"/>
                </a:lnSpc>
                <a:buClr>
                  <a:schemeClr val="accent1"/>
                </a:buClr>
              </a:pPr>
              <a:r>
                <a:rPr lang="zh-CN" altLang="en-US" sz="1800" b="1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小组分工与项目演示</a:t>
              </a:r>
              <a:endParaRPr lang="zh-CN" altLang="en-US" sz="1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1" name="组合 5"/>
          <p:cNvGrpSpPr/>
          <p:nvPr/>
        </p:nvGrpSpPr>
        <p:grpSpPr>
          <a:xfrm>
            <a:off x="4882515" y="4959350"/>
            <a:ext cx="3931285" cy="787400"/>
            <a:chOff x="4655" y="4211"/>
            <a:chExt cx="6191" cy="1240"/>
          </a:xfrm>
        </p:grpSpPr>
        <p:sp>
          <p:nvSpPr>
            <p:cNvPr id="1048598" name="椭圆 6"/>
            <p:cNvSpPr/>
            <p:nvPr/>
          </p:nvSpPr>
          <p:spPr>
            <a:xfrm>
              <a:off x="4655" y="4211"/>
              <a:ext cx="1240" cy="1240"/>
            </a:xfrm>
            <a:prstGeom prst="ellipse">
              <a:avLst/>
            </a:prstGeom>
            <a:solidFill>
              <a:srgbClr val="8EA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cs typeface="+mn-ea"/>
                  <a:sym typeface="+mn-lt"/>
                </a:rPr>
                <a:t>4</a:t>
              </a: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048599" name="文本框 8"/>
            <p:cNvSpPr txBox="1"/>
            <p:nvPr/>
          </p:nvSpPr>
          <p:spPr>
            <a:xfrm flipH="1">
              <a:off x="6083" y="4432"/>
              <a:ext cx="4763" cy="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sz="1400" spc="8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algn="l">
                <a:lnSpc>
                  <a:spcPct val="150000"/>
                </a:lnSpc>
                <a:buClr>
                  <a:schemeClr val="accent1"/>
                </a:buClr>
              </a:pPr>
              <a:r>
                <a:rPr lang="zh-CN" altLang="en-US" sz="1800" b="1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总结与展望</a:t>
              </a:r>
              <a:endParaRPr lang="zh-CN" altLang="en-US" sz="1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3" name="组合 10"/>
          <p:cNvGrpSpPr/>
          <p:nvPr/>
        </p:nvGrpSpPr>
        <p:grpSpPr>
          <a:xfrm>
            <a:off x="4882515" y="1131570"/>
            <a:ext cx="3931285" cy="787400"/>
            <a:chOff x="4655" y="4211"/>
            <a:chExt cx="6191" cy="1240"/>
          </a:xfrm>
        </p:grpSpPr>
        <p:sp>
          <p:nvSpPr>
            <p:cNvPr id="1048601" name="椭圆 18"/>
            <p:cNvSpPr/>
            <p:nvPr/>
          </p:nvSpPr>
          <p:spPr>
            <a:xfrm>
              <a:off x="4655" y="4211"/>
              <a:ext cx="1240" cy="1240"/>
            </a:xfrm>
            <a:prstGeom prst="ellipse">
              <a:avLst/>
            </a:prstGeom>
            <a:solidFill>
              <a:srgbClr val="8EA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cs typeface="+mn-ea"/>
                  <a:sym typeface="+mn-lt"/>
                </a:rPr>
                <a:t>1</a:t>
              </a: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048602" name="文本框 20"/>
            <p:cNvSpPr txBox="1"/>
            <p:nvPr/>
          </p:nvSpPr>
          <p:spPr>
            <a:xfrm flipH="1">
              <a:off x="6083" y="4399"/>
              <a:ext cx="4763" cy="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sz="1400" spc="8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algn="l">
                <a:lnSpc>
                  <a:spcPct val="150000"/>
                </a:lnSpc>
                <a:buClr>
                  <a:schemeClr val="accent1"/>
                </a:buClr>
              </a:pPr>
              <a:r>
                <a:rPr lang="zh-CN" altLang="en-US" sz="1800" b="1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项目概述</a:t>
              </a:r>
              <a:endParaRPr lang="zh-CN" altLang="en-US" sz="1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5" name="组合 22"/>
          <p:cNvGrpSpPr/>
          <p:nvPr/>
        </p:nvGrpSpPr>
        <p:grpSpPr>
          <a:xfrm>
            <a:off x="4882515" y="2292350"/>
            <a:ext cx="3931285" cy="787400"/>
            <a:chOff x="4655" y="4211"/>
            <a:chExt cx="6191" cy="1240"/>
          </a:xfrm>
        </p:grpSpPr>
        <p:sp>
          <p:nvSpPr>
            <p:cNvPr id="1048604" name="椭圆 23"/>
            <p:cNvSpPr/>
            <p:nvPr/>
          </p:nvSpPr>
          <p:spPr>
            <a:xfrm>
              <a:off x="4655" y="4211"/>
              <a:ext cx="1240" cy="1240"/>
            </a:xfrm>
            <a:prstGeom prst="ellipse">
              <a:avLst/>
            </a:prstGeom>
            <a:solidFill>
              <a:srgbClr val="8EA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cs typeface="+mn-ea"/>
                  <a:sym typeface="+mn-lt"/>
                </a:rPr>
                <a:t>2</a:t>
              </a: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048605" name="文本框 25"/>
            <p:cNvSpPr txBox="1"/>
            <p:nvPr/>
          </p:nvSpPr>
          <p:spPr>
            <a:xfrm flipH="1">
              <a:off x="6083" y="4399"/>
              <a:ext cx="4763" cy="8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sz="1400" spc="8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algn="l">
                <a:lnSpc>
                  <a:spcPct val="150000"/>
                </a:lnSpc>
                <a:buClr>
                  <a:schemeClr val="accent1"/>
                </a:buClr>
              </a:pPr>
              <a:r>
                <a:rPr lang="zh-CN" altLang="en-US" sz="1800" b="1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核心内容</a:t>
              </a:r>
              <a:endParaRPr lang="zh-CN" altLang="en-US" sz="1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48607" name="TextBox 70"/>
          <p:cNvSpPr txBox="1"/>
          <p:nvPr/>
        </p:nvSpPr>
        <p:spPr>
          <a:xfrm>
            <a:off x="1723029" y="998939"/>
            <a:ext cx="2406830" cy="1107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目录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Click="0">
        <p15:prstTrans prst="origami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48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/>
      <p:pic>
        <p:nvPicPr>
          <p:cNvPr id="2097154" name="图片 3" descr="e0d8b744e3bb63385780613f0179fe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  <p:grpSp>
        <p:nvGrpSpPr>
          <p:cNvPr id="38" name="组合 1"/>
          <p:cNvGrpSpPr/>
          <p:nvPr/>
        </p:nvGrpSpPr>
        <p:grpSpPr>
          <a:xfrm>
            <a:off x="4987265" y="1821092"/>
            <a:ext cx="5253940" cy="2299638"/>
            <a:chOff x="6861" y="3116"/>
            <a:chExt cx="4188" cy="1833"/>
          </a:xfrm>
        </p:grpSpPr>
        <p:sp>
          <p:nvSpPr>
            <p:cNvPr id="1048608" name="椭圆 14"/>
            <p:cNvSpPr/>
            <p:nvPr/>
          </p:nvSpPr>
          <p:spPr>
            <a:xfrm>
              <a:off x="7029" y="3116"/>
              <a:ext cx="1240" cy="1240"/>
            </a:xfrm>
            <a:prstGeom prst="ellipse">
              <a:avLst/>
            </a:prstGeom>
            <a:solidFill>
              <a:srgbClr val="8EA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0">
                  <a:cs typeface="+mn-ea"/>
                  <a:sym typeface="+mn-lt"/>
                </a:rPr>
                <a:t>1</a:t>
              </a:r>
              <a:endParaRPr lang="en-US" altLang="zh-CN" sz="6000" dirty="0">
                <a:cs typeface="+mn-ea"/>
                <a:sym typeface="+mn-lt"/>
              </a:endParaRPr>
            </a:p>
          </p:txBody>
        </p:sp>
        <p:sp>
          <p:nvSpPr>
            <p:cNvPr id="1048609" name="文本框 16"/>
            <p:cNvSpPr txBox="1"/>
            <p:nvPr/>
          </p:nvSpPr>
          <p:spPr>
            <a:xfrm flipH="1">
              <a:off x="6861" y="4214"/>
              <a:ext cx="4188" cy="73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sz="1400" spc="8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algn="l">
                <a:lnSpc>
                  <a:spcPct val="150000"/>
                </a:lnSpc>
                <a:buClr>
                  <a:schemeClr val="accent1"/>
                </a:buClr>
              </a:pPr>
              <a:r>
                <a:rPr lang="zh-CN" altLang="en-US" sz="3600" b="1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项目概述</a:t>
              </a:r>
              <a:endParaRPr lang="zh-CN" altLang="en-US" sz="36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Click="0">
        <p15:prstTrans prst="origami"/>
      </p:transition>
    </mc:Choice>
    <mc:Fallback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/>
      <p:pic>
        <p:nvPicPr>
          <p:cNvPr id="2097155" name="图片 3" descr="e0d8b744e3bb63385780613f0179fe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  <p:sp>
        <p:nvSpPr>
          <p:cNvPr id="1048611" name="矩形 4"/>
          <p:cNvSpPr/>
          <p:nvPr/>
        </p:nvSpPr>
        <p:spPr>
          <a:xfrm>
            <a:off x="594964" y="652483"/>
            <a:ext cx="11002010" cy="5553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12" name="图文框 33"/>
          <p:cNvSpPr/>
          <p:nvPr/>
        </p:nvSpPr>
        <p:spPr>
          <a:xfrm>
            <a:off x="802870" y="861706"/>
            <a:ext cx="1405093" cy="1485839"/>
          </a:xfrm>
          <a:prstGeom prst="frame">
            <a:avLst>
              <a:gd name="adj1" fmla="val 7434"/>
            </a:avLst>
          </a:prstGeom>
          <a:solidFill>
            <a:srgbClr val="8EA8BC"/>
          </a:solidFill>
          <a:ln>
            <a:solidFill>
              <a:srgbClr val="C9E2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13" name="矩形 34"/>
          <p:cNvSpPr/>
          <p:nvPr/>
        </p:nvSpPr>
        <p:spPr>
          <a:xfrm>
            <a:off x="1041562" y="3421238"/>
            <a:ext cx="3827850" cy="2242129"/>
          </a:xfrm>
          <a:prstGeom prst="rect">
            <a:avLst/>
          </a:prstGeom>
        </p:spPr>
        <p:txBody>
          <a:bodyPr wrap="square">
            <a:noAutofit/>
          </a:bodyPr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112号-阿开童漫体" charset="0"/>
                <a:ea typeface="字魂112号-阿开童漫体" charset="0"/>
                <a:cs typeface="字魂112号-阿开童漫体" charset="0"/>
                <a:sym typeface="+mn-lt"/>
              </a:rPr>
              <a:t>目标：开发一个功能完备的 Shell 程序，支持基本的命令执行、管道操作以及输入/输出重定向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字魂112号-阿开童漫体" charset="0"/>
              <a:ea typeface="字魂112号-阿开童漫体" charset="0"/>
              <a:cs typeface="字魂112号-阿开童漫体" charset="0"/>
              <a:sym typeface="+mn-lt"/>
            </a:endParaRPr>
          </a:p>
        </p:txBody>
      </p:sp>
      <p:cxnSp>
        <p:nvCxnSpPr>
          <p:cNvPr id="3145728" name="直接连接符 36"/>
          <p:cNvCxnSpPr>
            <a:stCxn id="1048616" idx="2"/>
          </p:cNvCxnSpPr>
          <p:nvPr/>
        </p:nvCxnSpPr>
        <p:spPr>
          <a:xfrm>
            <a:off x="5943203" y="2877973"/>
            <a:ext cx="0" cy="33440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5" name="图文框 37"/>
          <p:cNvSpPr/>
          <p:nvPr/>
        </p:nvSpPr>
        <p:spPr>
          <a:xfrm>
            <a:off x="9913735" y="861749"/>
            <a:ext cx="1458020" cy="1485796"/>
          </a:xfrm>
          <a:prstGeom prst="frame">
            <a:avLst>
              <a:gd name="adj1" fmla="val 7434"/>
            </a:avLst>
          </a:prstGeom>
          <a:solidFill>
            <a:srgbClr val="8EA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48616" name="矩形 38"/>
          <p:cNvSpPr/>
          <p:nvPr/>
        </p:nvSpPr>
        <p:spPr>
          <a:xfrm>
            <a:off x="4520410" y="861749"/>
            <a:ext cx="2844316" cy="2016224"/>
          </a:xfrm>
          <a:prstGeom prst="rect">
            <a:avLst/>
          </a:prstGeom>
          <a:solidFill>
            <a:srgbClr val="8EA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48617" name="矩形 39"/>
          <p:cNvSpPr/>
          <p:nvPr/>
        </p:nvSpPr>
        <p:spPr>
          <a:xfrm>
            <a:off x="5072441" y="1061456"/>
            <a:ext cx="2292351" cy="339090"/>
          </a:xfrm>
          <a:prstGeom prst="rect">
            <a:avLst/>
          </a:prstGeom>
        </p:spPr>
        <p:txBody>
          <a:bodyPr wrap="square">
            <a:noAutofit/>
          </a:bodyPr>
          <a:p>
            <a:pPr algn="l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自制 Shell 程序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097156" name="图片 40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5456830" y="1513347"/>
            <a:ext cx="1000037" cy="1000037"/>
          </a:xfrm>
          <a:prstGeom prst="rect">
            <a:avLst/>
          </a:prstGeom>
        </p:spPr>
      </p:pic>
      <p:sp>
        <p:nvSpPr>
          <p:cNvPr id="1048618" name="矩形 41"/>
          <p:cNvSpPr/>
          <p:nvPr/>
        </p:nvSpPr>
        <p:spPr>
          <a:xfrm>
            <a:off x="4763217" y="3824269"/>
            <a:ext cx="2358659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48619" name="iş1iḑé"/>
          <p:cNvSpPr>
            <a:spLocks noChangeAspect="1"/>
          </p:cNvSpPr>
          <p:nvPr/>
        </p:nvSpPr>
        <p:spPr bwMode="auto">
          <a:xfrm>
            <a:off x="1041583" y="1158242"/>
            <a:ext cx="927735" cy="892810"/>
          </a:xfrm>
          <a:custGeom>
            <a:avLst/>
            <a:gdLst>
              <a:gd name="connsiteX0" fmla="*/ 43811 w 508000"/>
              <a:gd name="connsiteY0" fmla="*/ 394045 h 488408"/>
              <a:gd name="connsiteX1" fmla="*/ 33701 w 508000"/>
              <a:gd name="connsiteY1" fmla="*/ 404156 h 488408"/>
              <a:gd name="connsiteX2" fmla="*/ 43811 w 508000"/>
              <a:gd name="connsiteY2" fmla="*/ 414266 h 488408"/>
              <a:gd name="connsiteX3" fmla="*/ 117954 w 508000"/>
              <a:gd name="connsiteY3" fmla="*/ 414266 h 488408"/>
              <a:gd name="connsiteX4" fmla="*/ 128064 w 508000"/>
              <a:gd name="connsiteY4" fmla="*/ 404156 h 488408"/>
              <a:gd name="connsiteX5" fmla="*/ 117954 w 508000"/>
              <a:gd name="connsiteY5" fmla="*/ 394045 h 488408"/>
              <a:gd name="connsiteX6" fmla="*/ 43811 w 508000"/>
              <a:gd name="connsiteY6" fmla="*/ 394045 h 488408"/>
              <a:gd name="connsiteX7" fmla="*/ 84253 w 508000"/>
              <a:gd name="connsiteY7" fmla="*/ 323273 h 488408"/>
              <a:gd name="connsiteX8" fmla="*/ 165135 w 508000"/>
              <a:gd name="connsiteY8" fmla="*/ 404156 h 488408"/>
              <a:gd name="connsiteX9" fmla="*/ 84253 w 508000"/>
              <a:gd name="connsiteY9" fmla="*/ 488408 h 488408"/>
              <a:gd name="connsiteX10" fmla="*/ 0 w 508000"/>
              <a:gd name="connsiteY10" fmla="*/ 404156 h 488408"/>
              <a:gd name="connsiteX11" fmla="*/ 84253 w 508000"/>
              <a:gd name="connsiteY11" fmla="*/ 323273 h 488408"/>
              <a:gd name="connsiteX12" fmla="*/ 342952 w 508000"/>
              <a:gd name="connsiteY12" fmla="*/ 198822 h 488408"/>
              <a:gd name="connsiteX13" fmla="*/ 322742 w 508000"/>
              <a:gd name="connsiteY13" fmla="*/ 219042 h 488408"/>
              <a:gd name="connsiteX14" fmla="*/ 322742 w 508000"/>
              <a:gd name="connsiteY14" fmla="*/ 323508 h 488408"/>
              <a:gd name="connsiteX15" fmla="*/ 342952 w 508000"/>
              <a:gd name="connsiteY15" fmla="*/ 343727 h 488408"/>
              <a:gd name="connsiteX16" fmla="*/ 363162 w 508000"/>
              <a:gd name="connsiteY16" fmla="*/ 323508 h 488408"/>
              <a:gd name="connsiteX17" fmla="*/ 363162 w 508000"/>
              <a:gd name="connsiteY17" fmla="*/ 219042 h 488408"/>
              <a:gd name="connsiteX18" fmla="*/ 342952 w 508000"/>
              <a:gd name="connsiteY18" fmla="*/ 198822 h 488408"/>
              <a:gd name="connsiteX19" fmla="*/ 265480 w 508000"/>
              <a:gd name="connsiteY19" fmla="*/ 198822 h 488408"/>
              <a:gd name="connsiteX20" fmla="*/ 245270 w 508000"/>
              <a:gd name="connsiteY20" fmla="*/ 219042 h 488408"/>
              <a:gd name="connsiteX21" fmla="*/ 245270 w 508000"/>
              <a:gd name="connsiteY21" fmla="*/ 323508 h 488408"/>
              <a:gd name="connsiteX22" fmla="*/ 265480 w 508000"/>
              <a:gd name="connsiteY22" fmla="*/ 343727 h 488408"/>
              <a:gd name="connsiteX23" fmla="*/ 282322 w 508000"/>
              <a:gd name="connsiteY23" fmla="*/ 323508 h 488408"/>
              <a:gd name="connsiteX24" fmla="*/ 282322 w 508000"/>
              <a:gd name="connsiteY24" fmla="*/ 219042 h 488408"/>
              <a:gd name="connsiteX25" fmla="*/ 265480 w 508000"/>
              <a:gd name="connsiteY25" fmla="*/ 198822 h 488408"/>
              <a:gd name="connsiteX26" fmla="*/ 184640 w 508000"/>
              <a:gd name="connsiteY26" fmla="*/ 198822 h 488408"/>
              <a:gd name="connsiteX27" fmla="*/ 164430 w 508000"/>
              <a:gd name="connsiteY27" fmla="*/ 219042 h 488408"/>
              <a:gd name="connsiteX28" fmla="*/ 164430 w 508000"/>
              <a:gd name="connsiteY28" fmla="*/ 323508 h 488408"/>
              <a:gd name="connsiteX29" fmla="*/ 184640 w 508000"/>
              <a:gd name="connsiteY29" fmla="*/ 343727 h 488408"/>
              <a:gd name="connsiteX30" fmla="*/ 204850 w 508000"/>
              <a:gd name="connsiteY30" fmla="*/ 323508 h 488408"/>
              <a:gd name="connsiteX31" fmla="*/ 204850 w 508000"/>
              <a:gd name="connsiteY31" fmla="*/ 219042 h 488408"/>
              <a:gd name="connsiteX32" fmla="*/ 184640 w 508000"/>
              <a:gd name="connsiteY32" fmla="*/ 198822 h 488408"/>
              <a:gd name="connsiteX33" fmla="*/ 177904 w 508000"/>
              <a:gd name="connsiteY33" fmla="*/ 50548 h 488408"/>
              <a:gd name="connsiteX34" fmla="*/ 164430 w 508000"/>
              <a:gd name="connsiteY34" fmla="*/ 64028 h 488408"/>
              <a:gd name="connsiteX35" fmla="*/ 164430 w 508000"/>
              <a:gd name="connsiteY35" fmla="*/ 117945 h 488408"/>
              <a:gd name="connsiteX36" fmla="*/ 363162 w 508000"/>
              <a:gd name="connsiteY36" fmla="*/ 117945 h 488408"/>
              <a:gd name="connsiteX37" fmla="*/ 363162 w 508000"/>
              <a:gd name="connsiteY37" fmla="*/ 64028 h 488408"/>
              <a:gd name="connsiteX38" fmla="*/ 349688 w 508000"/>
              <a:gd name="connsiteY38" fmla="*/ 50548 h 488408"/>
              <a:gd name="connsiteX39" fmla="*/ 177904 w 508000"/>
              <a:gd name="connsiteY39" fmla="*/ 50548 h 488408"/>
              <a:gd name="connsiteX40" fmla="*/ 177904 w 508000"/>
              <a:gd name="connsiteY40" fmla="*/ 0 h 488408"/>
              <a:gd name="connsiteX41" fmla="*/ 349688 w 508000"/>
              <a:gd name="connsiteY41" fmla="*/ 0 h 488408"/>
              <a:gd name="connsiteX42" fmla="*/ 413687 w 508000"/>
              <a:gd name="connsiteY42" fmla="*/ 64028 h 488408"/>
              <a:gd name="connsiteX43" fmla="*/ 413687 w 508000"/>
              <a:gd name="connsiteY43" fmla="*/ 117945 h 488408"/>
              <a:gd name="connsiteX44" fmla="*/ 477685 w 508000"/>
              <a:gd name="connsiteY44" fmla="*/ 117945 h 488408"/>
              <a:gd name="connsiteX45" fmla="*/ 508000 w 508000"/>
              <a:gd name="connsiteY45" fmla="*/ 144904 h 488408"/>
              <a:gd name="connsiteX46" fmla="*/ 508000 w 508000"/>
              <a:gd name="connsiteY46" fmla="*/ 205562 h 488408"/>
              <a:gd name="connsiteX47" fmla="*/ 477685 w 508000"/>
              <a:gd name="connsiteY47" fmla="*/ 232521 h 488408"/>
              <a:gd name="connsiteX48" fmla="*/ 470948 w 508000"/>
              <a:gd name="connsiteY48" fmla="*/ 232521 h 488408"/>
              <a:gd name="connsiteX49" fmla="*/ 440633 w 508000"/>
              <a:gd name="connsiteY49" fmla="*/ 397645 h 488408"/>
              <a:gd name="connsiteX50" fmla="*/ 413687 w 508000"/>
              <a:gd name="connsiteY50" fmla="*/ 421234 h 488408"/>
              <a:gd name="connsiteX51" fmla="*/ 177904 w 508000"/>
              <a:gd name="connsiteY51" fmla="*/ 421234 h 488408"/>
              <a:gd name="connsiteX52" fmla="*/ 177904 w 508000"/>
              <a:gd name="connsiteY52" fmla="*/ 404385 h 488408"/>
              <a:gd name="connsiteX53" fmla="*/ 83590 w 508000"/>
              <a:gd name="connsiteY53" fmla="*/ 306658 h 488408"/>
              <a:gd name="connsiteX54" fmla="*/ 70117 w 508000"/>
              <a:gd name="connsiteY54" fmla="*/ 310028 h 488408"/>
              <a:gd name="connsiteX55" fmla="*/ 56644 w 508000"/>
              <a:gd name="connsiteY55" fmla="*/ 232521 h 488408"/>
              <a:gd name="connsiteX56" fmla="*/ 46539 w 508000"/>
              <a:gd name="connsiteY56" fmla="*/ 232521 h 488408"/>
              <a:gd name="connsiteX57" fmla="*/ 19592 w 508000"/>
              <a:gd name="connsiteY57" fmla="*/ 205562 h 488408"/>
              <a:gd name="connsiteX58" fmla="*/ 19592 w 508000"/>
              <a:gd name="connsiteY58" fmla="*/ 144904 h 488408"/>
              <a:gd name="connsiteX59" fmla="*/ 46539 w 508000"/>
              <a:gd name="connsiteY59" fmla="*/ 117945 h 488408"/>
              <a:gd name="connsiteX60" fmla="*/ 113905 w 508000"/>
              <a:gd name="connsiteY60" fmla="*/ 117945 h 488408"/>
              <a:gd name="connsiteX61" fmla="*/ 113905 w 508000"/>
              <a:gd name="connsiteY61" fmla="*/ 64028 h 488408"/>
              <a:gd name="connsiteX62" fmla="*/ 177904 w 508000"/>
              <a:gd name="connsiteY62" fmla="*/ 0 h 48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08000" h="488408">
                <a:moveTo>
                  <a:pt x="43811" y="394045"/>
                </a:moveTo>
                <a:cubicBezTo>
                  <a:pt x="40441" y="394045"/>
                  <a:pt x="33701" y="397415"/>
                  <a:pt x="33701" y="404156"/>
                </a:cubicBezTo>
                <a:cubicBezTo>
                  <a:pt x="33701" y="410896"/>
                  <a:pt x="40441" y="414266"/>
                  <a:pt x="43811" y="414266"/>
                </a:cubicBezTo>
                <a:cubicBezTo>
                  <a:pt x="43811" y="414266"/>
                  <a:pt x="43811" y="414266"/>
                  <a:pt x="117954" y="414266"/>
                </a:cubicBezTo>
                <a:cubicBezTo>
                  <a:pt x="124694" y="414266"/>
                  <a:pt x="128064" y="410896"/>
                  <a:pt x="128064" y="404156"/>
                </a:cubicBezTo>
                <a:cubicBezTo>
                  <a:pt x="128064" y="397415"/>
                  <a:pt x="124694" y="394045"/>
                  <a:pt x="117954" y="394045"/>
                </a:cubicBezTo>
                <a:cubicBezTo>
                  <a:pt x="117954" y="394045"/>
                  <a:pt x="117954" y="394045"/>
                  <a:pt x="43811" y="394045"/>
                </a:cubicBezTo>
                <a:close/>
                <a:moveTo>
                  <a:pt x="84253" y="323273"/>
                </a:moveTo>
                <a:cubicBezTo>
                  <a:pt x="128064" y="323273"/>
                  <a:pt x="165135" y="360344"/>
                  <a:pt x="165135" y="404156"/>
                </a:cubicBezTo>
                <a:cubicBezTo>
                  <a:pt x="165135" y="451337"/>
                  <a:pt x="128064" y="488408"/>
                  <a:pt x="84253" y="488408"/>
                </a:cubicBezTo>
                <a:cubicBezTo>
                  <a:pt x="37071" y="488408"/>
                  <a:pt x="0" y="451337"/>
                  <a:pt x="0" y="404156"/>
                </a:cubicBezTo>
                <a:cubicBezTo>
                  <a:pt x="0" y="360344"/>
                  <a:pt x="37071" y="323273"/>
                  <a:pt x="84253" y="323273"/>
                </a:cubicBezTo>
                <a:close/>
                <a:moveTo>
                  <a:pt x="342952" y="198822"/>
                </a:moveTo>
                <a:cubicBezTo>
                  <a:pt x="332847" y="198822"/>
                  <a:pt x="322742" y="205562"/>
                  <a:pt x="322742" y="219042"/>
                </a:cubicBezTo>
                <a:cubicBezTo>
                  <a:pt x="322742" y="219042"/>
                  <a:pt x="322742" y="219042"/>
                  <a:pt x="322742" y="323508"/>
                </a:cubicBezTo>
                <a:cubicBezTo>
                  <a:pt x="322742" y="333617"/>
                  <a:pt x="332847" y="343727"/>
                  <a:pt x="342952" y="343727"/>
                </a:cubicBezTo>
                <a:cubicBezTo>
                  <a:pt x="353057" y="343727"/>
                  <a:pt x="363162" y="333617"/>
                  <a:pt x="363162" y="323508"/>
                </a:cubicBezTo>
                <a:lnTo>
                  <a:pt x="363162" y="219042"/>
                </a:lnTo>
                <a:cubicBezTo>
                  <a:pt x="363162" y="205562"/>
                  <a:pt x="353057" y="198822"/>
                  <a:pt x="342952" y="198822"/>
                </a:cubicBezTo>
                <a:close/>
                <a:moveTo>
                  <a:pt x="265480" y="198822"/>
                </a:moveTo>
                <a:cubicBezTo>
                  <a:pt x="252007" y="198822"/>
                  <a:pt x="245270" y="205562"/>
                  <a:pt x="245270" y="219042"/>
                </a:cubicBezTo>
                <a:cubicBezTo>
                  <a:pt x="245270" y="219042"/>
                  <a:pt x="245270" y="219042"/>
                  <a:pt x="245270" y="323508"/>
                </a:cubicBezTo>
                <a:cubicBezTo>
                  <a:pt x="245270" y="333617"/>
                  <a:pt x="252007" y="343727"/>
                  <a:pt x="265480" y="343727"/>
                </a:cubicBezTo>
                <a:cubicBezTo>
                  <a:pt x="275585" y="343727"/>
                  <a:pt x="282322" y="333617"/>
                  <a:pt x="282322" y="323508"/>
                </a:cubicBezTo>
                <a:lnTo>
                  <a:pt x="282322" y="219042"/>
                </a:lnTo>
                <a:cubicBezTo>
                  <a:pt x="282322" y="205562"/>
                  <a:pt x="275585" y="198822"/>
                  <a:pt x="265480" y="198822"/>
                </a:cubicBezTo>
                <a:close/>
                <a:moveTo>
                  <a:pt x="184640" y="198822"/>
                </a:moveTo>
                <a:cubicBezTo>
                  <a:pt x="174535" y="198822"/>
                  <a:pt x="164430" y="205562"/>
                  <a:pt x="164430" y="219042"/>
                </a:cubicBezTo>
                <a:cubicBezTo>
                  <a:pt x="164430" y="219042"/>
                  <a:pt x="164430" y="219042"/>
                  <a:pt x="164430" y="323508"/>
                </a:cubicBezTo>
                <a:cubicBezTo>
                  <a:pt x="164430" y="333617"/>
                  <a:pt x="174535" y="343727"/>
                  <a:pt x="184640" y="343727"/>
                </a:cubicBezTo>
                <a:cubicBezTo>
                  <a:pt x="194745" y="343727"/>
                  <a:pt x="204850" y="333617"/>
                  <a:pt x="204850" y="323508"/>
                </a:cubicBezTo>
                <a:lnTo>
                  <a:pt x="204850" y="219042"/>
                </a:lnTo>
                <a:cubicBezTo>
                  <a:pt x="204850" y="205562"/>
                  <a:pt x="194745" y="198822"/>
                  <a:pt x="184640" y="198822"/>
                </a:cubicBezTo>
                <a:close/>
                <a:moveTo>
                  <a:pt x="177904" y="50548"/>
                </a:moveTo>
                <a:cubicBezTo>
                  <a:pt x="171167" y="50548"/>
                  <a:pt x="164430" y="57288"/>
                  <a:pt x="164430" y="64028"/>
                </a:cubicBezTo>
                <a:lnTo>
                  <a:pt x="164430" y="117945"/>
                </a:lnTo>
                <a:cubicBezTo>
                  <a:pt x="164430" y="117945"/>
                  <a:pt x="164430" y="117945"/>
                  <a:pt x="363162" y="117945"/>
                </a:cubicBezTo>
                <a:cubicBezTo>
                  <a:pt x="363162" y="117945"/>
                  <a:pt x="363162" y="117945"/>
                  <a:pt x="363162" y="64028"/>
                </a:cubicBezTo>
                <a:cubicBezTo>
                  <a:pt x="363162" y="57288"/>
                  <a:pt x="356425" y="50548"/>
                  <a:pt x="349688" y="50548"/>
                </a:cubicBezTo>
                <a:cubicBezTo>
                  <a:pt x="349688" y="50548"/>
                  <a:pt x="349688" y="50548"/>
                  <a:pt x="177904" y="50548"/>
                </a:cubicBezTo>
                <a:close/>
                <a:moveTo>
                  <a:pt x="177904" y="0"/>
                </a:moveTo>
                <a:cubicBezTo>
                  <a:pt x="177904" y="0"/>
                  <a:pt x="177904" y="0"/>
                  <a:pt x="349688" y="0"/>
                </a:cubicBezTo>
                <a:cubicBezTo>
                  <a:pt x="383372" y="0"/>
                  <a:pt x="413687" y="26959"/>
                  <a:pt x="413687" y="64028"/>
                </a:cubicBezTo>
                <a:cubicBezTo>
                  <a:pt x="413687" y="64028"/>
                  <a:pt x="413687" y="64028"/>
                  <a:pt x="413687" y="117945"/>
                </a:cubicBezTo>
                <a:cubicBezTo>
                  <a:pt x="413687" y="117945"/>
                  <a:pt x="413687" y="117945"/>
                  <a:pt x="477685" y="117945"/>
                </a:cubicBezTo>
                <a:cubicBezTo>
                  <a:pt x="494527" y="117945"/>
                  <a:pt x="508000" y="131425"/>
                  <a:pt x="508000" y="144904"/>
                </a:cubicBezTo>
                <a:cubicBezTo>
                  <a:pt x="508000" y="144904"/>
                  <a:pt x="508000" y="144904"/>
                  <a:pt x="508000" y="205562"/>
                </a:cubicBezTo>
                <a:cubicBezTo>
                  <a:pt x="508000" y="222411"/>
                  <a:pt x="494527" y="232521"/>
                  <a:pt x="477685" y="232521"/>
                </a:cubicBezTo>
                <a:cubicBezTo>
                  <a:pt x="477685" y="232521"/>
                  <a:pt x="477685" y="232521"/>
                  <a:pt x="470948" y="232521"/>
                </a:cubicBezTo>
                <a:cubicBezTo>
                  <a:pt x="470948" y="232521"/>
                  <a:pt x="470948" y="232521"/>
                  <a:pt x="440633" y="397645"/>
                </a:cubicBezTo>
                <a:cubicBezTo>
                  <a:pt x="437265" y="411125"/>
                  <a:pt x="427160" y="421234"/>
                  <a:pt x="413687" y="421234"/>
                </a:cubicBezTo>
                <a:cubicBezTo>
                  <a:pt x="413687" y="421234"/>
                  <a:pt x="413687" y="421234"/>
                  <a:pt x="177904" y="421234"/>
                </a:cubicBezTo>
                <a:cubicBezTo>
                  <a:pt x="177904" y="417864"/>
                  <a:pt x="177904" y="411125"/>
                  <a:pt x="177904" y="404385"/>
                </a:cubicBezTo>
                <a:cubicBezTo>
                  <a:pt x="177904" y="350467"/>
                  <a:pt x="134115" y="306658"/>
                  <a:pt x="83590" y="306658"/>
                </a:cubicBezTo>
                <a:cubicBezTo>
                  <a:pt x="76854" y="306658"/>
                  <a:pt x="73485" y="306658"/>
                  <a:pt x="70117" y="310028"/>
                </a:cubicBezTo>
                <a:cubicBezTo>
                  <a:pt x="70117" y="310028"/>
                  <a:pt x="70117" y="310028"/>
                  <a:pt x="56644" y="232521"/>
                </a:cubicBezTo>
                <a:cubicBezTo>
                  <a:pt x="56644" y="232521"/>
                  <a:pt x="56644" y="232521"/>
                  <a:pt x="46539" y="232521"/>
                </a:cubicBezTo>
                <a:cubicBezTo>
                  <a:pt x="33065" y="232521"/>
                  <a:pt x="19592" y="222411"/>
                  <a:pt x="19592" y="205562"/>
                </a:cubicBezTo>
                <a:cubicBezTo>
                  <a:pt x="19592" y="205562"/>
                  <a:pt x="19592" y="205562"/>
                  <a:pt x="19592" y="144904"/>
                </a:cubicBezTo>
                <a:cubicBezTo>
                  <a:pt x="19592" y="131425"/>
                  <a:pt x="33065" y="117945"/>
                  <a:pt x="46539" y="117945"/>
                </a:cubicBezTo>
                <a:cubicBezTo>
                  <a:pt x="46539" y="117945"/>
                  <a:pt x="46539" y="117945"/>
                  <a:pt x="113905" y="117945"/>
                </a:cubicBezTo>
                <a:cubicBezTo>
                  <a:pt x="113905" y="117945"/>
                  <a:pt x="113905" y="117945"/>
                  <a:pt x="113905" y="64028"/>
                </a:cubicBezTo>
                <a:cubicBezTo>
                  <a:pt x="113905" y="26959"/>
                  <a:pt x="144220" y="0"/>
                  <a:pt x="177904" y="0"/>
                </a:cubicBezTo>
                <a:close/>
              </a:path>
            </a:pathLst>
          </a:custGeom>
          <a:solidFill>
            <a:srgbClr val="8EA8BC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1200">
              <a:cs typeface="+mn-ea"/>
              <a:sym typeface="+mn-lt"/>
            </a:endParaRPr>
          </a:p>
        </p:txBody>
      </p:sp>
      <p:sp>
        <p:nvSpPr>
          <p:cNvPr id="1048620" name="iş1iḑé"/>
          <p:cNvSpPr>
            <a:spLocks noChangeAspect="1"/>
          </p:cNvSpPr>
          <p:nvPr/>
        </p:nvSpPr>
        <p:spPr bwMode="auto">
          <a:xfrm>
            <a:off x="10178857" y="1158263"/>
            <a:ext cx="927735" cy="892810"/>
          </a:xfrm>
          <a:custGeom>
            <a:avLst/>
            <a:gdLst>
              <a:gd name="connsiteX0" fmla="*/ 43811 w 508000"/>
              <a:gd name="connsiteY0" fmla="*/ 394045 h 488408"/>
              <a:gd name="connsiteX1" fmla="*/ 33701 w 508000"/>
              <a:gd name="connsiteY1" fmla="*/ 404156 h 488408"/>
              <a:gd name="connsiteX2" fmla="*/ 43811 w 508000"/>
              <a:gd name="connsiteY2" fmla="*/ 414266 h 488408"/>
              <a:gd name="connsiteX3" fmla="*/ 117954 w 508000"/>
              <a:gd name="connsiteY3" fmla="*/ 414266 h 488408"/>
              <a:gd name="connsiteX4" fmla="*/ 128064 w 508000"/>
              <a:gd name="connsiteY4" fmla="*/ 404156 h 488408"/>
              <a:gd name="connsiteX5" fmla="*/ 117954 w 508000"/>
              <a:gd name="connsiteY5" fmla="*/ 394045 h 488408"/>
              <a:gd name="connsiteX6" fmla="*/ 43811 w 508000"/>
              <a:gd name="connsiteY6" fmla="*/ 394045 h 488408"/>
              <a:gd name="connsiteX7" fmla="*/ 84253 w 508000"/>
              <a:gd name="connsiteY7" fmla="*/ 323273 h 488408"/>
              <a:gd name="connsiteX8" fmla="*/ 165135 w 508000"/>
              <a:gd name="connsiteY8" fmla="*/ 404156 h 488408"/>
              <a:gd name="connsiteX9" fmla="*/ 84253 w 508000"/>
              <a:gd name="connsiteY9" fmla="*/ 488408 h 488408"/>
              <a:gd name="connsiteX10" fmla="*/ 0 w 508000"/>
              <a:gd name="connsiteY10" fmla="*/ 404156 h 488408"/>
              <a:gd name="connsiteX11" fmla="*/ 84253 w 508000"/>
              <a:gd name="connsiteY11" fmla="*/ 323273 h 488408"/>
              <a:gd name="connsiteX12" fmla="*/ 342952 w 508000"/>
              <a:gd name="connsiteY12" fmla="*/ 198822 h 488408"/>
              <a:gd name="connsiteX13" fmla="*/ 322742 w 508000"/>
              <a:gd name="connsiteY13" fmla="*/ 219042 h 488408"/>
              <a:gd name="connsiteX14" fmla="*/ 322742 w 508000"/>
              <a:gd name="connsiteY14" fmla="*/ 323508 h 488408"/>
              <a:gd name="connsiteX15" fmla="*/ 342952 w 508000"/>
              <a:gd name="connsiteY15" fmla="*/ 343727 h 488408"/>
              <a:gd name="connsiteX16" fmla="*/ 363162 w 508000"/>
              <a:gd name="connsiteY16" fmla="*/ 323508 h 488408"/>
              <a:gd name="connsiteX17" fmla="*/ 363162 w 508000"/>
              <a:gd name="connsiteY17" fmla="*/ 219042 h 488408"/>
              <a:gd name="connsiteX18" fmla="*/ 342952 w 508000"/>
              <a:gd name="connsiteY18" fmla="*/ 198822 h 488408"/>
              <a:gd name="connsiteX19" fmla="*/ 265480 w 508000"/>
              <a:gd name="connsiteY19" fmla="*/ 198822 h 488408"/>
              <a:gd name="connsiteX20" fmla="*/ 245270 w 508000"/>
              <a:gd name="connsiteY20" fmla="*/ 219042 h 488408"/>
              <a:gd name="connsiteX21" fmla="*/ 245270 w 508000"/>
              <a:gd name="connsiteY21" fmla="*/ 323508 h 488408"/>
              <a:gd name="connsiteX22" fmla="*/ 265480 w 508000"/>
              <a:gd name="connsiteY22" fmla="*/ 343727 h 488408"/>
              <a:gd name="connsiteX23" fmla="*/ 282322 w 508000"/>
              <a:gd name="connsiteY23" fmla="*/ 323508 h 488408"/>
              <a:gd name="connsiteX24" fmla="*/ 282322 w 508000"/>
              <a:gd name="connsiteY24" fmla="*/ 219042 h 488408"/>
              <a:gd name="connsiteX25" fmla="*/ 265480 w 508000"/>
              <a:gd name="connsiteY25" fmla="*/ 198822 h 488408"/>
              <a:gd name="connsiteX26" fmla="*/ 184640 w 508000"/>
              <a:gd name="connsiteY26" fmla="*/ 198822 h 488408"/>
              <a:gd name="connsiteX27" fmla="*/ 164430 w 508000"/>
              <a:gd name="connsiteY27" fmla="*/ 219042 h 488408"/>
              <a:gd name="connsiteX28" fmla="*/ 164430 w 508000"/>
              <a:gd name="connsiteY28" fmla="*/ 323508 h 488408"/>
              <a:gd name="connsiteX29" fmla="*/ 184640 w 508000"/>
              <a:gd name="connsiteY29" fmla="*/ 343727 h 488408"/>
              <a:gd name="connsiteX30" fmla="*/ 204850 w 508000"/>
              <a:gd name="connsiteY30" fmla="*/ 323508 h 488408"/>
              <a:gd name="connsiteX31" fmla="*/ 204850 w 508000"/>
              <a:gd name="connsiteY31" fmla="*/ 219042 h 488408"/>
              <a:gd name="connsiteX32" fmla="*/ 184640 w 508000"/>
              <a:gd name="connsiteY32" fmla="*/ 198822 h 488408"/>
              <a:gd name="connsiteX33" fmla="*/ 177904 w 508000"/>
              <a:gd name="connsiteY33" fmla="*/ 50548 h 488408"/>
              <a:gd name="connsiteX34" fmla="*/ 164430 w 508000"/>
              <a:gd name="connsiteY34" fmla="*/ 64028 h 488408"/>
              <a:gd name="connsiteX35" fmla="*/ 164430 w 508000"/>
              <a:gd name="connsiteY35" fmla="*/ 117945 h 488408"/>
              <a:gd name="connsiteX36" fmla="*/ 363162 w 508000"/>
              <a:gd name="connsiteY36" fmla="*/ 117945 h 488408"/>
              <a:gd name="connsiteX37" fmla="*/ 363162 w 508000"/>
              <a:gd name="connsiteY37" fmla="*/ 64028 h 488408"/>
              <a:gd name="connsiteX38" fmla="*/ 349688 w 508000"/>
              <a:gd name="connsiteY38" fmla="*/ 50548 h 488408"/>
              <a:gd name="connsiteX39" fmla="*/ 177904 w 508000"/>
              <a:gd name="connsiteY39" fmla="*/ 50548 h 488408"/>
              <a:gd name="connsiteX40" fmla="*/ 177904 w 508000"/>
              <a:gd name="connsiteY40" fmla="*/ 0 h 488408"/>
              <a:gd name="connsiteX41" fmla="*/ 349688 w 508000"/>
              <a:gd name="connsiteY41" fmla="*/ 0 h 488408"/>
              <a:gd name="connsiteX42" fmla="*/ 413687 w 508000"/>
              <a:gd name="connsiteY42" fmla="*/ 64028 h 488408"/>
              <a:gd name="connsiteX43" fmla="*/ 413687 w 508000"/>
              <a:gd name="connsiteY43" fmla="*/ 117945 h 488408"/>
              <a:gd name="connsiteX44" fmla="*/ 477685 w 508000"/>
              <a:gd name="connsiteY44" fmla="*/ 117945 h 488408"/>
              <a:gd name="connsiteX45" fmla="*/ 508000 w 508000"/>
              <a:gd name="connsiteY45" fmla="*/ 144904 h 488408"/>
              <a:gd name="connsiteX46" fmla="*/ 508000 w 508000"/>
              <a:gd name="connsiteY46" fmla="*/ 205562 h 488408"/>
              <a:gd name="connsiteX47" fmla="*/ 477685 w 508000"/>
              <a:gd name="connsiteY47" fmla="*/ 232521 h 488408"/>
              <a:gd name="connsiteX48" fmla="*/ 470948 w 508000"/>
              <a:gd name="connsiteY48" fmla="*/ 232521 h 488408"/>
              <a:gd name="connsiteX49" fmla="*/ 440633 w 508000"/>
              <a:gd name="connsiteY49" fmla="*/ 397645 h 488408"/>
              <a:gd name="connsiteX50" fmla="*/ 413687 w 508000"/>
              <a:gd name="connsiteY50" fmla="*/ 421234 h 488408"/>
              <a:gd name="connsiteX51" fmla="*/ 177904 w 508000"/>
              <a:gd name="connsiteY51" fmla="*/ 421234 h 488408"/>
              <a:gd name="connsiteX52" fmla="*/ 177904 w 508000"/>
              <a:gd name="connsiteY52" fmla="*/ 404385 h 488408"/>
              <a:gd name="connsiteX53" fmla="*/ 83590 w 508000"/>
              <a:gd name="connsiteY53" fmla="*/ 306658 h 488408"/>
              <a:gd name="connsiteX54" fmla="*/ 70117 w 508000"/>
              <a:gd name="connsiteY54" fmla="*/ 310028 h 488408"/>
              <a:gd name="connsiteX55" fmla="*/ 56644 w 508000"/>
              <a:gd name="connsiteY55" fmla="*/ 232521 h 488408"/>
              <a:gd name="connsiteX56" fmla="*/ 46539 w 508000"/>
              <a:gd name="connsiteY56" fmla="*/ 232521 h 488408"/>
              <a:gd name="connsiteX57" fmla="*/ 19592 w 508000"/>
              <a:gd name="connsiteY57" fmla="*/ 205562 h 488408"/>
              <a:gd name="connsiteX58" fmla="*/ 19592 w 508000"/>
              <a:gd name="connsiteY58" fmla="*/ 144904 h 488408"/>
              <a:gd name="connsiteX59" fmla="*/ 46539 w 508000"/>
              <a:gd name="connsiteY59" fmla="*/ 117945 h 488408"/>
              <a:gd name="connsiteX60" fmla="*/ 113905 w 508000"/>
              <a:gd name="connsiteY60" fmla="*/ 117945 h 488408"/>
              <a:gd name="connsiteX61" fmla="*/ 113905 w 508000"/>
              <a:gd name="connsiteY61" fmla="*/ 64028 h 488408"/>
              <a:gd name="connsiteX62" fmla="*/ 177904 w 508000"/>
              <a:gd name="connsiteY62" fmla="*/ 0 h 48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08000" h="488408">
                <a:moveTo>
                  <a:pt x="43811" y="394045"/>
                </a:moveTo>
                <a:cubicBezTo>
                  <a:pt x="40441" y="394045"/>
                  <a:pt x="33701" y="397415"/>
                  <a:pt x="33701" y="404156"/>
                </a:cubicBezTo>
                <a:cubicBezTo>
                  <a:pt x="33701" y="410896"/>
                  <a:pt x="40441" y="414266"/>
                  <a:pt x="43811" y="414266"/>
                </a:cubicBezTo>
                <a:cubicBezTo>
                  <a:pt x="43811" y="414266"/>
                  <a:pt x="43811" y="414266"/>
                  <a:pt x="117954" y="414266"/>
                </a:cubicBezTo>
                <a:cubicBezTo>
                  <a:pt x="124694" y="414266"/>
                  <a:pt x="128064" y="410896"/>
                  <a:pt x="128064" y="404156"/>
                </a:cubicBezTo>
                <a:cubicBezTo>
                  <a:pt x="128064" y="397415"/>
                  <a:pt x="124694" y="394045"/>
                  <a:pt x="117954" y="394045"/>
                </a:cubicBezTo>
                <a:cubicBezTo>
                  <a:pt x="117954" y="394045"/>
                  <a:pt x="117954" y="394045"/>
                  <a:pt x="43811" y="394045"/>
                </a:cubicBezTo>
                <a:close/>
                <a:moveTo>
                  <a:pt x="84253" y="323273"/>
                </a:moveTo>
                <a:cubicBezTo>
                  <a:pt x="128064" y="323273"/>
                  <a:pt x="165135" y="360344"/>
                  <a:pt x="165135" y="404156"/>
                </a:cubicBezTo>
                <a:cubicBezTo>
                  <a:pt x="165135" y="451337"/>
                  <a:pt x="128064" y="488408"/>
                  <a:pt x="84253" y="488408"/>
                </a:cubicBezTo>
                <a:cubicBezTo>
                  <a:pt x="37071" y="488408"/>
                  <a:pt x="0" y="451337"/>
                  <a:pt x="0" y="404156"/>
                </a:cubicBezTo>
                <a:cubicBezTo>
                  <a:pt x="0" y="360344"/>
                  <a:pt x="37071" y="323273"/>
                  <a:pt x="84253" y="323273"/>
                </a:cubicBezTo>
                <a:close/>
                <a:moveTo>
                  <a:pt x="342952" y="198822"/>
                </a:moveTo>
                <a:cubicBezTo>
                  <a:pt x="332847" y="198822"/>
                  <a:pt x="322742" y="205562"/>
                  <a:pt x="322742" y="219042"/>
                </a:cubicBezTo>
                <a:cubicBezTo>
                  <a:pt x="322742" y="219042"/>
                  <a:pt x="322742" y="219042"/>
                  <a:pt x="322742" y="323508"/>
                </a:cubicBezTo>
                <a:cubicBezTo>
                  <a:pt x="322742" y="333617"/>
                  <a:pt x="332847" y="343727"/>
                  <a:pt x="342952" y="343727"/>
                </a:cubicBezTo>
                <a:cubicBezTo>
                  <a:pt x="353057" y="343727"/>
                  <a:pt x="363162" y="333617"/>
                  <a:pt x="363162" y="323508"/>
                </a:cubicBezTo>
                <a:lnTo>
                  <a:pt x="363162" y="219042"/>
                </a:lnTo>
                <a:cubicBezTo>
                  <a:pt x="363162" y="205562"/>
                  <a:pt x="353057" y="198822"/>
                  <a:pt x="342952" y="198822"/>
                </a:cubicBezTo>
                <a:close/>
                <a:moveTo>
                  <a:pt x="265480" y="198822"/>
                </a:moveTo>
                <a:cubicBezTo>
                  <a:pt x="252007" y="198822"/>
                  <a:pt x="245270" y="205562"/>
                  <a:pt x="245270" y="219042"/>
                </a:cubicBezTo>
                <a:cubicBezTo>
                  <a:pt x="245270" y="219042"/>
                  <a:pt x="245270" y="219042"/>
                  <a:pt x="245270" y="323508"/>
                </a:cubicBezTo>
                <a:cubicBezTo>
                  <a:pt x="245270" y="333617"/>
                  <a:pt x="252007" y="343727"/>
                  <a:pt x="265480" y="343727"/>
                </a:cubicBezTo>
                <a:cubicBezTo>
                  <a:pt x="275585" y="343727"/>
                  <a:pt x="282322" y="333617"/>
                  <a:pt x="282322" y="323508"/>
                </a:cubicBezTo>
                <a:lnTo>
                  <a:pt x="282322" y="219042"/>
                </a:lnTo>
                <a:cubicBezTo>
                  <a:pt x="282322" y="205562"/>
                  <a:pt x="275585" y="198822"/>
                  <a:pt x="265480" y="198822"/>
                </a:cubicBezTo>
                <a:close/>
                <a:moveTo>
                  <a:pt x="184640" y="198822"/>
                </a:moveTo>
                <a:cubicBezTo>
                  <a:pt x="174535" y="198822"/>
                  <a:pt x="164430" y="205562"/>
                  <a:pt x="164430" y="219042"/>
                </a:cubicBezTo>
                <a:cubicBezTo>
                  <a:pt x="164430" y="219042"/>
                  <a:pt x="164430" y="219042"/>
                  <a:pt x="164430" y="323508"/>
                </a:cubicBezTo>
                <a:cubicBezTo>
                  <a:pt x="164430" y="333617"/>
                  <a:pt x="174535" y="343727"/>
                  <a:pt x="184640" y="343727"/>
                </a:cubicBezTo>
                <a:cubicBezTo>
                  <a:pt x="194745" y="343727"/>
                  <a:pt x="204850" y="333617"/>
                  <a:pt x="204850" y="323508"/>
                </a:cubicBezTo>
                <a:lnTo>
                  <a:pt x="204850" y="219042"/>
                </a:lnTo>
                <a:cubicBezTo>
                  <a:pt x="204850" y="205562"/>
                  <a:pt x="194745" y="198822"/>
                  <a:pt x="184640" y="198822"/>
                </a:cubicBezTo>
                <a:close/>
                <a:moveTo>
                  <a:pt x="177904" y="50548"/>
                </a:moveTo>
                <a:cubicBezTo>
                  <a:pt x="171167" y="50548"/>
                  <a:pt x="164430" y="57288"/>
                  <a:pt x="164430" y="64028"/>
                </a:cubicBezTo>
                <a:lnTo>
                  <a:pt x="164430" y="117945"/>
                </a:lnTo>
                <a:cubicBezTo>
                  <a:pt x="164430" y="117945"/>
                  <a:pt x="164430" y="117945"/>
                  <a:pt x="363162" y="117945"/>
                </a:cubicBezTo>
                <a:cubicBezTo>
                  <a:pt x="363162" y="117945"/>
                  <a:pt x="363162" y="117945"/>
                  <a:pt x="363162" y="64028"/>
                </a:cubicBezTo>
                <a:cubicBezTo>
                  <a:pt x="363162" y="57288"/>
                  <a:pt x="356425" y="50548"/>
                  <a:pt x="349688" y="50548"/>
                </a:cubicBezTo>
                <a:cubicBezTo>
                  <a:pt x="349688" y="50548"/>
                  <a:pt x="349688" y="50548"/>
                  <a:pt x="177904" y="50548"/>
                </a:cubicBezTo>
                <a:close/>
                <a:moveTo>
                  <a:pt x="177904" y="0"/>
                </a:moveTo>
                <a:cubicBezTo>
                  <a:pt x="177904" y="0"/>
                  <a:pt x="177904" y="0"/>
                  <a:pt x="349688" y="0"/>
                </a:cubicBezTo>
                <a:cubicBezTo>
                  <a:pt x="383372" y="0"/>
                  <a:pt x="413687" y="26959"/>
                  <a:pt x="413687" y="64028"/>
                </a:cubicBezTo>
                <a:cubicBezTo>
                  <a:pt x="413687" y="64028"/>
                  <a:pt x="413687" y="64028"/>
                  <a:pt x="413687" y="117945"/>
                </a:cubicBezTo>
                <a:cubicBezTo>
                  <a:pt x="413687" y="117945"/>
                  <a:pt x="413687" y="117945"/>
                  <a:pt x="477685" y="117945"/>
                </a:cubicBezTo>
                <a:cubicBezTo>
                  <a:pt x="494527" y="117945"/>
                  <a:pt x="508000" y="131425"/>
                  <a:pt x="508000" y="144904"/>
                </a:cubicBezTo>
                <a:cubicBezTo>
                  <a:pt x="508000" y="144904"/>
                  <a:pt x="508000" y="144904"/>
                  <a:pt x="508000" y="205562"/>
                </a:cubicBezTo>
                <a:cubicBezTo>
                  <a:pt x="508000" y="222411"/>
                  <a:pt x="494527" y="232521"/>
                  <a:pt x="477685" y="232521"/>
                </a:cubicBezTo>
                <a:cubicBezTo>
                  <a:pt x="477685" y="232521"/>
                  <a:pt x="477685" y="232521"/>
                  <a:pt x="470948" y="232521"/>
                </a:cubicBezTo>
                <a:cubicBezTo>
                  <a:pt x="470948" y="232521"/>
                  <a:pt x="470948" y="232521"/>
                  <a:pt x="440633" y="397645"/>
                </a:cubicBezTo>
                <a:cubicBezTo>
                  <a:pt x="437265" y="411125"/>
                  <a:pt x="427160" y="421234"/>
                  <a:pt x="413687" y="421234"/>
                </a:cubicBezTo>
                <a:cubicBezTo>
                  <a:pt x="413687" y="421234"/>
                  <a:pt x="413687" y="421234"/>
                  <a:pt x="177904" y="421234"/>
                </a:cubicBezTo>
                <a:cubicBezTo>
                  <a:pt x="177904" y="417864"/>
                  <a:pt x="177904" y="411125"/>
                  <a:pt x="177904" y="404385"/>
                </a:cubicBezTo>
                <a:cubicBezTo>
                  <a:pt x="177904" y="350467"/>
                  <a:pt x="134115" y="306658"/>
                  <a:pt x="83590" y="306658"/>
                </a:cubicBezTo>
                <a:cubicBezTo>
                  <a:pt x="76854" y="306658"/>
                  <a:pt x="73485" y="306658"/>
                  <a:pt x="70117" y="310028"/>
                </a:cubicBezTo>
                <a:cubicBezTo>
                  <a:pt x="70117" y="310028"/>
                  <a:pt x="70117" y="310028"/>
                  <a:pt x="56644" y="232521"/>
                </a:cubicBezTo>
                <a:cubicBezTo>
                  <a:pt x="56644" y="232521"/>
                  <a:pt x="56644" y="232521"/>
                  <a:pt x="46539" y="232521"/>
                </a:cubicBezTo>
                <a:cubicBezTo>
                  <a:pt x="33065" y="232521"/>
                  <a:pt x="19592" y="222411"/>
                  <a:pt x="19592" y="205562"/>
                </a:cubicBezTo>
                <a:cubicBezTo>
                  <a:pt x="19592" y="205562"/>
                  <a:pt x="19592" y="205562"/>
                  <a:pt x="19592" y="144904"/>
                </a:cubicBezTo>
                <a:cubicBezTo>
                  <a:pt x="19592" y="131425"/>
                  <a:pt x="33065" y="117945"/>
                  <a:pt x="46539" y="117945"/>
                </a:cubicBezTo>
                <a:cubicBezTo>
                  <a:pt x="46539" y="117945"/>
                  <a:pt x="46539" y="117945"/>
                  <a:pt x="113905" y="117945"/>
                </a:cubicBezTo>
                <a:cubicBezTo>
                  <a:pt x="113905" y="117945"/>
                  <a:pt x="113905" y="117945"/>
                  <a:pt x="113905" y="64028"/>
                </a:cubicBezTo>
                <a:cubicBezTo>
                  <a:pt x="113905" y="26959"/>
                  <a:pt x="144220" y="0"/>
                  <a:pt x="177904" y="0"/>
                </a:cubicBezTo>
                <a:close/>
              </a:path>
            </a:pathLst>
          </a:custGeom>
          <a:solidFill>
            <a:srgbClr val="8EA8BC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120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6456823" y="3198699"/>
            <a:ext cx="4998996" cy="268720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p>
            <a:pPr algn="l">
              <a:spcAft>
                <a:spcPts val="3000"/>
              </a:spcAft>
            </a:pPr>
            <a:r>
              <a:rPr lang="zh-CN" altLang="en-US" sz="1600">
                <a:solidFill>
                  <a:srgbClr val="595959"/>
                </a:solidFill>
              </a:rPr>
              <a:t>技术栈：    编程语言：</a:t>
            </a:r>
            <a:r>
              <a:rPr lang="en-US" altLang="zh-CN" sz="1600">
                <a:solidFill>
                  <a:srgbClr val="595959"/>
                </a:solidFill>
              </a:rPr>
              <a:t>C</a:t>
            </a:r>
            <a:r>
              <a:rPr lang="zh-CN" altLang="en-US" sz="1600">
                <a:solidFill>
                  <a:srgbClr val="595959"/>
                </a:solidFill>
              </a:rPr>
              <a:t>++    标准库：使用</a:t>
            </a:r>
            <a:r>
              <a:rPr lang="en-US" altLang="zh-CN" sz="1600">
                <a:solidFill>
                  <a:srgbClr val="595959"/>
                </a:solidFill>
              </a:rPr>
              <a:t>C</a:t>
            </a:r>
            <a:r>
              <a:rPr lang="zh-CN" altLang="en-US" sz="1600">
                <a:solidFill>
                  <a:srgbClr val="595959"/>
                </a:solidFill>
              </a:rPr>
              <a:t>++标准库中的容器、算法和输入</a:t>
            </a:r>
            <a:r>
              <a:rPr lang="en-US" altLang="zh-CN" sz="1600">
                <a:solidFill>
                  <a:srgbClr val="595959"/>
                </a:solidFill>
              </a:rPr>
              <a:t>/</a:t>
            </a:r>
            <a:r>
              <a:rPr lang="zh-CN" altLang="en-US" sz="1600">
                <a:solidFill>
                  <a:srgbClr val="595959"/>
                </a:solidFill>
              </a:rPr>
              <a:t>输	  出流。    系统调用：        </a:t>
            </a:r>
            <a:r>
              <a:rPr lang="en-US" altLang="zh-CN" sz="1600">
                <a:solidFill>
                  <a:srgbClr val="595959"/>
                </a:solidFill>
              </a:rPr>
              <a:t>fork() </a:t>
            </a:r>
            <a:r>
              <a:rPr lang="zh-CN" altLang="en-US" sz="1600">
                <a:solidFill>
                  <a:srgbClr val="595959"/>
                </a:solidFill>
              </a:rPr>
              <a:t>和 </a:t>
            </a:r>
            <a:r>
              <a:rPr lang="en-US" altLang="zh-CN" sz="1600">
                <a:solidFill>
                  <a:srgbClr val="595959"/>
                </a:solidFill>
              </a:rPr>
              <a:t>execvp()</a:t>
            </a:r>
            <a:r>
              <a:rPr lang="zh-CN" altLang="en-US" sz="1600">
                <a:solidFill>
                  <a:srgbClr val="595959"/>
                </a:solidFill>
              </a:rPr>
              <a:t>：用于创建子进程和执行命令。        </a:t>
            </a:r>
            <a:r>
              <a:rPr lang="en-US" altLang="zh-CN" sz="1600">
                <a:solidFill>
                  <a:srgbClr val="595959"/>
                </a:solidFill>
              </a:rPr>
              <a:t>pipe()</a:t>
            </a:r>
            <a:r>
              <a:rPr lang="zh-CN" altLang="en-US" sz="1600">
                <a:solidFill>
                  <a:srgbClr val="595959"/>
                </a:solidFill>
              </a:rPr>
              <a:t>、</a:t>
            </a:r>
            <a:r>
              <a:rPr lang="en-US" altLang="zh-CN" sz="1600">
                <a:solidFill>
                  <a:srgbClr val="595959"/>
                </a:solidFill>
              </a:rPr>
              <a:t>dup2() </a:t>
            </a:r>
            <a:r>
              <a:rPr lang="zh-CN" altLang="en-US" sz="1600">
                <a:solidFill>
                  <a:srgbClr val="595959"/>
                </a:solidFill>
              </a:rPr>
              <a:t>和 </a:t>
            </a:r>
            <a:r>
              <a:rPr lang="en-US" altLang="zh-CN" sz="1600">
                <a:solidFill>
                  <a:srgbClr val="595959"/>
                </a:solidFill>
              </a:rPr>
              <a:t>waitpid()</a:t>
            </a:r>
            <a:r>
              <a:rPr lang="zh-CN" altLang="en-US" sz="1600">
                <a:solidFill>
                  <a:srgbClr val="595959"/>
                </a:solidFill>
              </a:rPr>
              <a:t>：管道操作和进程同  			         步。        </a:t>
            </a:r>
            <a:r>
              <a:rPr lang="en-US" altLang="zh-CN" sz="1600">
                <a:solidFill>
                  <a:srgbClr val="595959"/>
                </a:solidFill>
              </a:rPr>
              <a:t>open()</a:t>
            </a:r>
            <a:r>
              <a:rPr lang="zh-CN" altLang="en-US" sz="1600">
                <a:solidFill>
                  <a:srgbClr val="595959"/>
                </a:solidFill>
              </a:rPr>
              <a:t>：用于文件操作，实现输入</a:t>
            </a:r>
            <a:r>
              <a:rPr lang="en-US" altLang="zh-CN" sz="1600">
                <a:solidFill>
                  <a:srgbClr val="595959"/>
                </a:solidFill>
              </a:rPr>
              <a:t>/</a:t>
            </a:r>
            <a:r>
              <a:rPr lang="zh-CN" altLang="en-US" sz="1600">
                <a:solidFill>
                  <a:srgbClr val="595959"/>
                </a:solidFill>
              </a:rPr>
              <a:t>输出重定向。</a:t>
            </a:r>
            <a:endParaRPr lang="zh-CN" altLang="en-US" sz="1600">
              <a:solidFill>
                <a:srgbClr val="59595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Click="0">
        <p15:prstTrans prst="origami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7929 2.59259E-6 L 2.29167E-6 2.59259E-6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931 0 L -3.75E-6 0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48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48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9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486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486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457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486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2" grpId="0" bldLvl="0" animBg="1"/>
      <p:bldP spid="1048612" grpId="1" bldLvl="0" animBg="1"/>
      <p:bldP spid="1048613" grpId="0"/>
      <p:bldP spid="1048615" grpId="0" bldLvl="0" animBg="1"/>
      <p:bldP spid="1048615" grpId="1" bldLvl="0" animBg="1"/>
      <p:bldP spid="1048616" grpId="0" bldLvl="0" animBg="1"/>
      <p:bldP spid="1048617" grpId="0"/>
      <p:bldP spid="1048618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/>
      <p:pic>
        <p:nvPicPr>
          <p:cNvPr id="2097157" name="图片 3" descr="e0d8b744e3bb63385780613f0179fe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  <p:grpSp>
        <p:nvGrpSpPr>
          <p:cNvPr id="42" name="组合 1"/>
          <p:cNvGrpSpPr/>
          <p:nvPr/>
        </p:nvGrpSpPr>
        <p:grpSpPr>
          <a:xfrm>
            <a:off x="5233052" y="2097491"/>
            <a:ext cx="5115642" cy="2299638"/>
            <a:chOff x="6959" y="3116"/>
            <a:chExt cx="4090" cy="1833"/>
          </a:xfrm>
        </p:grpSpPr>
        <p:sp>
          <p:nvSpPr>
            <p:cNvPr id="1048621" name="椭圆 14"/>
            <p:cNvSpPr/>
            <p:nvPr/>
          </p:nvSpPr>
          <p:spPr>
            <a:xfrm>
              <a:off x="7029" y="3116"/>
              <a:ext cx="1240" cy="1240"/>
            </a:xfrm>
            <a:prstGeom prst="ellipse">
              <a:avLst/>
            </a:prstGeom>
            <a:solidFill>
              <a:srgbClr val="8EA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0">
                  <a:cs typeface="+mn-ea"/>
                  <a:sym typeface="+mn-lt"/>
                </a:rPr>
                <a:t>2</a:t>
              </a:r>
              <a:endParaRPr lang="en-US" altLang="zh-CN" sz="6000" dirty="0">
                <a:cs typeface="+mn-ea"/>
                <a:sym typeface="+mn-lt"/>
              </a:endParaRPr>
            </a:p>
          </p:txBody>
        </p:sp>
        <p:sp>
          <p:nvSpPr>
            <p:cNvPr id="1048622" name="文本框 16"/>
            <p:cNvSpPr txBox="1"/>
            <p:nvPr/>
          </p:nvSpPr>
          <p:spPr>
            <a:xfrm flipH="1">
              <a:off x="6959" y="4356"/>
              <a:ext cx="4090" cy="5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sz="1400" spc="8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algn="l">
                <a:lnSpc>
                  <a:spcPct val="150000"/>
                </a:lnSpc>
                <a:buClr>
                  <a:schemeClr val="accent1"/>
                </a:buClr>
              </a:pPr>
              <a:r>
                <a:rPr lang="zh-CN" altLang="en-US" sz="3600" b="1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核心内容</a:t>
              </a:r>
              <a:endParaRPr lang="zh-CN" altLang="en-US" sz="36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Click="0">
        <p15:prstTrans prst="origami"/>
      </p:transition>
    </mc:Choice>
    <mc:Fallback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/>
      <p:pic>
        <p:nvPicPr>
          <p:cNvPr id="2097158" name="图片 3" descr="e0d8b744e3bb63385780613f0179fe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  <p:sp>
        <p:nvSpPr>
          <p:cNvPr id="1048624" name="矩形 4"/>
          <p:cNvSpPr/>
          <p:nvPr/>
        </p:nvSpPr>
        <p:spPr>
          <a:xfrm>
            <a:off x="577920" y="652427"/>
            <a:ext cx="11002010" cy="5553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shell 程序能够提供可 shell 编程的功能，能够执行简单的 shell 脚本</a:t>
            </a:r>
            <a:endParaRPr lang="zh-CN" altLang="en-US"/>
          </a:p>
        </p:txBody>
      </p:sp>
      <p:sp>
        <p:nvSpPr>
          <p:cNvPr id="1048625" name="文本框 36"/>
          <p:cNvSpPr txBox="1"/>
          <p:nvPr/>
        </p:nvSpPr>
        <p:spPr>
          <a:xfrm flipH="1">
            <a:off x="7832163" y="3683360"/>
            <a:ext cx="225100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管道操作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626" name="矩形 38"/>
          <p:cNvSpPr/>
          <p:nvPr/>
        </p:nvSpPr>
        <p:spPr>
          <a:xfrm flipH="1">
            <a:off x="7568532" y="4224510"/>
            <a:ext cx="2778270" cy="138366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实现命令之间的输出作为另一个命令的输入。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使用 pipe() 创建管道，dup2() 进行文件描述符重定向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627" name="文本框 39"/>
          <p:cNvSpPr txBox="1"/>
          <p:nvPr/>
        </p:nvSpPr>
        <p:spPr>
          <a:xfrm flipH="1">
            <a:off x="7724724" y="1684144"/>
            <a:ext cx="3313074" cy="1214178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输入/输出重定向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628" name="矩形 40"/>
          <p:cNvSpPr/>
          <p:nvPr/>
        </p:nvSpPr>
        <p:spPr>
          <a:xfrm flipH="1">
            <a:off x="7832213" y="2306716"/>
            <a:ext cx="2778270" cy="138366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支持 &lt; 进行输入重定向，&gt; 和 &gt;&gt; 进行输出重定向。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处理文件描述符的重定向，实现命令的输入输出控制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5" name="组合 41"/>
          <p:cNvGrpSpPr/>
          <p:nvPr/>
        </p:nvGrpSpPr>
        <p:grpSpPr>
          <a:xfrm>
            <a:off x="1298192" y="1499116"/>
            <a:ext cx="3559460" cy="1516378"/>
            <a:chOff x="1562845" y="1708687"/>
            <a:chExt cx="2668843" cy="1516378"/>
          </a:xfrm>
        </p:grpSpPr>
        <p:sp>
          <p:nvSpPr>
            <p:cNvPr id="1048629" name="文本框 42"/>
            <p:cNvSpPr txBox="1"/>
            <p:nvPr/>
          </p:nvSpPr>
          <p:spPr>
            <a:xfrm flipH="1">
              <a:off x="1833397" y="1708687"/>
              <a:ext cx="225100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命令行解析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8630" name="矩形 43"/>
            <p:cNvSpPr/>
            <p:nvPr/>
          </p:nvSpPr>
          <p:spPr>
            <a:xfrm flipH="1">
              <a:off x="1562845" y="2132404"/>
              <a:ext cx="2668843" cy="1092661"/>
            </a:xfrm>
            <a:prstGeom prst="rect">
              <a:avLst/>
            </a:prstGeom>
          </p:spPr>
          <p:txBody>
            <a:bodyPr wrap="square">
              <a:no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   将输入字符串分割成命令和参数。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   支持简单的语法分析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048631" name="文本框 44"/>
          <p:cNvSpPr txBox="1"/>
          <p:nvPr/>
        </p:nvSpPr>
        <p:spPr>
          <a:xfrm flipH="1">
            <a:off x="1837281" y="2826098"/>
            <a:ext cx="225100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命令执行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632" name="矩形 45"/>
          <p:cNvSpPr/>
          <p:nvPr/>
        </p:nvSpPr>
        <p:spPr>
          <a:xfrm flipH="1">
            <a:off x="1505168" y="3255483"/>
            <a:ext cx="3145508" cy="969056"/>
          </a:xfrm>
          <a:prstGeom prst="rect">
            <a:avLst/>
          </a:prstGeom>
        </p:spPr>
        <p:txBody>
          <a:bodyPr wrap="square">
            <a:noAutofit/>
          </a:bodyPr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executeCommand方法用于解析和执行用户输入的命令。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097159" name="图片 4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433124" y="1711365"/>
            <a:ext cx="3291626" cy="32916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文本框 1"/>
          <p:cNvSpPr txBox="1"/>
          <p:nvPr userDrawn="1"/>
        </p:nvSpPr>
        <p:spPr>
          <a:xfrm>
            <a:off x="2058602" y="4159334"/>
            <a:ext cx="1470660" cy="460375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 sz="2400"/>
              <a:t>Shell</a:t>
            </a:r>
            <a:r>
              <a:rPr lang="zh-CN" altLang="en-US" sz="2400"/>
              <a:t>脚本</a:t>
            </a:r>
            <a:endParaRPr lang="zh-CN" altLang="en-US" sz="2400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400977" y="4699526"/>
            <a:ext cx="2855075" cy="645160"/>
          </a:xfrm>
          <a:prstGeom prst="rect">
            <a:avLst/>
          </a:prstGeom>
        </p:spPr>
        <p:txBody>
          <a:bodyPr wrap="square" rtlCol="0">
            <a:noAutofit/>
          </a:bodyPr>
          <a:p>
            <a:pPr algn="l"/>
            <a:r>
              <a:rPr lang="zh-CN" altLang="en-US" sz="1400"/>
              <a:t>脚本支持、变量定义与替换、支持if、while、for等控制流语句的执行、函数定义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Click="0">
        <p15:prstTrans prst="origami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7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4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04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04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04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04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04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5" grpId="0"/>
      <p:bldP spid="1048626" grpId="0"/>
      <p:bldP spid="1048627" grpId="0"/>
      <p:bldP spid="1048628" grpId="0"/>
      <p:bldP spid="1048631" grpId="0"/>
      <p:bldP spid="10486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/>
      <p:pic>
        <p:nvPicPr>
          <p:cNvPr id="2097160" name="图片 3" descr="e0d8b744e3bb63385780613f0179fe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  <p:grpSp>
        <p:nvGrpSpPr>
          <p:cNvPr id="47" name="组合 1"/>
          <p:cNvGrpSpPr/>
          <p:nvPr/>
        </p:nvGrpSpPr>
        <p:grpSpPr>
          <a:xfrm>
            <a:off x="4235206" y="2279519"/>
            <a:ext cx="5975291" cy="2391222"/>
            <a:chOff x="5980" y="3116"/>
            <a:chExt cx="4763" cy="1906"/>
          </a:xfrm>
        </p:grpSpPr>
        <p:sp>
          <p:nvSpPr>
            <p:cNvPr id="1048633" name="椭圆 14"/>
            <p:cNvSpPr/>
            <p:nvPr/>
          </p:nvSpPr>
          <p:spPr>
            <a:xfrm>
              <a:off x="7029" y="3116"/>
              <a:ext cx="1240" cy="1240"/>
            </a:xfrm>
            <a:prstGeom prst="ellipse">
              <a:avLst/>
            </a:prstGeom>
            <a:solidFill>
              <a:srgbClr val="8EA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0">
                  <a:cs typeface="+mn-ea"/>
                  <a:sym typeface="+mn-lt"/>
                </a:rPr>
                <a:t>3</a:t>
              </a:r>
              <a:endParaRPr lang="en-US" altLang="zh-CN" sz="6000" dirty="0">
                <a:cs typeface="+mn-ea"/>
                <a:sym typeface="+mn-lt"/>
              </a:endParaRPr>
            </a:p>
          </p:txBody>
        </p:sp>
        <p:sp>
          <p:nvSpPr>
            <p:cNvPr id="1048634" name="文本框 16"/>
            <p:cNvSpPr txBox="1"/>
            <p:nvPr/>
          </p:nvSpPr>
          <p:spPr>
            <a:xfrm flipH="1">
              <a:off x="5980" y="4287"/>
              <a:ext cx="4763" cy="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sz="1400" spc="8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algn="l">
                <a:lnSpc>
                  <a:spcPct val="150000"/>
                </a:lnSpc>
                <a:buClr>
                  <a:schemeClr val="accent1"/>
                </a:buClr>
              </a:pPr>
              <a:r>
                <a:rPr lang="zh-CN" altLang="en-US" sz="3600" b="1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小组分工与项目演示</a:t>
              </a:r>
              <a:endParaRPr lang="zh-CN" altLang="en-US" sz="36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Click="0">
        <p15:prstTrans prst="origami"/>
      </p:transition>
    </mc:Choice>
    <mc:Fallback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/>
      <p:pic>
        <p:nvPicPr>
          <p:cNvPr id="2097161" name="图片 3" descr="e0d8b744e3bb63385780613f0179fe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  <p:sp>
        <p:nvSpPr>
          <p:cNvPr id="1048636" name="矩形 4"/>
          <p:cNvSpPr/>
          <p:nvPr/>
        </p:nvSpPr>
        <p:spPr>
          <a:xfrm>
            <a:off x="594964" y="652483"/>
            <a:ext cx="11002010" cy="5553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37" name="弧形 28"/>
          <p:cNvSpPr/>
          <p:nvPr/>
        </p:nvSpPr>
        <p:spPr>
          <a:xfrm>
            <a:off x="1887796" y="1806269"/>
            <a:ext cx="1493179" cy="1493179"/>
          </a:xfrm>
          <a:prstGeom prst="arc">
            <a:avLst>
              <a:gd name="adj1" fmla="val 16200000"/>
              <a:gd name="adj2" fmla="val 11775612"/>
            </a:avLst>
          </a:prstGeom>
          <a:ln>
            <a:solidFill>
              <a:srgbClr val="437F8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638" name="椭圆 29"/>
          <p:cNvSpPr/>
          <p:nvPr/>
        </p:nvSpPr>
        <p:spPr>
          <a:xfrm>
            <a:off x="2260913" y="1653907"/>
            <a:ext cx="304724" cy="304724"/>
          </a:xfrm>
          <a:prstGeom prst="ellipse">
            <a:avLst/>
          </a:prstGeom>
          <a:solidFill>
            <a:srgbClr val="8EA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639" name="弧形 30"/>
          <p:cNvSpPr/>
          <p:nvPr/>
        </p:nvSpPr>
        <p:spPr>
          <a:xfrm>
            <a:off x="5263318" y="4212064"/>
            <a:ext cx="1493179" cy="1493179"/>
          </a:xfrm>
          <a:prstGeom prst="arc">
            <a:avLst>
              <a:gd name="adj1" fmla="val 16200000"/>
              <a:gd name="adj2" fmla="val 11775612"/>
            </a:avLst>
          </a:prstGeom>
          <a:ln>
            <a:solidFill>
              <a:srgbClr val="437F8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640" name="椭圆 31"/>
          <p:cNvSpPr/>
          <p:nvPr/>
        </p:nvSpPr>
        <p:spPr>
          <a:xfrm>
            <a:off x="5647865" y="4059702"/>
            <a:ext cx="304724" cy="304724"/>
          </a:xfrm>
          <a:prstGeom prst="ellipse">
            <a:avLst/>
          </a:prstGeom>
          <a:solidFill>
            <a:srgbClr val="8EA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ECC3B"/>
              </a:solidFill>
              <a:cs typeface="+mn-ea"/>
              <a:sym typeface="+mn-lt"/>
            </a:endParaRPr>
          </a:p>
        </p:txBody>
      </p:sp>
      <p:sp>
        <p:nvSpPr>
          <p:cNvPr id="1048641" name="弧形 32"/>
          <p:cNvSpPr/>
          <p:nvPr/>
        </p:nvSpPr>
        <p:spPr>
          <a:xfrm>
            <a:off x="8639476" y="1806269"/>
            <a:ext cx="1493179" cy="1493179"/>
          </a:xfrm>
          <a:prstGeom prst="arc">
            <a:avLst>
              <a:gd name="adj1" fmla="val 16200000"/>
              <a:gd name="adj2" fmla="val 11775612"/>
            </a:avLst>
          </a:prstGeom>
          <a:ln>
            <a:solidFill>
              <a:srgbClr val="437F8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642" name="椭圆 33"/>
          <p:cNvSpPr/>
          <p:nvPr/>
        </p:nvSpPr>
        <p:spPr>
          <a:xfrm>
            <a:off x="9024023" y="1653907"/>
            <a:ext cx="304724" cy="304724"/>
          </a:xfrm>
          <a:prstGeom prst="ellipse">
            <a:avLst/>
          </a:prstGeom>
          <a:solidFill>
            <a:srgbClr val="8EA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643" name="矩形 34"/>
          <p:cNvSpPr/>
          <p:nvPr/>
        </p:nvSpPr>
        <p:spPr>
          <a:xfrm flipH="1">
            <a:off x="1476691" y="4528941"/>
            <a:ext cx="2316655" cy="64516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sym typeface="+mn-lt"/>
              </a:rPr>
              <a:t>实现 I/O 重定向和管道功能，负责整合各个模块并进行系统测试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1048644" name="矩形 35"/>
          <p:cNvSpPr/>
          <p:nvPr/>
        </p:nvSpPr>
        <p:spPr>
          <a:xfrm>
            <a:off x="1662039" y="4061571"/>
            <a:ext cx="194468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5pPr>
          </a:lstStyle>
          <a:p>
            <a:pPr marL="0" lvl="0" indent="0" algn="dist" defTabSz="4572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bg2">
                    <a:lumMod val="25000"/>
                  </a:schemeClr>
                </a:solidFill>
                <a:latin typeface="+mn-lt"/>
                <a:sym typeface="+mn-lt"/>
              </a:rPr>
              <a:t>蹇小丽</a:t>
            </a:r>
            <a:endParaRPr lang="zh-CN" altLang="en-US" sz="1800" b="1" dirty="0">
              <a:solidFill>
                <a:schemeClr val="bg2">
                  <a:lumMod val="25000"/>
                </a:schemeClr>
              </a:solidFill>
              <a:latin typeface="+mn-lt"/>
              <a:sym typeface="+mn-lt"/>
            </a:endParaRPr>
          </a:p>
        </p:txBody>
      </p:sp>
      <p:sp>
        <p:nvSpPr>
          <p:cNvPr id="1048645" name="矩形 36"/>
          <p:cNvSpPr/>
          <p:nvPr/>
        </p:nvSpPr>
        <p:spPr>
          <a:xfrm flipH="1">
            <a:off x="4851580" y="2086987"/>
            <a:ext cx="2316655" cy="92202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sym typeface="+mn-lt"/>
              </a:rPr>
              <a:t>开发支持简单Shell 脚本的功能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sym typeface="+mn-lt"/>
              </a:rPr>
              <a:t>、控制流语句执行，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sym typeface="+mn-lt"/>
              </a:rPr>
              <a:t>负责整体的错误处理和性能优化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1048646" name="矩形 37"/>
          <p:cNvSpPr/>
          <p:nvPr/>
        </p:nvSpPr>
        <p:spPr>
          <a:xfrm>
            <a:off x="5037563" y="1622157"/>
            <a:ext cx="194468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5pPr>
          </a:lstStyle>
          <a:p>
            <a:pPr marL="0" lvl="0" indent="0" algn="dist" defTabSz="4572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bg2">
                    <a:lumMod val="25000"/>
                  </a:schemeClr>
                </a:solidFill>
                <a:latin typeface="+mn-lt"/>
                <a:sym typeface="+mn-lt"/>
              </a:rPr>
              <a:t>尹科蘭</a:t>
            </a:r>
            <a:endParaRPr lang="en-US" altLang="zh-CN" sz="1800" b="1" dirty="0">
              <a:solidFill>
                <a:schemeClr val="bg2">
                  <a:lumMod val="25000"/>
                </a:schemeClr>
              </a:solidFill>
              <a:latin typeface="+mn-lt"/>
              <a:sym typeface="+mn-lt"/>
            </a:endParaRPr>
          </a:p>
        </p:txBody>
      </p:sp>
      <p:sp>
        <p:nvSpPr>
          <p:cNvPr id="1048647" name="矩形 38"/>
          <p:cNvSpPr/>
          <p:nvPr/>
        </p:nvSpPr>
        <p:spPr>
          <a:xfrm flipH="1">
            <a:off x="8215997" y="4551801"/>
            <a:ext cx="2316655" cy="64516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sym typeface="+mn-lt"/>
              </a:rPr>
              <a:t>负责命令的解析和执行，结果的显示。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1048648" name="矩形 39"/>
          <p:cNvSpPr/>
          <p:nvPr/>
        </p:nvSpPr>
        <p:spPr>
          <a:xfrm>
            <a:off x="8413723" y="4061571"/>
            <a:ext cx="194468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5pPr>
          </a:lstStyle>
          <a:p>
            <a:pPr marL="0" lvl="0" indent="0" algn="dist" defTabSz="4572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bg2">
                    <a:lumMod val="25000"/>
                  </a:schemeClr>
                </a:solidFill>
                <a:latin typeface="+mn-lt"/>
                <a:sym typeface="+mn-lt"/>
              </a:rPr>
              <a:t>乔世聪</a:t>
            </a:r>
            <a:endParaRPr lang="en-US" altLang="zh-CN" sz="1800" b="1" dirty="0">
              <a:solidFill>
                <a:schemeClr val="bg2">
                  <a:lumMod val="25000"/>
                </a:schemeClr>
              </a:solidFill>
              <a:latin typeface="+mn-lt"/>
              <a:sym typeface="+mn-lt"/>
            </a:endParaRPr>
          </a:p>
        </p:txBody>
      </p:sp>
      <p:sp>
        <p:nvSpPr>
          <p:cNvPr id="1048649" name="Shape 2751"/>
          <p:cNvSpPr/>
          <p:nvPr/>
        </p:nvSpPr>
        <p:spPr>
          <a:xfrm>
            <a:off x="2455930" y="2273380"/>
            <a:ext cx="355508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14" y="15709"/>
                </a:moveTo>
                <a:cubicBezTo>
                  <a:pt x="12689" y="15709"/>
                  <a:pt x="12343" y="15929"/>
                  <a:pt x="12343" y="16200"/>
                </a:cubicBezTo>
                <a:cubicBezTo>
                  <a:pt x="12343" y="16471"/>
                  <a:pt x="12689" y="16691"/>
                  <a:pt x="13114" y="16691"/>
                </a:cubicBezTo>
                <a:cubicBezTo>
                  <a:pt x="13540" y="16691"/>
                  <a:pt x="13886" y="16471"/>
                  <a:pt x="13886" y="16200"/>
                </a:cubicBezTo>
                <a:cubicBezTo>
                  <a:pt x="13886" y="15929"/>
                  <a:pt x="13540" y="15709"/>
                  <a:pt x="13114" y="15709"/>
                </a:cubicBezTo>
                <a:moveTo>
                  <a:pt x="13886" y="7855"/>
                </a:moveTo>
                <a:cubicBezTo>
                  <a:pt x="13034" y="7855"/>
                  <a:pt x="12343" y="8295"/>
                  <a:pt x="12343" y="8836"/>
                </a:cubicBezTo>
                <a:cubicBezTo>
                  <a:pt x="12343" y="9379"/>
                  <a:pt x="13034" y="9818"/>
                  <a:pt x="13886" y="9818"/>
                </a:cubicBezTo>
                <a:cubicBezTo>
                  <a:pt x="14737" y="9818"/>
                  <a:pt x="15429" y="9379"/>
                  <a:pt x="15429" y="8836"/>
                </a:cubicBezTo>
                <a:cubicBezTo>
                  <a:pt x="15429" y="8295"/>
                  <a:pt x="14737" y="7855"/>
                  <a:pt x="13886" y="7855"/>
                </a:cubicBezTo>
                <a:moveTo>
                  <a:pt x="8486" y="17673"/>
                </a:moveTo>
                <a:cubicBezTo>
                  <a:pt x="8060" y="17673"/>
                  <a:pt x="7714" y="17892"/>
                  <a:pt x="7714" y="18164"/>
                </a:cubicBezTo>
                <a:cubicBezTo>
                  <a:pt x="7714" y="18435"/>
                  <a:pt x="8060" y="18655"/>
                  <a:pt x="8486" y="18655"/>
                </a:cubicBezTo>
                <a:cubicBezTo>
                  <a:pt x="8911" y="18655"/>
                  <a:pt x="9257" y="18435"/>
                  <a:pt x="9257" y="18164"/>
                </a:cubicBezTo>
                <a:cubicBezTo>
                  <a:pt x="9257" y="17892"/>
                  <a:pt x="8911" y="17673"/>
                  <a:pt x="8486" y="17673"/>
                </a:cubicBezTo>
                <a:moveTo>
                  <a:pt x="9257" y="10800"/>
                </a:moveTo>
                <a:cubicBezTo>
                  <a:pt x="9257" y="10258"/>
                  <a:pt x="8566" y="9818"/>
                  <a:pt x="7714" y="9818"/>
                </a:cubicBezTo>
                <a:cubicBezTo>
                  <a:pt x="6863" y="9818"/>
                  <a:pt x="6171" y="10258"/>
                  <a:pt x="6171" y="10800"/>
                </a:cubicBezTo>
                <a:cubicBezTo>
                  <a:pt x="6171" y="11343"/>
                  <a:pt x="6863" y="11782"/>
                  <a:pt x="7714" y="11782"/>
                </a:cubicBezTo>
                <a:cubicBezTo>
                  <a:pt x="8566" y="11782"/>
                  <a:pt x="9257" y="11343"/>
                  <a:pt x="9257" y="10800"/>
                </a:cubicBezTo>
                <a:moveTo>
                  <a:pt x="10029" y="13745"/>
                </a:moveTo>
                <a:cubicBezTo>
                  <a:pt x="9603" y="13745"/>
                  <a:pt x="9257" y="13965"/>
                  <a:pt x="9257" y="14236"/>
                </a:cubicBezTo>
                <a:cubicBezTo>
                  <a:pt x="9257" y="14508"/>
                  <a:pt x="9603" y="14727"/>
                  <a:pt x="10029" y="14727"/>
                </a:cubicBezTo>
                <a:cubicBezTo>
                  <a:pt x="10454" y="14727"/>
                  <a:pt x="10800" y="14508"/>
                  <a:pt x="10800" y="14236"/>
                </a:cubicBezTo>
                <a:cubicBezTo>
                  <a:pt x="10800" y="13965"/>
                  <a:pt x="10454" y="13745"/>
                  <a:pt x="10029" y="13745"/>
                </a:cubicBezTo>
                <a:moveTo>
                  <a:pt x="20057" y="1964"/>
                </a:moveTo>
                <a:lnTo>
                  <a:pt x="1543" y="1964"/>
                </a:lnTo>
                <a:lnTo>
                  <a:pt x="1543" y="982"/>
                </a:lnTo>
                <a:lnTo>
                  <a:pt x="20057" y="982"/>
                </a:lnTo>
                <a:cubicBezTo>
                  <a:pt x="20057" y="982"/>
                  <a:pt x="20057" y="1964"/>
                  <a:pt x="20057" y="1964"/>
                </a:cubicBezTo>
                <a:close/>
                <a:moveTo>
                  <a:pt x="16971" y="4033"/>
                </a:moveTo>
                <a:cubicBezTo>
                  <a:pt x="16079" y="4186"/>
                  <a:pt x="15266" y="4419"/>
                  <a:pt x="14349" y="4691"/>
                </a:cubicBezTo>
                <a:cubicBezTo>
                  <a:pt x="13209" y="5030"/>
                  <a:pt x="11919" y="5413"/>
                  <a:pt x="9994" y="5794"/>
                </a:cubicBezTo>
                <a:cubicBezTo>
                  <a:pt x="8093" y="6170"/>
                  <a:pt x="6167" y="5840"/>
                  <a:pt x="4629" y="5373"/>
                </a:cubicBezTo>
                <a:lnTo>
                  <a:pt x="4629" y="2945"/>
                </a:lnTo>
                <a:lnTo>
                  <a:pt x="16971" y="2945"/>
                </a:lnTo>
                <a:cubicBezTo>
                  <a:pt x="16971" y="2945"/>
                  <a:pt x="16971" y="4033"/>
                  <a:pt x="16971" y="4033"/>
                </a:cubicBezTo>
                <a:close/>
                <a:moveTo>
                  <a:pt x="16971" y="16691"/>
                </a:moveTo>
                <a:cubicBezTo>
                  <a:pt x="16971" y="18860"/>
                  <a:pt x="14208" y="20618"/>
                  <a:pt x="10800" y="20618"/>
                </a:cubicBezTo>
                <a:cubicBezTo>
                  <a:pt x="7391" y="20618"/>
                  <a:pt x="4629" y="18860"/>
                  <a:pt x="4629" y="16691"/>
                </a:cubicBezTo>
                <a:lnTo>
                  <a:pt x="4629" y="6384"/>
                </a:lnTo>
                <a:cubicBezTo>
                  <a:pt x="5722" y="6667"/>
                  <a:pt x="6954" y="6874"/>
                  <a:pt x="8257" y="6874"/>
                </a:cubicBezTo>
                <a:cubicBezTo>
                  <a:pt x="8984" y="6874"/>
                  <a:pt x="9731" y="6811"/>
                  <a:pt x="10481" y="6662"/>
                </a:cubicBezTo>
                <a:cubicBezTo>
                  <a:pt x="12512" y="6261"/>
                  <a:pt x="13914" y="5844"/>
                  <a:pt x="15040" y="5510"/>
                </a:cubicBezTo>
                <a:cubicBezTo>
                  <a:pt x="15760" y="5295"/>
                  <a:pt x="16366" y="5119"/>
                  <a:pt x="16971" y="4989"/>
                </a:cubicBezTo>
                <a:cubicBezTo>
                  <a:pt x="16971" y="4989"/>
                  <a:pt x="16971" y="16691"/>
                  <a:pt x="16971" y="16691"/>
                </a:cubicBezTo>
                <a:close/>
                <a:moveTo>
                  <a:pt x="20057" y="0"/>
                </a:moveTo>
                <a:lnTo>
                  <a:pt x="1543" y="0"/>
                </a:lnTo>
                <a:cubicBezTo>
                  <a:pt x="691" y="0"/>
                  <a:pt x="0" y="440"/>
                  <a:pt x="0" y="982"/>
                </a:cubicBezTo>
                <a:lnTo>
                  <a:pt x="0" y="1964"/>
                </a:lnTo>
                <a:cubicBezTo>
                  <a:pt x="0" y="2506"/>
                  <a:pt x="691" y="2945"/>
                  <a:pt x="1543" y="2945"/>
                </a:cubicBezTo>
                <a:lnTo>
                  <a:pt x="3086" y="2945"/>
                </a:lnTo>
                <a:lnTo>
                  <a:pt x="3086" y="16691"/>
                </a:lnTo>
                <a:cubicBezTo>
                  <a:pt x="3086" y="19402"/>
                  <a:pt x="6539" y="21600"/>
                  <a:pt x="10800" y="21600"/>
                </a:cubicBezTo>
                <a:cubicBezTo>
                  <a:pt x="15061" y="21600"/>
                  <a:pt x="18514" y="19402"/>
                  <a:pt x="18514" y="16691"/>
                </a:cubicBezTo>
                <a:lnTo>
                  <a:pt x="18514" y="2945"/>
                </a:lnTo>
                <a:lnTo>
                  <a:pt x="20057" y="2945"/>
                </a:lnTo>
                <a:cubicBezTo>
                  <a:pt x="20909" y="2945"/>
                  <a:pt x="21600" y="2506"/>
                  <a:pt x="21600" y="1964"/>
                </a:cubicBezTo>
                <a:lnTo>
                  <a:pt x="21600" y="982"/>
                </a:lnTo>
                <a:cubicBezTo>
                  <a:pt x="21600" y="440"/>
                  <a:pt x="20909" y="0"/>
                  <a:pt x="20057" y="0"/>
                </a:cubicBezTo>
              </a:path>
            </a:pathLst>
          </a:custGeom>
          <a:solidFill>
            <a:srgbClr val="8EA8BC"/>
          </a:solidFill>
          <a:ln w="12700">
            <a:miter lim="400000"/>
          </a:ln>
        </p:spPr>
        <p:txBody>
          <a:bodyPr lIns="38090" tIns="38090" rIns="38090" bIns="38090" anchor="ctr"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>
              <a:cs typeface="+mn-ea"/>
              <a:sym typeface="+mn-lt"/>
            </a:endParaRPr>
          </a:p>
        </p:txBody>
      </p:sp>
      <p:sp>
        <p:nvSpPr>
          <p:cNvPr id="1048650" name="Shape 2771"/>
          <p:cNvSpPr/>
          <p:nvPr/>
        </p:nvSpPr>
        <p:spPr>
          <a:xfrm>
            <a:off x="5698902" y="470169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8836"/>
                </a:moveTo>
                <a:cubicBezTo>
                  <a:pt x="15812" y="8836"/>
                  <a:pt x="16691" y="9716"/>
                  <a:pt x="16691" y="10800"/>
                </a:cubicBezTo>
                <a:cubicBezTo>
                  <a:pt x="16691" y="11884"/>
                  <a:pt x="15812" y="12764"/>
                  <a:pt x="14727" y="12764"/>
                </a:cubicBezTo>
                <a:cubicBezTo>
                  <a:pt x="13643" y="12764"/>
                  <a:pt x="12764" y="11884"/>
                  <a:pt x="12764" y="10800"/>
                </a:cubicBezTo>
                <a:cubicBezTo>
                  <a:pt x="12764" y="9716"/>
                  <a:pt x="13643" y="8836"/>
                  <a:pt x="14727" y="8836"/>
                </a:cubicBezTo>
                <a:moveTo>
                  <a:pt x="14727" y="13745"/>
                </a:moveTo>
                <a:cubicBezTo>
                  <a:pt x="16354" y="13745"/>
                  <a:pt x="17673" y="12427"/>
                  <a:pt x="17673" y="10800"/>
                </a:cubicBezTo>
                <a:cubicBezTo>
                  <a:pt x="17673" y="9174"/>
                  <a:pt x="16354" y="7855"/>
                  <a:pt x="14727" y="7855"/>
                </a:cubicBezTo>
                <a:cubicBezTo>
                  <a:pt x="13100" y="7855"/>
                  <a:pt x="11782" y="9174"/>
                  <a:pt x="11782" y="10800"/>
                </a:cubicBezTo>
                <a:cubicBezTo>
                  <a:pt x="11782" y="12427"/>
                  <a:pt x="13100" y="13745"/>
                  <a:pt x="14727" y="13745"/>
                </a:cubicBezTo>
                <a:moveTo>
                  <a:pt x="6873" y="7308"/>
                </a:moveTo>
                <a:lnTo>
                  <a:pt x="8442" y="9818"/>
                </a:lnTo>
                <a:lnTo>
                  <a:pt x="5304" y="9818"/>
                </a:lnTo>
                <a:cubicBezTo>
                  <a:pt x="5304" y="9818"/>
                  <a:pt x="6873" y="7308"/>
                  <a:pt x="6873" y="7308"/>
                </a:cubicBezTo>
                <a:close/>
                <a:moveTo>
                  <a:pt x="4418" y="10800"/>
                </a:moveTo>
                <a:lnTo>
                  <a:pt x="9327" y="10800"/>
                </a:lnTo>
                <a:cubicBezTo>
                  <a:pt x="9598" y="10800"/>
                  <a:pt x="9818" y="10580"/>
                  <a:pt x="9818" y="10309"/>
                </a:cubicBezTo>
                <a:cubicBezTo>
                  <a:pt x="9818" y="10208"/>
                  <a:pt x="9780" y="10120"/>
                  <a:pt x="9728" y="10042"/>
                </a:cubicBezTo>
                <a:lnTo>
                  <a:pt x="9736" y="10037"/>
                </a:lnTo>
                <a:lnTo>
                  <a:pt x="7281" y="6110"/>
                </a:lnTo>
                <a:lnTo>
                  <a:pt x="7274" y="6114"/>
                </a:lnTo>
                <a:cubicBezTo>
                  <a:pt x="7186" y="5983"/>
                  <a:pt x="7043" y="5891"/>
                  <a:pt x="6873" y="5891"/>
                </a:cubicBezTo>
                <a:cubicBezTo>
                  <a:pt x="6702" y="5891"/>
                  <a:pt x="6560" y="5983"/>
                  <a:pt x="6472" y="6114"/>
                </a:cubicBezTo>
                <a:lnTo>
                  <a:pt x="6464" y="6110"/>
                </a:lnTo>
                <a:lnTo>
                  <a:pt x="4010" y="10037"/>
                </a:lnTo>
                <a:lnTo>
                  <a:pt x="4018" y="10042"/>
                </a:lnTo>
                <a:cubicBezTo>
                  <a:pt x="3965" y="10120"/>
                  <a:pt x="3927" y="10208"/>
                  <a:pt x="3927" y="10309"/>
                </a:cubicBezTo>
                <a:cubicBezTo>
                  <a:pt x="3927" y="10580"/>
                  <a:pt x="4147" y="10800"/>
                  <a:pt x="4418" y="10800"/>
                </a:cubicBezTo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</a:path>
            </a:pathLst>
          </a:custGeom>
          <a:solidFill>
            <a:srgbClr val="8EA8BC"/>
          </a:solidFill>
          <a:ln w="12700">
            <a:miter lim="400000"/>
          </a:ln>
        </p:spPr>
        <p:txBody>
          <a:bodyPr lIns="38090" tIns="38090" rIns="38090" bIns="38090" anchor="ctr"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>
              <a:cs typeface="+mn-ea"/>
              <a:sym typeface="+mn-lt"/>
            </a:endParaRPr>
          </a:p>
        </p:txBody>
      </p:sp>
      <p:sp>
        <p:nvSpPr>
          <p:cNvPr id="1048651" name="Shape 2781"/>
          <p:cNvSpPr/>
          <p:nvPr/>
        </p:nvSpPr>
        <p:spPr>
          <a:xfrm>
            <a:off x="9106947" y="2300487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6873"/>
                </a:moveTo>
                <a:cubicBezTo>
                  <a:pt x="6162" y="6873"/>
                  <a:pt x="6382" y="6653"/>
                  <a:pt x="6382" y="6382"/>
                </a:cubicBezTo>
                <a:lnTo>
                  <a:pt x="6382" y="1473"/>
                </a:lnTo>
                <a:cubicBezTo>
                  <a:pt x="6382" y="1201"/>
                  <a:pt x="6162" y="982"/>
                  <a:pt x="5891" y="982"/>
                </a:cubicBezTo>
                <a:cubicBezTo>
                  <a:pt x="5620" y="982"/>
                  <a:pt x="5400" y="1201"/>
                  <a:pt x="5400" y="1473"/>
                </a:cubicBezTo>
                <a:lnTo>
                  <a:pt x="5400" y="6382"/>
                </a:lnTo>
                <a:cubicBezTo>
                  <a:pt x="5400" y="6653"/>
                  <a:pt x="5620" y="6873"/>
                  <a:pt x="5891" y="6873"/>
                </a:cubicBezTo>
                <a:moveTo>
                  <a:pt x="2945" y="5891"/>
                </a:moveTo>
                <a:cubicBezTo>
                  <a:pt x="3216" y="5891"/>
                  <a:pt x="3436" y="5671"/>
                  <a:pt x="3436" y="5400"/>
                </a:cubicBezTo>
                <a:lnTo>
                  <a:pt x="3436" y="2455"/>
                </a:lnTo>
                <a:cubicBezTo>
                  <a:pt x="3436" y="2183"/>
                  <a:pt x="3216" y="1964"/>
                  <a:pt x="2945" y="1964"/>
                </a:cubicBezTo>
                <a:cubicBezTo>
                  <a:pt x="2675" y="1964"/>
                  <a:pt x="2455" y="2183"/>
                  <a:pt x="2455" y="2455"/>
                </a:cubicBezTo>
                <a:lnTo>
                  <a:pt x="2455" y="5400"/>
                </a:lnTo>
                <a:cubicBezTo>
                  <a:pt x="2455" y="5671"/>
                  <a:pt x="2675" y="5891"/>
                  <a:pt x="2945" y="5891"/>
                </a:cubicBezTo>
                <a:moveTo>
                  <a:pt x="18655" y="15218"/>
                </a:moveTo>
                <a:lnTo>
                  <a:pt x="17648" y="15218"/>
                </a:lnTo>
                <a:cubicBezTo>
                  <a:pt x="17660" y="15056"/>
                  <a:pt x="17673" y="14893"/>
                  <a:pt x="17673" y="14727"/>
                </a:cubicBezTo>
                <a:lnTo>
                  <a:pt x="17673" y="11291"/>
                </a:lnTo>
                <a:lnTo>
                  <a:pt x="18655" y="11291"/>
                </a:lnTo>
                <a:cubicBezTo>
                  <a:pt x="19739" y="11291"/>
                  <a:pt x="20618" y="12170"/>
                  <a:pt x="20618" y="13255"/>
                </a:cubicBezTo>
                <a:cubicBezTo>
                  <a:pt x="20618" y="14339"/>
                  <a:pt x="19739" y="15218"/>
                  <a:pt x="18655" y="15218"/>
                </a:cubicBezTo>
                <a:moveTo>
                  <a:pt x="16691" y="14727"/>
                </a:moveTo>
                <a:cubicBezTo>
                  <a:pt x="16691" y="15802"/>
                  <a:pt x="16399" y="16805"/>
                  <a:pt x="15896" y="17673"/>
                </a:cubicBezTo>
                <a:lnTo>
                  <a:pt x="1777" y="17673"/>
                </a:lnTo>
                <a:cubicBezTo>
                  <a:pt x="1274" y="16805"/>
                  <a:pt x="982" y="15802"/>
                  <a:pt x="982" y="14727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4727"/>
                  <a:pt x="16691" y="14727"/>
                </a:cubicBezTo>
                <a:close/>
                <a:moveTo>
                  <a:pt x="10800" y="20618"/>
                </a:moveTo>
                <a:lnTo>
                  <a:pt x="6873" y="20618"/>
                </a:lnTo>
                <a:cubicBezTo>
                  <a:pt x="5131" y="20618"/>
                  <a:pt x="3569" y="19857"/>
                  <a:pt x="2491" y="18655"/>
                </a:cubicBezTo>
                <a:lnTo>
                  <a:pt x="15182" y="18655"/>
                </a:lnTo>
                <a:cubicBezTo>
                  <a:pt x="14103" y="19857"/>
                  <a:pt x="12542" y="20618"/>
                  <a:pt x="10800" y="20618"/>
                </a:cubicBezTo>
                <a:moveTo>
                  <a:pt x="18655" y="10309"/>
                </a:moveTo>
                <a:lnTo>
                  <a:pt x="17673" y="10309"/>
                </a:lnTo>
                <a:lnTo>
                  <a:pt x="17673" y="8836"/>
                </a:lnTo>
                <a:cubicBezTo>
                  <a:pt x="17673" y="8295"/>
                  <a:pt x="17233" y="7855"/>
                  <a:pt x="16691" y="7855"/>
                </a:cubicBez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14727"/>
                </a:lnTo>
                <a:cubicBezTo>
                  <a:pt x="0" y="17232"/>
                  <a:pt x="1344" y="19417"/>
                  <a:pt x="3346" y="20618"/>
                </a:cubicBezTo>
                <a:lnTo>
                  <a:pt x="491" y="20618"/>
                </a:lnTo>
                <a:cubicBezTo>
                  <a:pt x="220" y="20618"/>
                  <a:pt x="0" y="20838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0"/>
                  <a:pt x="17673" y="21109"/>
                </a:cubicBezTo>
                <a:cubicBezTo>
                  <a:pt x="17673" y="20838"/>
                  <a:pt x="17453" y="20618"/>
                  <a:pt x="17182" y="20618"/>
                </a:cubicBezTo>
                <a:lnTo>
                  <a:pt x="14330" y="20618"/>
                </a:lnTo>
                <a:cubicBezTo>
                  <a:pt x="15925" y="19659"/>
                  <a:pt x="17101" y="18074"/>
                  <a:pt x="17511" y="16200"/>
                </a:cubicBezTo>
                <a:lnTo>
                  <a:pt x="18655" y="16200"/>
                </a:lnTo>
                <a:cubicBezTo>
                  <a:pt x="20281" y="16200"/>
                  <a:pt x="21600" y="14882"/>
                  <a:pt x="21600" y="13255"/>
                </a:cubicBezTo>
                <a:cubicBezTo>
                  <a:pt x="21600" y="11628"/>
                  <a:pt x="20281" y="10309"/>
                  <a:pt x="18655" y="10309"/>
                </a:cubicBezTo>
                <a:moveTo>
                  <a:pt x="11782" y="5891"/>
                </a:moveTo>
                <a:cubicBezTo>
                  <a:pt x="12053" y="5891"/>
                  <a:pt x="12273" y="5671"/>
                  <a:pt x="12273" y="5400"/>
                </a:cubicBezTo>
                <a:lnTo>
                  <a:pt x="12273" y="2455"/>
                </a:lnTo>
                <a:cubicBezTo>
                  <a:pt x="12273" y="2183"/>
                  <a:pt x="12053" y="1964"/>
                  <a:pt x="11782" y="1964"/>
                </a:cubicBezTo>
                <a:cubicBezTo>
                  <a:pt x="11511" y="1964"/>
                  <a:pt x="11291" y="2183"/>
                  <a:pt x="11291" y="2455"/>
                </a:cubicBezTo>
                <a:lnTo>
                  <a:pt x="11291" y="5400"/>
                </a:lnTo>
                <a:cubicBezTo>
                  <a:pt x="11291" y="5671"/>
                  <a:pt x="11511" y="5891"/>
                  <a:pt x="11782" y="5891"/>
                </a:cubicBezTo>
                <a:moveTo>
                  <a:pt x="14727" y="6873"/>
                </a:moveTo>
                <a:cubicBezTo>
                  <a:pt x="14998" y="6873"/>
                  <a:pt x="15218" y="6653"/>
                  <a:pt x="15218" y="6382"/>
                </a:cubicBezTo>
                <a:lnTo>
                  <a:pt x="15218" y="1473"/>
                </a:lnTo>
                <a:cubicBezTo>
                  <a:pt x="15218" y="1201"/>
                  <a:pt x="14998" y="982"/>
                  <a:pt x="14727" y="982"/>
                </a:cubicBezTo>
                <a:cubicBezTo>
                  <a:pt x="14456" y="982"/>
                  <a:pt x="14236" y="1201"/>
                  <a:pt x="14236" y="1473"/>
                </a:cubicBezTo>
                <a:lnTo>
                  <a:pt x="14236" y="6382"/>
                </a:lnTo>
                <a:cubicBezTo>
                  <a:pt x="14236" y="6653"/>
                  <a:pt x="14456" y="6873"/>
                  <a:pt x="14727" y="6873"/>
                </a:cubicBezTo>
                <a:moveTo>
                  <a:pt x="8836" y="5891"/>
                </a:moveTo>
                <a:cubicBezTo>
                  <a:pt x="9107" y="5891"/>
                  <a:pt x="9327" y="5671"/>
                  <a:pt x="9327" y="5400"/>
                </a:cubicBezTo>
                <a:lnTo>
                  <a:pt x="9327" y="491"/>
                </a:lnTo>
                <a:cubicBezTo>
                  <a:pt x="9327" y="220"/>
                  <a:pt x="9107" y="0"/>
                  <a:pt x="8836" y="0"/>
                </a:cubicBezTo>
                <a:cubicBezTo>
                  <a:pt x="8566" y="0"/>
                  <a:pt x="8345" y="220"/>
                  <a:pt x="8345" y="491"/>
                </a:cubicBezTo>
                <a:lnTo>
                  <a:pt x="8345" y="5400"/>
                </a:lnTo>
                <a:cubicBezTo>
                  <a:pt x="8345" y="5671"/>
                  <a:pt x="8566" y="5891"/>
                  <a:pt x="8836" y="5891"/>
                </a:cubicBezTo>
              </a:path>
            </a:pathLst>
          </a:custGeom>
          <a:solidFill>
            <a:srgbClr val="8EA8BC"/>
          </a:solidFill>
          <a:ln w="12700">
            <a:miter lim="400000"/>
          </a:ln>
        </p:spPr>
        <p:txBody>
          <a:bodyPr lIns="38090" tIns="38090" rIns="38090" bIns="38090" anchor="ctr"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721707" y="826380"/>
            <a:ext cx="1539233" cy="598863"/>
          </a:xfrm>
          <a:prstGeom prst="rect">
            <a:avLst/>
          </a:prstGeom>
          <a:ln w="12700" cmpd="sng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小组分工</a:t>
            </a: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Click="0">
        <p15:prstTrans prst="origami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4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04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04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04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04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04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04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104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104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104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4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4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48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48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486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4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48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48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486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4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4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7" grpId="0" bldLvl="0" animBg="1"/>
      <p:bldP spid="1048638" grpId="0" bldLvl="0" animBg="1"/>
      <p:bldP spid="1048639" grpId="0" bldLvl="0" animBg="1"/>
      <p:bldP spid="1048640" grpId="0" bldLvl="0" animBg="1"/>
      <p:bldP spid="1048641" grpId="0" bldLvl="0" animBg="1"/>
      <p:bldP spid="1048642" grpId="0" bldLvl="0" animBg="1"/>
      <p:bldP spid="1048643" grpId="0" bldLvl="0" animBg="1"/>
      <p:bldP spid="1048644" grpId="0"/>
      <p:bldP spid="1048645" grpId="0" bldLvl="0" animBg="1"/>
      <p:bldP spid="1048646" grpId="0"/>
      <p:bldP spid="1048647" grpId="0" bldLvl="0" animBg="1"/>
      <p:bldP spid="1048648" grpId="0"/>
      <p:bldP spid="1048649" grpId="0" bldLvl="0" animBg="1"/>
      <p:bldP spid="1048650" grpId="0" bldLvl="0" animBg="1"/>
      <p:bldP spid="104865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/>
      <p:pic>
        <p:nvPicPr>
          <p:cNvPr id="2097155" name="图片 3" descr="e0d8b744e3bb63385780613f0179fe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  <p:sp>
        <p:nvSpPr>
          <p:cNvPr id="1048611" name="矩形 4"/>
          <p:cNvSpPr/>
          <p:nvPr/>
        </p:nvSpPr>
        <p:spPr>
          <a:xfrm>
            <a:off x="594964" y="652483"/>
            <a:ext cx="11002010" cy="5553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14" name="矩形 35"/>
          <p:cNvSpPr/>
          <p:nvPr/>
        </p:nvSpPr>
        <p:spPr>
          <a:xfrm>
            <a:off x="7434045" y="4710599"/>
            <a:ext cx="338893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617" name="矩形 39"/>
          <p:cNvSpPr/>
          <p:nvPr/>
        </p:nvSpPr>
        <p:spPr>
          <a:xfrm>
            <a:off x="5141655" y="3502976"/>
            <a:ext cx="2292351" cy="339090"/>
          </a:xfrm>
          <a:prstGeom prst="rect">
            <a:avLst/>
          </a:prstGeom>
        </p:spPr>
        <p:txBody>
          <a:bodyPr wrap="square">
            <a:noAutofit/>
          </a:bodyPr>
          <a:p>
            <a:pPr algn="l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自制 Shell 程序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097156" name="图片 40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5442528" y="2415801"/>
            <a:ext cx="1000037" cy="1000037"/>
          </a:xfrm>
          <a:prstGeom prst="rect">
            <a:avLst/>
          </a:prstGeom>
        </p:spPr>
      </p:pic>
      <p:sp>
        <p:nvSpPr>
          <p:cNvPr id="1048618" name="矩形 41"/>
          <p:cNvSpPr/>
          <p:nvPr/>
        </p:nvSpPr>
        <p:spPr>
          <a:xfrm>
            <a:off x="4763217" y="3824269"/>
            <a:ext cx="2358659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767774" y="857091"/>
            <a:ext cx="2963606" cy="614219"/>
          </a:xfrm>
          <a:prstGeom prst="rect">
            <a:avLst/>
          </a:prstGeom>
          <a:ln w="12700" cmpd="sng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代码演示——简单命令执行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" name="图片 1" descr="upload_post_object_v2_22456321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571" y="1471361"/>
            <a:ext cx="7201717" cy="4504765"/>
          </a:xfrm>
          <a:prstGeom prst="rect">
            <a:avLst/>
          </a:prstGeom>
          <a:ln w="12700" cmpd="sng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Click="0">
        <p15:prstTrans prst="origami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9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486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486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486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4" grpId="0"/>
      <p:bldP spid="1048617" grpId="0"/>
      <p:bldP spid="104861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xnxjoxc">
      <a:majorFont>
        <a:latin typeface="字魂112号-阿开童漫体"/>
        <a:ea typeface="字魂112号-阿开童漫体"/>
        <a:cs typeface=""/>
      </a:majorFont>
      <a:minorFont>
        <a:latin typeface="字魂112号-阿开童漫体"/>
        <a:ea typeface="字魂112号-阿开童漫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1063</Words>
  <Application>WPS Office WWO_wpscloud_20240620175157-2f259bf60d</Application>
  <PresentationFormat/>
  <Paragraphs>137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汉仪旗黑KW 55S</vt:lpstr>
      <vt:lpstr>字魂112号-阿开童漫体</vt:lpstr>
      <vt:lpstr>Calibri</vt:lpstr>
      <vt:lpstr>Gill Sans</vt:lpstr>
      <vt:lpstr>汉仪书宋二KW</vt:lpstr>
      <vt:lpstr>Kingsoft Confetti</vt:lpstr>
      <vt:lpstr>宋体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</dc:title>
  <dc:creator>M2101K9C</dc:creator>
  <cp:lastModifiedBy>Administrator</cp:lastModifiedBy>
  <dcterms:created xsi:type="dcterms:W3CDTF">2024-06-28T14:50:20Z</dcterms:created>
  <dcterms:modified xsi:type="dcterms:W3CDTF">2024-06-28T14:50:20Z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KSOTemplateUUID">
    <vt:lpwstr>v1.0_mb_15qr/sEehl0NYGHRjMfFeA==</vt:lpwstr>
  </property>
  <property fmtid="{D5CDD505-2E9C-101B-9397-08002B2CF9AE}" pid="4" name="ICV">
    <vt:lpwstr>0edf6f3869de45908957c2bf97fa650a_21</vt:lpwstr>
  </property>
</Properties>
</file>