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1.xml" ContentType="application/vnd.openxmlformats-officedocument.presentationml.notesSlide+xml"/>
  <Override PartName="/ppt/notesSlides/_rels/notesSlide11.xml.rels" ContentType="application/vnd.openxmlformats-package.relationships+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media/image1.png" ContentType="image/png"/>
  <Override PartName="/ppt/media/image2.png" ContentType="image/png"/>
  <Override PartName="/ppt/media/image3.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AU" sz="1400" spc="-1" strike="noStrike">
                <a:solidFill>
                  <a:srgbClr val="000000"/>
                </a:solidFill>
                <a:latin typeface="Arial"/>
              </a:rPr>
              <a:t>Click to move the slide</a:t>
            </a:r>
            <a:endParaRPr b="0" lang="en-AU" sz="1400" spc="-1" strike="noStrike">
              <a:solidFill>
                <a:srgbClr val="000000"/>
              </a:solidFill>
              <a:latin typeface="Arial"/>
            </a:endParaRPr>
          </a:p>
        </p:txBody>
      </p:sp>
      <p:sp>
        <p:nvSpPr>
          <p:cNvPr id="16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AU" sz="2000" spc="-1" strike="noStrike">
                <a:solidFill>
                  <a:srgbClr val="000000"/>
                </a:solidFill>
                <a:latin typeface="Arial"/>
              </a:rPr>
              <a:t>Click to edit the notes format</a:t>
            </a:r>
            <a:endParaRPr b="0" lang="en-AU" sz="2000" spc="-1" strike="noStrike">
              <a:solidFill>
                <a:srgbClr val="000000"/>
              </a:solidFill>
              <a:latin typeface="Arial"/>
            </a:endParaRPr>
          </a:p>
        </p:txBody>
      </p:sp>
      <p:sp>
        <p:nvSpPr>
          <p:cNvPr id="162"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AU" sz="1400" spc="-1" strike="noStrike">
                <a:solidFill>
                  <a:srgbClr val="000000"/>
                </a:solidFill>
                <a:latin typeface="Times New Roman"/>
              </a:rPr>
              <a:t>&lt;header&gt;</a:t>
            </a:r>
            <a:endParaRPr b="0" lang="en-AU" sz="1400" spc="-1" strike="noStrike">
              <a:solidFill>
                <a:srgbClr val="000000"/>
              </a:solidFill>
              <a:latin typeface="Times New Roman"/>
            </a:endParaRPr>
          </a:p>
        </p:txBody>
      </p:sp>
      <p:sp>
        <p:nvSpPr>
          <p:cNvPr id="163" name="PlaceHolder 4"/>
          <p:cNvSpPr>
            <a:spLocks noGrp="1"/>
          </p:cNvSpPr>
          <p:nvPr>
            <p:ph type="dt" idx="5"/>
          </p:nvPr>
        </p:nvSpPr>
        <p:spPr>
          <a:xfrm>
            <a:off x="4278960" y="0"/>
            <a:ext cx="3280680" cy="534240"/>
          </a:xfrm>
          <a:prstGeom prst="rect">
            <a:avLst/>
          </a:prstGeom>
          <a:noFill/>
          <a:ln w="0">
            <a:noFill/>
          </a:ln>
        </p:spPr>
        <p:txBody>
          <a:bodyPr lIns="0" rIns="0" tIns="0" bIns="0" anchor="t">
            <a:noAutofit/>
          </a:bodyPr>
          <a:lstStyle>
            <a:lvl1pPr indent="0" algn="r">
              <a:buNone/>
              <a:defRPr b="0" lang="en-AU" sz="1400" spc="-1" strike="noStrike">
                <a:solidFill>
                  <a:srgbClr val="000000"/>
                </a:solidFill>
                <a:latin typeface="Times New Roman"/>
              </a:defRPr>
            </a:lvl1pPr>
          </a:lstStyle>
          <a:p>
            <a:pPr indent="0" algn="r">
              <a:buNone/>
            </a:pPr>
            <a:r>
              <a:rPr b="0" lang="en-AU" sz="1400" spc="-1" strike="noStrike">
                <a:solidFill>
                  <a:srgbClr val="000000"/>
                </a:solidFill>
                <a:latin typeface="Times New Roman"/>
              </a:rPr>
              <a:t>&lt;date/time&gt;</a:t>
            </a:r>
            <a:endParaRPr b="0" lang="en-AU" sz="1400" spc="-1" strike="noStrike">
              <a:solidFill>
                <a:srgbClr val="000000"/>
              </a:solidFill>
              <a:latin typeface="Times New Roman"/>
            </a:endParaRPr>
          </a:p>
        </p:txBody>
      </p:sp>
      <p:sp>
        <p:nvSpPr>
          <p:cNvPr id="164" name="PlaceHolder 5"/>
          <p:cNvSpPr>
            <a:spLocks noGrp="1"/>
          </p:cNvSpPr>
          <p:nvPr>
            <p:ph type="ftr" idx="6"/>
          </p:nvPr>
        </p:nvSpPr>
        <p:spPr>
          <a:xfrm>
            <a:off x="0" y="10157400"/>
            <a:ext cx="3280680" cy="534240"/>
          </a:xfrm>
          <a:prstGeom prst="rect">
            <a:avLst/>
          </a:prstGeom>
          <a:noFill/>
          <a:ln w="0">
            <a:noFill/>
          </a:ln>
        </p:spPr>
        <p:txBody>
          <a:bodyPr lIns="0" rIns="0" tIns="0" bIns="0" anchor="b">
            <a:noAutofit/>
          </a:bodyPr>
          <a:lstStyle>
            <a:lvl1pPr indent="0">
              <a:buNone/>
              <a:defRPr b="0" lang="en-AU" sz="1400" spc="-1" strike="noStrike">
                <a:solidFill>
                  <a:srgbClr val="000000"/>
                </a:solidFill>
                <a:latin typeface="Times New Roman"/>
              </a:defRPr>
            </a:lvl1pPr>
          </a:lstStyle>
          <a:p>
            <a:pPr indent="0">
              <a:buNone/>
            </a:pPr>
            <a:r>
              <a:rPr b="0" lang="en-AU" sz="1400" spc="-1" strike="noStrike">
                <a:solidFill>
                  <a:srgbClr val="000000"/>
                </a:solidFill>
                <a:latin typeface="Times New Roman"/>
              </a:rPr>
              <a:t>&lt;footer&gt;</a:t>
            </a:r>
            <a:endParaRPr b="0" lang="en-AU" sz="1400" spc="-1" strike="noStrike">
              <a:solidFill>
                <a:srgbClr val="000000"/>
              </a:solidFill>
              <a:latin typeface="Times New Roman"/>
            </a:endParaRPr>
          </a:p>
        </p:txBody>
      </p:sp>
      <p:sp>
        <p:nvSpPr>
          <p:cNvPr id="165" name="PlaceHolder 6"/>
          <p:cNvSpPr>
            <a:spLocks noGrp="1"/>
          </p:cNvSpPr>
          <p:nvPr>
            <p:ph type="sldNum" idx="7"/>
          </p:nvPr>
        </p:nvSpPr>
        <p:spPr>
          <a:xfrm>
            <a:off x="4278960" y="10157400"/>
            <a:ext cx="3280680" cy="534240"/>
          </a:xfrm>
          <a:prstGeom prst="rect">
            <a:avLst/>
          </a:prstGeom>
          <a:noFill/>
          <a:ln w="0">
            <a:noFill/>
          </a:ln>
        </p:spPr>
        <p:txBody>
          <a:bodyPr lIns="0" rIns="0" tIns="0" bIns="0" anchor="b">
            <a:noAutofit/>
          </a:bodyPr>
          <a:lstStyle>
            <a:lvl1pPr indent="0" algn="r">
              <a:buNone/>
              <a:defRPr b="0" lang="en-AU" sz="1400" spc="-1" strike="noStrike">
                <a:solidFill>
                  <a:srgbClr val="000000"/>
                </a:solidFill>
                <a:latin typeface="Times New Roman"/>
              </a:defRPr>
            </a:lvl1pPr>
          </a:lstStyle>
          <a:p>
            <a:pPr indent="0" algn="r">
              <a:buNone/>
            </a:pPr>
            <a:fld id="{3404554C-24C7-42A7-9189-697AF3F2254E}" type="slidenum">
              <a:rPr b="0" lang="en-AU" sz="1400" spc="-1" strike="noStrike">
                <a:solidFill>
                  <a:srgbClr val="000000"/>
                </a:solidFill>
                <a:latin typeface="Times New Roman"/>
              </a:rPr>
              <a:t>&lt;number&gt;</a:t>
            </a:fld>
            <a:endParaRPr b="0" lang="en-AU"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sldImg"/>
          </p:nvPr>
        </p:nvSpPr>
        <p:spPr>
          <a:xfrm>
            <a:off x="381240" y="685800"/>
            <a:ext cx="6095520" cy="3428640"/>
          </a:xfrm>
          <a:prstGeom prst="rect">
            <a:avLst/>
          </a:prstGeom>
          <a:ln w="0">
            <a:noFill/>
          </a:ln>
        </p:spPr>
      </p:sp>
      <p:sp>
        <p:nvSpPr>
          <p:cNvPr id="221"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indent="0">
              <a:lnSpc>
                <a:spcPct val="115000"/>
              </a:lnSpc>
              <a:buNone/>
              <a:tabLst>
                <a:tab algn="l" pos="0"/>
              </a:tabLst>
            </a:pPr>
            <a:r>
              <a:rPr b="0" lang="en-GB" sz="950" spc="-1" strike="noStrike">
                <a:solidFill>
                  <a:srgbClr val="6f5e4e"/>
                </a:solidFill>
                <a:latin typeface="Arial"/>
              </a:rPr>
              <a:t>To do this exercise you’ll need to do some high-level story planning and estimation. The NOT list will serve you well here. And you will need to come up with some high-level numbers to at least give your stakeholders some idea of how big this thing is and what they are looking at.</a:t>
            </a:r>
            <a:endParaRPr b="0" lang="en-AU" sz="950" spc="-1" strike="noStrike">
              <a:solidFill>
                <a:srgbClr val="000000"/>
              </a:solidFill>
              <a:latin typeface="Arial"/>
            </a:endParaRPr>
          </a:p>
          <a:p>
            <a:pPr indent="0">
              <a:lnSpc>
                <a:spcPct val="115000"/>
              </a:lnSpc>
              <a:spcBef>
                <a:spcPts val="1100"/>
              </a:spcBef>
              <a:spcAft>
                <a:spcPts val="1100"/>
              </a:spcAft>
              <a:buNone/>
              <a:tabLst>
                <a:tab algn="l" pos="0"/>
              </a:tabLst>
            </a:pPr>
            <a:r>
              <a:rPr b="0" lang="en-GB" sz="950" spc="-1" strike="noStrike">
                <a:solidFill>
                  <a:srgbClr val="6f5e4e"/>
                </a:solidFill>
                <a:latin typeface="Arial"/>
              </a:rPr>
              <a:t>The point here isn’t precision. It’s to determine whether this project is even remotely feasible with the resources you’ve got.</a:t>
            </a:r>
            <a:endParaRPr b="0" lang="en-AU" sz="95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A3B0F54F-5350-4952-A7F0-94C50573AB7B}"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30920" y="1889640"/>
            <a:ext cx="8282160" cy="1516320"/>
          </a:xfrm>
          <a:prstGeom prst="rect">
            <a:avLst/>
          </a:prstGeom>
          <a:noFill/>
          <a:ln w="0">
            <a:noFill/>
          </a:ln>
        </p:spPr>
        <p:txBody>
          <a:bodyPr lIns="0" rIns="0" tIns="0" bIns="0" anchor="ctr">
            <a:noAutofit/>
          </a:bodyPr>
          <a:p>
            <a:pPr indent="0">
              <a:buNone/>
            </a:pPr>
            <a:endParaRPr b="0" lang="en-AU" sz="1400" spc="-1" strike="noStrike">
              <a:solidFill>
                <a:srgbClr val="000000"/>
              </a:solidFill>
              <a:latin typeface="Arial"/>
            </a:endParaRPr>
          </a:p>
        </p:txBody>
      </p:sp>
      <p:sp>
        <p:nvSpPr>
          <p:cNvPr id="2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2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5" name="PlaceHolder 4"/>
          <p:cNvSpPr>
            <a:spLocks noGrp="1"/>
          </p:cNvSpPr>
          <p:nvPr>
            <p:ph type="sldNum" idx="1"/>
          </p:nvPr>
        </p:nvSpPr>
        <p:spPr/>
        <p:txBody>
          <a:bodyPr/>
          <a:p>
            <a:fld id="{91E324D0-2C0E-4049-964E-F30A1E774106}"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30920" y="1889640"/>
            <a:ext cx="8282160" cy="1516320"/>
          </a:xfrm>
          <a:prstGeom prst="rect">
            <a:avLst/>
          </a:prstGeom>
          <a:noFill/>
          <a:ln w="0">
            <a:noFill/>
          </a:ln>
        </p:spPr>
        <p:txBody>
          <a:bodyPr lIns="0" rIns="0" tIns="0" bIns="0" anchor="ctr">
            <a:noAutofit/>
          </a:bodyPr>
          <a:p>
            <a:pPr indent="0">
              <a:buNone/>
            </a:pPr>
            <a:endParaRPr b="0" lang="en-AU" sz="1400" spc="-1" strike="noStrike">
              <a:solidFill>
                <a:srgbClr val="000000"/>
              </a:solidFill>
              <a:latin typeface="Arial"/>
            </a:endParaRPr>
          </a:p>
        </p:txBody>
      </p:sp>
      <p:sp>
        <p:nvSpPr>
          <p:cNvPr id="3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3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3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3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7" name="PlaceHolder 6"/>
          <p:cNvSpPr>
            <a:spLocks noGrp="1"/>
          </p:cNvSpPr>
          <p:nvPr>
            <p:ph type="sldNum" idx="1"/>
          </p:nvPr>
        </p:nvSpPr>
        <p:spPr/>
        <p:txBody>
          <a:bodyPr/>
          <a:p>
            <a:fld id="{DFC07815-03F8-4765-AA3A-AAE94CC4AD76}"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30920" y="1889640"/>
            <a:ext cx="8282160" cy="1516320"/>
          </a:xfrm>
          <a:prstGeom prst="rect">
            <a:avLst/>
          </a:prstGeom>
          <a:noFill/>
          <a:ln w="0">
            <a:noFill/>
          </a:ln>
        </p:spPr>
        <p:txBody>
          <a:bodyPr lIns="0" rIns="0" tIns="0" bIns="0" anchor="ctr">
            <a:noAutofit/>
          </a:bodyPr>
          <a:p>
            <a:pPr indent="0">
              <a:buNone/>
            </a:pPr>
            <a:endParaRPr b="0" lang="en-AU" sz="1400" spc="-1" strike="noStrike">
              <a:solidFill>
                <a:srgbClr val="000000"/>
              </a:solidFill>
              <a:latin typeface="Arial"/>
            </a:endParaRPr>
          </a:p>
        </p:txBody>
      </p:sp>
      <p:sp>
        <p:nvSpPr>
          <p:cNvPr id="3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3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3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3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3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4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9" name="PlaceHolder 8"/>
          <p:cNvSpPr>
            <a:spLocks noGrp="1"/>
          </p:cNvSpPr>
          <p:nvPr>
            <p:ph type="sldNum" idx="1"/>
          </p:nvPr>
        </p:nvSpPr>
        <p:spPr/>
        <p:txBody>
          <a:bodyPr/>
          <a:p>
            <a:fld id="{A90AAE8C-1258-42A4-87F7-0F42BA2A6EE4}"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58EC4503-CAC1-4F72-B0A8-946616274D8B}"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30920" y="1889640"/>
            <a:ext cx="8282160" cy="1516320"/>
          </a:xfrm>
          <a:prstGeom prst="rect">
            <a:avLst/>
          </a:prstGeom>
          <a:noFill/>
          <a:ln w="0">
            <a:noFill/>
          </a:ln>
        </p:spPr>
        <p:txBody>
          <a:bodyPr lIns="0" rIns="0" tIns="0" bIns="0" anchor="ctr">
            <a:noAutofit/>
          </a:bodyPr>
          <a:p>
            <a:pPr indent="0">
              <a:buNone/>
            </a:pPr>
            <a:endParaRPr b="0" lang="en-AU" sz="1400" spc="-1" strike="noStrike">
              <a:solidFill>
                <a:srgbClr val="000000"/>
              </a:solidFill>
              <a:latin typeface="Arial"/>
            </a:endParaRPr>
          </a:p>
        </p:txBody>
      </p:sp>
      <p:sp>
        <p:nvSpPr>
          <p:cNvPr id="4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AU" sz="3200" spc="-1" strike="noStrike">
              <a:solidFill>
                <a:srgbClr val="000000"/>
              </a:solidFill>
              <a:latin typeface="Arial"/>
            </a:endParaRPr>
          </a:p>
        </p:txBody>
      </p:sp>
      <p:sp>
        <p:nvSpPr>
          <p:cNvPr id="4" name="PlaceHolder 3"/>
          <p:cNvSpPr>
            <a:spLocks noGrp="1"/>
          </p:cNvSpPr>
          <p:nvPr>
            <p:ph type="sldNum" idx="2"/>
          </p:nvPr>
        </p:nvSpPr>
        <p:spPr/>
        <p:txBody>
          <a:bodyPr/>
          <a:p>
            <a:fld id="{C1B7E3BE-C4CB-4353-88FD-FDCAEB114CC0}"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30920" y="1889640"/>
            <a:ext cx="8282160" cy="1516320"/>
          </a:xfrm>
          <a:prstGeom prst="rect">
            <a:avLst/>
          </a:prstGeom>
          <a:noFill/>
          <a:ln w="0">
            <a:noFill/>
          </a:ln>
        </p:spPr>
        <p:txBody>
          <a:bodyPr lIns="0" rIns="0" tIns="0" bIns="0" anchor="ctr">
            <a:noAutofit/>
          </a:bodyPr>
          <a:p>
            <a:pPr indent="0">
              <a:buNone/>
            </a:pPr>
            <a:endParaRPr b="0" lang="en-AU" sz="1400" spc="-1" strike="noStrike">
              <a:solidFill>
                <a:srgbClr val="000000"/>
              </a:solidFill>
              <a:latin typeface="Arial"/>
            </a:endParaRPr>
          </a:p>
        </p:txBody>
      </p:sp>
      <p:sp>
        <p:nvSpPr>
          <p:cNvPr id="4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4" name="PlaceHolder 3"/>
          <p:cNvSpPr>
            <a:spLocks noGrp="1"/>
          </p:cNvSpPr>
          <p:nvPr>
            <p:ph type="sldNum" idx="2"/>
          </p:nvPr>
        </p:nvSpPr>
        <p:spPr/>
        <p:txBody>
          <a:bodyPr/>
          <a:p>
            <a:fld id="{CAB7E852-5317-49B8-BA99-AFB73B524D39}"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30920" y="1889640"/>
            <a:ext cx="8282160" cy="1516320"/>
          </a:xfrm>
          <a:prstGeom prst="rect">
            <a:avLst/>
          </a:prstGeom>
          <a:noFill/>
          <a:ln w="0">
            <a:noFill/>
          </a:ln>
        </p:spPr>
        <p:txBody>
          <a:bodyPr lIns="0" rIns="0" tIns="0" bIns="0" anchor="ctr">
            <a:noAutofit/>
          </a:bodyPr>
          <a:p>
            <a:pPr indent="0">
              <a:buNone/>
            </a:pPr>
            <a:endParaRPr b="0" lang="en-AU" sz="1400" spc="-1" strike="noStrike">
              <a:solidFill>
                <a:srgbClr val="000000"/>
              </a:solidFill>
              <a:latin typeface="Arial"/>
            </a:endParaRPr>
          </a:p>
        </p:txBody>
      </p:sp>
      <p:sp>
        <p:nvSpPr>
          <p:cNvPr id="5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5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5" name="PlaceHolder 4"/>
          <p:cNvSpPr>
            <a:spLocks noGrp="1"/>
          </p:cNvSpPr>
          <p:nvPr>
            <p:ph type="sldNum" idx="2"/>
          </p:nvPr>
        </p:nvSpPr>
        <p:spPr/>
        <p:txBody>
          <a:bodyPr/>
          <a:p>
            <a:fld id="{7F601BA6-AA71-4065-A03C-FCBB59A566C7}"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30920" y="1889640"/>
            <a:ext cx="8282160" cy="1516320"/>
          </a:xfrm>
          <a:prstGeom prst="rect">
            <a:avLst/>
          </a:prstGeom>
          <a:noFill/>
          <a:ln w="0">
            <a:noFill/>
          </a:ln>
        </p:spPr>
        <p:txBody>
          <a:bodyPr lIns="0" rIns="0" tIns="0" bIns="0" anchor="ctr">
            <a:noAutofit/>
          </a:bodyPr>
          <a:p>
            <a:pPr indent="0">
              <a:buNone/>
            </a:pPr>
            <a:endParaRPr b="0" lang="en-AU" sz="1400" spc="-1" strike="noStrike">
              <a:solidFill>
                <a:srgbClr val="000000"/>
              </a:solidFill>
              <a:latin typeface="Arial"/>
            </a:endParaRPr>
          </a:p>
        </p:txBody>
      </p:sp>
      <p:sp>
        <p:nvSpPr>
          <p:cNvPr id="3" name="PlaceHolder 2"/>
          <p:cNvSpPr>
            <a:spLocks noGrp="1"/>
          </p:cNvSpPr>
          <p:nvPr>
            <p:ph type="sldNum" idx="2"/>
          </p:nvPr>
        </p:nvSpPr>
        <p:spPr/>
        <p:txBody>
          <a:bodyPr/>
          <a:p>
            <a:fld id="{70B3C73D-5538-4978-B605-B7A45F400A6F}"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30920" y="1889640"/>
            <a:ext cx="8282160" cy="7030080"/>
          </a:xfrm>
          <a:prstGeom prst="rect">
            <a:avLst/>
          </a:prstGeom>
          <a:noFill/>
          <a:ln w="0">
            <a:noFill/>
          </a:ln>
        </p:spPr>
        <p:txBody>
          <a:bodyPr lIns="0" rIns="0" tIns="0" bIns="0" anchor="ctr">
            <a:noAutofit/>
          </a:bodyPr>
          <a:p>
            <a:pPr algn="ctr"/>
            <a:endParaRPr b="0" lang="en-AU" sz="3200" spc="-1" strike="noStrike">
              <a:solidFill>
                <a:srgbClr val="000000"/>
              </a:solidFill>
              <a:latin typeface="Arial"/>
            </a:endParaRPr>
          </a:p>
        </p:txBody>
      </p:sp>
      <p:sp>
        <p:nvSpPr>
          <p:cNvPr id="3" name="PlaceHolder 2"/>
          <p:cNvSpPr>
            <a:spLocks noGrp="1"/>
          </p:cNvSpPr>
          <p:nvPr>
            <p:ph type="sldNum" idx="2"/>
          </p:nvPr>
        </p:nvSpPr>
        <p:spPr/>
        <p:txBody>
          <a:bodyPr/>
          <a:p>
            <a:fld id="{F2E21134-BA7C-46C0-9631-2015B0C39F6A}"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30920" y="1889640"/>
            <a:ext cx="8282160" cy="1516320"/>
          </a:xfrm>
          <a:prstGeom prst="rect">
            <a:avLst/>
          </a:prstGeom>
          <a:noFill/>
          <a:ln w="0">
            <a:noFill/>
          </a:ln>
        </p:spPr>
        <p:txBody>
          <a:bodyPr lIns="0" rIns="0" tIns="0" bIns="0" anchor="ctr">
            <a:noAutofit/>
          </a:bodyPr>
          <a:p>
            <a:pPr indent="0">
              <a:buNone/>
            </a:pPr>
            <a:endParaRPr b="0" lang="en-AU" sz="1400" spc="-1" strike="noStrike">
              <a:solidFill>
                <a:srgbClr val="000000"/>
              </a:solidFill>
              <a:latin typeface="Arial"/>
            </a:endParaRPr>
          </a:p>
        </p:txBody>
      </p:sp>
      <p:sp>
        <p:nvSpPr>
          <p:cNvPr id="5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5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5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6" name="PlaceHolder 5"/>
          <p:cNvSpPr>
            <a:spLocks noGrp="1"/>
          </p:cNvSpPr>
          <p:nvPr>
            <p:ph type="sldNum" idx="2"/>
          </p:nvPr>
        </p:nvSpPr>
        <p:spPr/>
        <p:txBody>
          <a:bodyPr/>
          <a:p>
            <a:fld id="{5EC270A0-DDF9-49A7-B021-B6662D8DDF3A}"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30920" y="1889640"/>
            <a:ext cx="8282160" cy="1516320"/>
          </a:xfrm>
          <a:prstGeom prst="rect">
            <a:avLst/>
          </a:prstGeom>
          <a:noFill/>
          <a:ln w="0">
            <a:noFill/>
          </a:ln>
        </p:spPr>
        <p:txBody>
          <a:bodyPr lIns="0" rIns="0" tIns="0" bIns="0" anchor="ctr">
            <a:noAutofit/>
          </a:bodyPr>
          <a:p>
            <a:pPr indent="0">
              <a:buNone/>
            </a:pPr>
            <a:endParaRPr b="0" lang="en-AU" sz="1400" spc="-1" strike="noStrike">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AU" sz="3200" spc="-1" strike="noStrike">
              <a:solidFill>
                <a:srgbClr val="000000"/>
              </a:solidFill>
              <a:latin typeface="Arial"/>
            </a:endParaRPr>
          </a:p>
        </p:txBody>
      </p:sp>
      <p:sp>
        <p:nvSpPr>
          <p:cNvPr id="4" name="PlaceHolder 3"/>
          <p:cNvSpPr>
            <a:spLocks noGrp="1"/>
          </p:cNvSpPr>
          <p:nvPr>
            <p:ph type="sldNum" idx="1"/>
          </p:nvPr>
        </p:nvSpPr>
        <p:spPr/>
        <p:txBody>
          <a:bodyPr/>
          <a:p>
            <a:fld id="{AC76BD21-49CB-422B-B0E9-7674AE985AED}"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30920" y="1889640"/>
            <a:ext cx="8282160" cy="1516320"/>
          </a:xfrm>
          <a:prstGeom prst="rect">
            <a:avLst/>
          </a:prstGeom>
          <a:noFill/>
          <a:ln w="0">
            <a:noFill/>
          </a:ln>
        </p:spPr>
        <p:txBody>
          <a:bodyPr lIns="0" rIns="0" tIns="0" bIns="0" anchor="ctr">
            <a:noAutofit/>
          </a:bodyPr>
          <a:p>
            <a:pPr indent="0">
              <a:buNone/>
            </a:pPr>
            <a:endParaRPr b="0" lang="en-AU" sz="1400" spc="-1" strike="noStrike">
              <a:solidFill>
                <a:srgbClr val="000000"/>
              </a:solidFill>
              <a:latin typeface="Arial"/>
            </a:endParaRPr>
          </a:p>
        </p:txBody>
      </p:sp>
      <p:sp>
        <p:nvSpPr>
          <p:cNvPr id="5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6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6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6" name="PlaceHolder 5"/>
          <p:cNvSpPr>
            <a:spLocks noGrp="1"/>
          </p:cNvSpPr>
          <p:nvPr>
            <p:ph type="sldNum" idx="2"/>
          </p:nvPr>
        </p:nvSpPr>
        <p:spPr/>
        <p:txBody>
          <a:bodyPr/>
          <a:p>
            <a:fld id="{5B94D2DF-C608-421D-A173-4BD7C0336F7E}"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30920" y="1889640"/>
            <a:ext cx="8282160" cy="1516320"/>
          </a:xfrm>
          <a:prstGeom prst="rect">
            <a:avLst/>
          </a:prstGeom>
          <a:noFill/>
          <a:ln w="0">
            <a:noFill/>
          </a:ln>
        </p:spPr>
        <p:txBody>
          <a:bodyPr lIns="0" rIns="0" tIns="0" bIns="0" anchor="ctr">
            <a:noAutofit/>
          </a:bodyPr>
          <a:p>
            <a:pPr indent="0">
              <a:buNone/>
            </a:pPr>
            <a:endParaRPr b="0" lang="en-AU" sz="1400" spc="-1" strike="noStrike">
              <a:solidFill>
                <a:srgbClr val="000000"/>
              </a:solidFill>
              <a:latin typeface="Arial"/>
            </a:endParaRPr>
          </a:p>
        </p:txBody>
      </p:sp>
      <p:sp>
        <p:nvSpPr>
          <p:cNvPr id="6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6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6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6" name="PlaceHolder 5"/>
          <p:cNvSpPr>
            <a:spLocks noGrp="1"/>
          </p:cNvSpPr>
          <p:nvPr>
            <p:ph type="sldNum" idx="2"/>
          </p:nvPr>
        </p:nvSpPr>
        <p:spPr/>
        <p:txBody>
          <a:bodyPr/>
          <a:p>
            <a:fld id="{CA88C28F-32CE-4A59-A0E5-0FD22D10FDE6}"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30920" y="1889640"/>
            <a:ext cx="8282160" cy="1516320"/>
          </a:xfrm>
          <a:prstGeom prst="rect">
            <a:avLst/>
          </a:prstGeom>
          <a:noFill/>
          <a:ln w="0">
            <a:noFill/>
          </a:ln>
        </p:spPr>
        <p:txBody>
          <a:bodyPr lIns="0" rIns="0" tIns="0" bIns="0" anchor="ctr">
            <a:noAutofit/>
          </a:bodyPr>
          <a:p>
            <a:pPr indent="0">
              <a:buNone/>
            </a:pPr>
            <a:endParaRPr b="0" lang="en-AU" sz="1400" spc="-1" strike="noStrike">
              <a:solidFill>
                <a:srgbClr val="000000"/>
              </a:solidFill>
              <a:latin typeface="Arial"/>
            </a:endParaRPr>
          </a:p>
        </p:txBody>
      </p:sp>
      <p:sp>
        <p:nvSpPr>
          <p:cNvPr id="6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6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5" name="PlaceHolder 4"/>
          <p:cNvSpPr>
            <a:spLocks noGrp="1"/>
          </p:cNvSpPr>
          <p:nvPr>
            <p:ph type="sldNum" idx="2"/>
          </p:nvPr>
        </p:nvSpPr>
        <p:spPr/>
        <p:txBody>
          <a:bodyPr/>
          <a:p>
            <a:fld id="{9EDD45AD-CA8F-4A0C-A2CA-30FA57680CE1}"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30920" y="1889640"/>
            <a:ext cx="8282160" cy="1516320"/>
          </a:xfrm>
          <a:prstGeom prst="rect">
            <a:avLst/>
          </a:prstGeom>
          <a:noFill/>
          <a:ln w="0">
            <a:noFill/>
          </a:ln>
        </p:spPr>
        <p:txBody>
          <a:bodyPr lIns="0" rIns="0" tIns="0" bIns="0" anchor="ctr">
            <a:noAutofit/>
          </a:bodyPr>
          <a:p>
            <a:pPr indent="0">
              <a:buNone/>
            </a:pPr>
            <a:endParaRPr b="0" lang="en-AU" sz="1400" spc="-1" strike="noStrike">
              <a:solidFill>
                <a:srgbClr val="000000"/>
              </a:solidFill>
              <a:latin typeface="Arial"/>
            </a:endParaRPr>
          </a:p>
        </p:txBody>
      </p:sp>
      <p:sp>
        <p:nvSpPr>
          <p:cNvPr id="7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7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7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7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7" name="PlaceHolder 6"/>
          <p:cNvSpPr>
            <a:spLocks noGrp="1"/>
          </p:cNvSpPr>
          <p:nvPr>
            <p:ph type="sldNum" idx="2"/>
          </p:nvPr>
        </p:nvSpPr>
        <p:spPr/>
        <p:txBody>
          <a:bodyPr/>
          <a:p>
            <a:fld id="{6987E156-5DD0-4BA8-ADDC-B9EA946A7AC4}"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30920" y="1889640"/>
            <a:ext cx="8282160" cy="1516320"/>
          </a:xfrm>
          <a:prstGeom prst="rect">
            <a:avLst/>
          </a:prstGeom>
          <a:noFill/>
          <a:ln w="0">
            <a:noFill/>
          </a:ln>
        </p:spPr>
        <p:txBody>
          <a:bodyPr lIns="0" rIns="0" tIns="0" bIns="0" anchor="ctr">
            <a:noAutofit/>
          </a:bodyPr>
          <a:p>
            <a:pPr indent="0">
              <a:buNone/>
            </a:pPr>
            <a:endParaRPr b="0" lang="en-AU" sz="1400" spc="-1" strike="noStrike">
              <a:solidFill>
                <a:srgbClr val="000000"/>
              </a:solidFill>
              <a:latin typeface="Arial"/>
            </a:endParaRPr>
          </a:p>
        </p:txBody>
      </p:sp>
      <p:sp>
        <p:nvSpPr>
          <p:cNvPr id="7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7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7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7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7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8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9" name="PlaceHolder 8"/>
          <p:cNvSpPr>
            <a:spLocks noGrp="1"/>
          </p:cNvSpPr>
          <p:nvPr>
            <p:ph type="sldNum" idx="2"/>
          </p:nvPr>
        </p:nvSpPr>
        <p:spPr/>
        <p:txBody>
          <a:bodyPr/>
          <a:p>
            <a:fld id="{4D334EDE-4E09-43E3-8EE7-6A6011A63581}"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662A88C1-A1D6-41B3-BD4B-4BD01E694DC2}"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430920" y="1889640"/>
            <a:ext cx="8282160" cy="1516320"/>
          </a:xfrm>
          <a:prstGeom prst="rect">
            <a:avLst/>
          </a:prstGeom>
          <a:noFill/>
          <a:ln w="0">
            <a:noFill/>
          </a:ln>
        </p:spPr>
        <p:txBody>
          <a:bodyPr lIns="0" rIns="0" tIns="0" bIns="0" anchor="ctr">
            <a:noAutofit/>
          </a:bodyPr>
          <a:p>
            <a:pPr indent="0">
              <a:buNone/>
            </a:pPr>
            <a:endParaRPr b="0" lang="en-AU" sz="1400" spc="-1" strike="noStrike">
              <a:solidFill>
                <a:srgbClr val="000000"/>
              </a:solidFill>
              <a:latin typeface="Arial"/>
            </a:endParaRPr>
          </a:p>
        </p:txBody>
      </p:sp>
      <p:sp>
        <p:nvSpPr>
          <p:cNvPr id="8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AU" sz="3200" spc="-1" strike="noStrike">
              <a:solidFill>
                <a:srgbClr val="000000"/>
              </a:solidFill>
              <a:latin typeface="Arial"/>
            </a:endParaRPr>
          </a:p>
        </p:txBody>
      </p:sp>
      <p:sp>
        <p:nvSpPr>
          <p:cNvPr id="4" name="PlaceHolder 3"/>
          <p:cNvSpPr>
            <a:spLocks noGrp="1"/>
          </p:cNvSpPr>
          <p:nvPr>
            <p:ph type="sldNum" idx="3"/>
          </p:nvPr>
        </p:nvSpPr>
        <p:spPr/>
        <p:txBody>
          <a:bodyPr/>
          <a:p>
            <a:fld id="{075535E3-4909-45DF-9C78-9556572DAA8D}"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30920" y="1889640"/>
            <a:ext cx="8282160" cy="1516320"/>
          </a:xfrm>
          <a:prstGeom prst="rect">
            <a:avLst/>
          </a:prstGeom>
          <a:noFill/>
          <a:ln w="0">
            <a:noFill/>
          </a:ln>
        </p:spPr>
        <p:txBody>
          <a:bodyPr lIns="0" rIns="0" tIns="0" bIns="0" anchor="ctr">
            <a:noAutofit/>
          </a:bodyPr>
          <a:p>
            <a:pPr indent="0">
              <a:buNone/>
            </a:pPr>
            <a:endParaRPr b="0" lang="en-AU" sz="1400" spc="-1" strike="noStrike">
              <a:solidFill>
                <a:srgbClr val="000000"/>
              </a:solidFill>
              <a:latin typeface="Arial"/>
            </a:endParaRPr>
          </a:p>
        </p:txBody>
      </p:sp>
      <p:sp>
        <p:nvSpPr>
          <p:cNvPr id="8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4" name="PlaceHolder 3"/>
          <p:cNvSpPr>
            <a:spLocks noGrp="1"/>
          </p:cNvSpPr>
          <p:nvPr>
            <p:ph type="sldNum" idx="3"/>
          </p:nvPr>
        </p:nvSpPr>
        <p:spPr/>
        <p:txBody>
          <a:bodyPr/>
          <a:p>
            <a:fld id="{276E1893-52FE-49E0-AF4E-A98BEC966FC0}"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30920" y="1889640"/>
            <a:ext cx="8282160" cy="1516320"/>
          </a:xfrm>
          <a:prstGeom prst="rect">
            <a:avLst/>
          </a:prstGeom>
          <a:noFill/>
          <a:ln w="0">
            <a:noFill/>
          </a:ln>
        </p:spPr>
        <p:txBody>
          <a:bodyPr lIns="0" rIns="0" tIns="0" bIns="0" anchor="ctr">
            <a:noAutofit/>
          </a:bodyPr>
          <a:p>
            <a:pPr indent="0">
              <a:buNone/>
            </a:pPr>
            <a:endParaRPr b="0" lang="en-AU" sz="1400" spc="-1" strike="noStrike">
              <a:solidFill>
                <a:srgbClr val="000000"/>
              </a:solidFill>
              <a:latin typeface="Arial"/>
            </a:endParaRPr>
          </a:p>
        </p:txBody>
      </p:sp>
      <p:sp>
        <p:nvSpPr>
          <p:cNvPr id="8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9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5" name="PlaceHolder 4"/>
          <p:cNvSpPr>
            <a:spLocks noGrp="1"/>
          </p:cNvSpPr>
          <p:nvPr>
            <p:ph type="sldNum" idx="3"/>
          </p:nvPr>
        </p:nvSpPr>
        <p:spPr/>
        <p:txBody>
          <a:bodyPr/>
          <a:p>
            <a:fld id="{01383BA0-CA0F-4D22-9E24-77AE19CBE956}"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430920" y="1889640"/>
            <a:ext cx="8282160" cy="1516320"/>
          </a:xfrm>
          <a:prstGeom prst="rect">
            <a:avLst/>
          </a:prstGeom>
          <a:noFill/>
          <a:ln w="0">
            <a:noFill/>
          </a:ln>
        </p:spPr>
        <p:txBody>
          <a:bodyPr lIns="0" rIns="0" tIns="0" bIns="0" anchor="ctr">
            <a:noAutofit/>
          </a:bodyPr>
          <a:p>
            <a:pPr indent="0">
              <a:buNone/>
            </a:pPr>
            <a:endParaRPr b="0" lang="en-AU" sz="1400" spc="-1" strike="noStrike">
              <a:solidFill>
                <a:srgbClr val="000000"/>
              </a:solidFill>
              <a:latin typeface="Arial"/>
            </a:endParaRPr>
          </a:p>
        </p:txBody>
      </p:sp>
      <p:sp>
        <p:nvSpPr>
          <p:cNvPr id="3" name="PlaceHolder 2"/>
          <p:cNvSpPr>
            <a:spLocks noGrp="1"/>
          </p:cNvSpPr>
          <p:nvPr>
            <p:ph type="sldNum" idx="3"/>
          </p:nvPr>
        </p:nvSpPr>
        <p:spPr/>
        <p:txBody>
          <a:bodyPr/>
          <a:p>
            <a:fld id="{E6A3C2AD-459B-48B8-9267-7A94734CA702}"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30920" y="1889640"/>
            <a:ext cx="8282160" cy="1516320"/>
          </a:xfrm>
          <a:prstGeom prst="rect">
            <a:avLst/>
          </a:prstGeom>
          <a:noFill/>
          <a:ln w="0">
            <a:noFill/>
          </a:ln>
        </p:spPr>
        <p:txBody>
          <a:bodyPr lIns="0" rIns="0" tIns="0" bIns="0" anchor="ctr">
            <a:noAutofit/>
          </a:bodyPr>
          <a:p>
            <a:pPr indent="0">
              <a:buNone/>
            </a:pPr>
            <a:endParaRPr b="0" lang="en-AU" sz="1400" spc="-1" strike="noStrike">
              <a:solidFill>
                <a:srgbClr val="000000"/>
              </a:solidFill>
              <a:latin typeface="Arial"/>
            </a:endParaRPr>
          </a:p>
        </p:txBody>
      </p:sp>
      <p:sp>
        <p:nvSpPr>
          <p:cNvPr id="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4" name="PlaceHolder 3"/>
          <p:cNvSpPr>
            <a:spLocks noGrp="1"/>
          </p:cNvSpPr>
          <p:nvPr>
            <p:ph type="sldNum" idx="1"/>
          </p:nvPr>
        </p:nvSpPr>
        <p:spPr/>
        <p:txBody>
          <a:bodyPr/>
          <a:p>
            <a:fld id="{360E3E83-3BD2-4F72-8C6A-15D5C0C8616D}"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430920" y="1889640"/>
            <a:ext cx="8282160" cy="7030080"/>
          </a:xfrm>
          <a:prstGeom prst="rect">
            <a:avLst/>
          </a:prstGeom>
          <a:noFill/>
          <a:ln w="0">
            <a:noFill/>
          </a:ln>
        </p:spPr>
        <p:txBody>
          <a:bodyPr lIns="0" rIns="0" tIns="0" bIns="0" anchor="ctr">
            <a:noAutofit/>
          </a:bodyPr>
          <a:p>
            <a:pPr algn="ctr"/>
            <a:endParaRPr b="0" lang="en-AU" sz="3200" spc="-1" strike="noStrike">
              <a:solidFill>
                <a:srgbClr val="000000"/>
              </a:solidFill>
              <a:latin typeface="Arial"/>
            </a:endParaRPr>
          </a:p>
        </p:txBody>
      </p:sp>
      <p:sp>
        <p:nvSpPr>
          <p:cNvPr id="3" name="PlaceHolder 2"/>
          <p:cNvSpPr>
            <a:spLocks noGrp="1"/>
          </p:cNvSpPr>
          <p:nvPr>
            <p:ph type="sldNum" idx="3"/>
          </p:nvPr>
        </p:nvSpPr>
        <p:spPr/>
        <p:txBody>
          <a:bodyPr/>
          <a:p>
            <a:fld id="{4E6D353E-BB28-4B58-979C-0A018710FD80}"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30920" y="1889640"/>
            <a:ext cx="8282160" cy="1516320"/>
          </a:xfrm>
          <a:prstGeom prst="rect">
            <a:avLst/>
          </a:prstGeom>
          <a:noFill/>
          <a:ln w="0">
            <a:noFill/>
          </a:ln>
        </p:spPr>
        <p:txBody>
          <a:bodyPr lIns="0" rIns="0" tIns="0" bIns="0" anchor="ctr">
            <a:noAutofit/>
          </a:bodyPr>
          <a:p>
            <a:pPr indent="0">
              <a:buNone/>
            </a:pPr>
            <a:endParaRPr b="0" lang="en-AU" sz="1400" spc="-1" strike="noStrike">
              <a:solidFill>
                <a:srgbClr val="000000"/>
              </a:solidFill>
              <a:latin typeface="Arial"/>
            </a:endParaRPr>
          </a:p>
        </p:txBody>
      </p:sp>
      <p:sp>
        <p:nvSpPr>
          <p:cNvPr id="9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9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9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6" name="PlaceHolder 5"/>
          <p:cNvSpPr>
            <a:spLocks noGrp="1"/>
          </p:cNvSpPr>
          <p:nvPr>
            <p:ph type="sldNum" idx="3"/>
          </p:nvPr>
        </p:nvSpPr>
        <p:spPr/>
        <p:txBody>
          <a:bodyPr/>
          <a:p>
            <a:fld id="{C76EC022-F9AF-4E37-A153-635C9F4E7FB7}"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30920" y="1889640"/>
            <a:ext cx="8282160" cy="1516320"/>
          </a:xfrm>
          <a:prstGeom prst="rect">
            <a:avLst/>
          </a:prstGeom>
          <a:noFill/>
          <a:ln w="0">
            <a:noFill/>
          </a:ln>
        </p:spPr>
        <p:txBody>
          <a:bodyPr lIns="0" rIns="0" tIns="0" bIns="0" anchor="ctr">
            <a:noAutofit/>
          </a:bodyPr>
          <a:p>
            <a:pPr indent="0">
              <a:buNone/>
            </a:pPr>
            <a:endParaRPr b="0" lang="en-AU" sz="1400" spc="-1" strike="noStrike">
              <a:solidFill>
                <a:srgbClr val="000000"/>
              </a:solidFill>
              <a:latin typeface="Arial"/>
            </a:endParaRPr>
          </a:p>
        </p:txBody>
      </p:sp>
      <p:sp>
        <p:nvSpPr>
          <p:cNvPr id="9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9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10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6" name="PlaceHolder 5"/>
          <p:cNvSpPr>
            <a:spLocks noGrp="1"/>
          </p:cNvSpPr>
          <p:nvPr>
            <p:ph type="sldNum" idx="3"/>
          </p:nvPr>
        </p:nvSpPr>
        <p:spPr/>
        <p:txBody>
          <a:bodyPr/>
          <a:p>
            <a:fld id="{7CAA0934-1B6B-4D5B-BE58-C253CEBE05FF}"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30920" y="1889640"/>
            <a:ext cx="8282160" cy="1516320"/>
          </a:xfrm>
          <a:prstGeom prst="rect">
            <a:avLst/>
          </a:prstGeom>
          <a:noFill/>
          <a:ln w="0">
            <a:noFill/>
          </a:ln>
        </p:spPr>
        <p:txBody>
          <a:bodyPr lIns="0" rIns="0" tIns="0" bIns="0" anchor="ctr">
            <a:noAutofit/>
          </a:bodyPr>
          <a:p>
            <a:pPr indent="0">
              <a:buNone/>
            </a:pPr>
            <a:endParaRPr b="0" lang="en-AU" sz="1400" spc="-1" strike="noStrike">
              <a:solidFill>
                <a:srgbClr val="000000"/>
              </a:solidFill>
              <a:latin typeface="Arial"/>
            </a:endParaRPr>
          </a:p>
        </p:txBody>
      </p:sp>
      <p:sp>
        <p:nvSpPr>
          <p:cNvPr id="10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10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10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6" name="PlaceHolder 5"/>
          <p:cNvSpPr>
            <a:spLocks noGrp="1"/>
          </p:cNvSpPr>
          <p:nvPr>
            <p:ph type="sldNum" idx="3"/>
          </p:nvPr>
        </p:nvSpPr>
        <p:spPr/>
        <p:txBody>
          <a:bodyPr/>
          <a:p>
            <a:fld id="{E9C64F5A-CABE-40CE-A452-159E1C39FA50}"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30920" y="1889640"/>
            <a:ext cx="8282160" cy="1516320"/>
          </a:xfrm>
          <a:prstGeom prst="rect">
            <a:avLst/>
          </a:prstGeom>
          <a:noFill/>
          <a:ln w="0">
            <a:noFill/>
          </a:ln>
        </p:spPr>
        <p:txBody>
          <a:bodyPr lIns="0" rIns="0" tIns="0" bIns="0" anchor="ctr">
            <a:noAutofit/>
          </a:bodyPr>
          <a:p>
            <a:pPr indent="0">
              <a:buNone/>
            </a:pPr>
            <a:endParaRPr b="0" lang="en-AU" sz="1400" spc="-1" strike="noStrike">
              <a:solidFill>
                <a:srgbClr val="000000"/>
              </a:solidFill>
              <a:latin typeface="Arial"/>
            </a:endParaRPr>
          </a:p>
        </p:txBody>
      </p:sp>
      <p:sp>
        <p:nvSpPr>
          <p:cNvPr id="10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10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5" name="PlaceHolder 4"/>
          <p:cNvSpPr>
            <a:spLocks noGrp="1"/>
          </p:cNvSpPr>
          <p:nvPr>
            <p:ph type="sldNum" idx="3"/>
          </p:nvPr>
        </p:nvSpPr>
        <p:spPr/>
        <p:txBody>
          <a:bodyPr/>
          <a:p>
            <a:fld id="{B3DB3F10-71BD-4484-A43F-B6308316ED81}"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30920" y="1889640"/>
            <a:ext cx="8282160" cy="1516320"/>
          </a:xfrm>
          <a:prstGeom prst="rect">
            <a:avLst/>
          </a:prstGeom>
          <a:noFill/>
          <a:ln w="0">
            <a:noFill/>
          </a:ln>
        </p:spPr>
        <p:txBody>
          <a:bodyPr lIns="0" rIns="0" tIns="0" bIns="0" anchor="ctr">
            <a:noAutofit/>
          </a:bodyPr>
          <a:p>
            <a:pPr indent="0">
              <a:buNone/>
            </a:pPr>
            <a:endParaRPr b="0" lang="en-AU" sz="1400" spc="-1" strike="noStrike">
              <a:solidFill>
                <a:srgbClr val="000000"/>
              </a:solidFill>
              <a:latin typeface="Arial"/>
            </a:endParaRPr>
          </a:p>
        </p:txBody>
      </p:sp>
      <p:sp>
        <p:nvSpPr>
          <p:cNvPr id="10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11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11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11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7" name="PlaceHolder 6"/>
          <p:cNvSpPr>
            <a:spLocks noGrp="1"/>
          </p:cNvSpPr>
          <p:nvPr>
            <p:ph type="sldNum" idx="3"/>
          </p:nvPr>
        </p:nvSpPr>
        <p:spPr/>
        <p:txBody>
          <a:bodyPr/>
          <a:p>
            <a:fld id="{B83757DB-021F-45DA-B7C0-8DC9DF8A0602}"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30920" y="1889640"/>
            <a:ext cx="8282160" cy="1516320"/>
          </a:xfrm>
          <a:prstGeom prst="rect">
            <a:avLst/>
          </a:prstGeom>
          <a:noFill/>
          <a:ln w="0">
            <a:noFill/>
          </a:ln>
        </p:spPr>
        <p:txBody>
          <a:bodyPr lIns="0" rIns="0" tIns="0" bIns="0" anchor="ctr">
            <a:noAutofit/>
          </a:bodyPr>
          <a:p>
            <a:pPr indent="0">
              <a:buNone/>
            </a:pPr>
            <a:endParaRPr b="0" lang="en-AU" sz="1400" spc="-1" strike="noStrike">
              <a:solidFill>
                <a:srgbClr val="000000"/>
              </a:solidFill>
              <a:latin typeface="Arial"/>
            </a:endParaRPr>
          </a:p>
        </p:txBody>
      </p:sp>
      <p:sp>
        <p:nvSpPr>
          <p:cNvPr id="11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11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11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11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11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11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9" name="PlaceHolder 8"/>
          <p:cNvSpPr>
            <a:spLocks noGrp="1"/>
          </p:cNvSpPr>
          <p:nvPr>
            <p:ph type="sldNum" idx="3"/>
          </p:nvPr>
        </p:nvSpPr>
        <p:spPr/>
        <p:txBody>
          <a:bodyPr/>
          <a:p>
            <a:fld id="{387CA552-CC00-4CE5-8471-CAE4AEDB7A81}"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B92A8DBF-7274-487A-BA10-05C6755EC72C}"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430920" y="1889640"/>
            <a:ext cx="8282160" cy="1516320"/>
          </a:xfrm>
          <a:prstGeom prst="rect">
            <a:avLst/>
          </a:prstGeom>
          <a:noFill/>
          <a:ln w="0">
            <a:noFill/>
          </a:ln>
        </p:spPr>
        <p:txBody>
          <a:bodyPr lIns="0" rIns="0" tIns="0" bIns="0" anchor="ctr">
            <a:noAutofit/>
          </a:bodyPr>
          <a:p>
            <a:pPr indent="0">
              <a:buNone/>
            </a:pPr>
            <a:endParaRPr b="0" lang="en-AU" sz="1400" spc="-1" strike="noStrike">
              <a:solidFill>
                <a:srgbClr val="000000"/>
              </a:solidFill>
              <a:latin typeface="Arial"/>
            </a:endParaRPr>
          </a:p>
        </p:txBody>
      </p:sp>
      <p:sp>
        <p:nvSpPr>
          <p:cNvPr id="12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AU" sz="3200" spc="-1" strike="noStrike">
              <a:solidFill>
                <a:srgbClr val="000000"/>
              </a:solidFill>
              <a:latin typeface="Arial"/>
            </a:endParaRPr>
          </a:p>
        </p:txBody>
      </p:sp>
      <p:sp>
        <p:nvSpPr>
          <p:cNvPr id="4" name="PlaceHolder 3"/>
          <p:cNvSpPr>
            <a:spLocks noGrp="1"/>
          </p:cNvSpPr>
          <p:nvPr>
            <p:ph type="sldNum" idx="4"/>
          </p:nvPr>
        </p:nvSpPr>
        <p:spPr/>
        <p:txBody>
          <a:bodyPr/>
          <a:p>
            <a:fld id="{3783A457-10A7-4BA3-AB5B-518DD121C1EE}"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30920" y="1889640"/>
            <a:ext cx="8282160" cy="1516320"/>
          </a:xfrm>
          <a:prstGeom prst="rect">
            <a:avLst/>
          </a:prstGeom>
          <a:noFill/>
          <a:ln w="0">
            <a:noFill/>
          </a:ln>
        </p:spPr>
        <p:txBody>
          <a:bodyPr lIns="0" rIns="0" tIns="0" bIns="0" anchor="ctr">
            <a:noAutofit/>
          </a:bodyPr>
          <a:p>
            <a:pPr indent="0">
              <a:buNone/>
            </a:pPr>
            <a:endParaRPr b="0" lang="en-AU" sz="1400" spc="-1" strike="noStrike">
              <a:solidFill>
                <a:srgbClr val="000000"/>
              </a:solidFill>
              <a:latin typeface="Arial"/>
            </a:endParaRPr>
          </a:p>
        </p:txBody>
      </p:sp>
      <p:sp>
        <p:nvSpPr>
          <p:cNvPr id="12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4" name="PlaceHolder 3"/>
          <p:cNvSpPr>
            <a:spLocks noGrp="1"/>
          </p:cNvSpPr>
          <p:nvPr>
            <p:ph type="sldNum" idx="4"/>
          </p:nvPr>
        </p:nvSpPr>
        <p:spPr/>
        <p:txBody>
          <a:bodyPr/>
          <a:p>
            <a:fld id="{AA232B43-CC85-425C-A524-D0A1218E53A7}"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30920" y="1889640"/>
            <a:ext cx="8282160" cy="1516320"/>
          </a:xfrm>
          <a:prstGeom prst="rect">
            <a:avLst/>
          </a:prstGeom>
          <a:noFill/>
          <a:ln w="0">
            <a:noFill/>
          </a:ln>
        </p:spPr>
        <p:txBody>
          <a:bodyPr lIns="0" rIns="0" tIns="0" bIns="0" anchor="ctr">
            <a:noAutofit/>
          </a:bodyPr>
          <a:p>
            <a:pPr indent="0">
              <a:buNone/>
            </a:pPr>
            <a:endParaRPr b="0" lang="en-AU" sz="1400" spc="-1" strike="noStrike">
              <a:solidFill>
                <a:srgbClr val="000000"/>
              </a:solidFill>
              <a:latin typeface="Arial"/>
            </a:endParaRPr>
          </a:p>
        </p:txBody>
      </p:sp>
      <p:sp>
        <p:nvSpPr>
          <p:cNvPr id="1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1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5" name="PlaceHolder 4"/>
          <p:cNvSpPr>
            <a:spLocks noGrp="1"/>
          </p:cNvSpPr>
          <p:nvPr>
            <p:ph type="sldNum" idx="1"/>
          </p:nvPr>
        </p:nvSpPr>
        <p:spPr/>
        <p:txBody>
          <a:bodyPr/>
          <a:p>
            <a:fld id="{68DA3F4F-B6EB-4BAA-9D6E-2E808D837CE1}" type="slidenum">
              <a:t>&lt;#&gt;</a:t>
            </a:fld>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30920" y="1889640"/>
            <a:ext cx="8282160" cy="1516320"/>
          </a:xfrm>
          <a:prstGeom prst="rect">
            <a:avLst/>
          </a:prstGeom>
          <a:noFill/>
          <a:ln w="0">
            <a:noFill/>
          </a:ln>
        </p:spPr>
        <p:txBody>
          <a:bodyPr lIns="0" rIns="0" tIns="0" bIns="0" anchor="ctr">
            <a:noAutofit/>
          </a:bodyPr>
          <a:p>
            <a:pPr indent="0">
              <a:buNone/>
            </a:pPr>
            <a:endParaRPr b="0" lang="en-AU" sz="1400" spc="-1" strike="noStrike">
              <a:solidFill>
                <a:srgbClr val="000000"/>
              </a:solidFill>
              <a:latin typeface="Arial"/>
            </a:endParaRPr>
          </a:p>
        </p:txBody>
      </p:sp>
      <p:sp>
        <p:nvSpPr>
          <p:cNvPr id="12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13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5" name="PlaceHolder 4"/>
          <p:cNvSpPr>
            <a:spLocks noGrp="1"/>
          </p:cNvSpPr>
          <p:nvPr>
            <p:ph type="sldNum" idx="4"/>
          </p:nvPr>
        </p:nvSpPr>
        <p:spPr/>
        <p:txBody>
          <a:bodyPr/>
          <a:p>
            <a:fld id="{3BB085DA-A0CB-4B9B-8595-9410A1C1982C}"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430920" y="1889640"/>
            <a:ext cx="8282160" cy="1516320"/>
          </a:xfrm>
          <a:prstGeom prst="rect">
            <a:avLst/>
          </a:prstGeom>
          <a:noFill/>
          <a:ln w="0">
            <a:noFill/>
          </a:ln>
        </p:spPr>
        <p:txBody>
          <a:bodyPr lIns="0" rIns="0" tIns="0" bIns="0" anchor="ctr">
            <a:noAutofit/>
          </a:bodyPr>
          <a:p>
            <a:pPr indent="0">
              <a:buNone/>
            </a:pPr>
            <a:endParaRPr b="0" lang="en-AU" sz="1400" spc="-1" strike="noStrike">
              <a:solidFill>
                <a:srgbClr val="000000"/>
              </a:solidFill>
              <a:latin typeface="Arial"/>
            </a:endParaRPr>
          </a:p>
        </p:txBody>
      </p:sp>
      <p:sp>
        <p:nvSpPr>
          <p:cNvPr id="3" name="PlaceHolder 2"/>
          <p:cNvSpPr>
            <a:spLocks noGrp="1"/>
          </p:cNvSpPr>
          <p:nvPr>
            <p:ph type="sldNum" idx="4"/>
          </p:nvPr>
        </p:nvSpPr>
        <p:spPr/>
        <p:txBody>
          <a:bodyPr/>
          <a:p>
            <a:fld id="{B75EED71-2C1F-4521-88A3-57A19DB3B60C}"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430920" y="1889640"/>
            <a:ext cx="8282160" cy="7030080"/>
          </a:xfrm>
          <a:prstGeom prst="rect">
            <a:avLst/>
          </a:prstGeom>
          <a:noFill/>
          <a:ln w="0">
            <a:noFill/>
          </a:ln>
        </p:spPr>
        <p:txBody>
          <a:bodyPr lIns="0" rIns="0" tIns="0" bIns="0" anchor="ctr">
            <a:noAutofit/>
          </a:bodyPr>
          <a:p>
            <a:pPr algn="ctr"/>
            <a:endParaRPr b="0" lang="en-AU" sz="3200" spc="-1" strike="noStrike">
              <a:solidFill>
                <a:srgbClr val="000000"/>
              </a:solidFill>
              <a:latin typeface="Arial"/>
            </a:endParaRPr>
          </a:p>
        </p:txBody>
      </p:sp>
      <p:sp>
        <p:nvSpPr>
          <p:cNvPr id="3" name="PlaceHolder 2"/>
          <p:cNvSpPr>
            <a:spLocks noGrp="1"/>
          </p:cNvSpPr>
          <p:nvPr>
            <p:ph type="sldNum" idx="4"/>
          </p:nvPr>
        </p:nvSpPr>
        <p:spPr/>
        <p:txBody>
          <a:bodyPr/>
          <a:p>
            <a:fld id="{F58CD7AD-D984-4418-B9F5-68B5D988FAD2}"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30920" y="1889640"/>
            <a:ext cx="8282160" cy="1516320"/>
          </a:xfrm>
          <a:prstGeom prst="rect">
            <a:avLst/>
          </a:prstGeom>
          <a:noFill/>
          <a:ln w="0">
            <a:noFill/>
          </a:ln>
        </p:spPr>
        <p:txBody>
          <a:bodyPr lIns="0" rIns="0" tIns="0" bIns="0" anchor="ctr">
            <a:noAutofit/>
          </a:bodyPr>
          <a:p>
            <a:pPr indent="0">
              <a:buNone/>
            </a:pPr>
            <a:endParaRPr b="0" lang="en-AU" sz="1400" spc="-1" strike="noStrike">
              <a:solidFill>
                <a:srgbClr val="000000"/>
              </a:solidFill>
              <a:latin typeface="Arial"/>
            </a:endParaRPr>
          </a:p>
        </p:txBody>
      </p:sp>
      <p:sp>
        <p:nvSpPr>
          <p:cNvPr id="13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13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13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6" name="PlaceHolder 5"/>
          <p:cNvSpPr>
            <a:spLocks noGrp="1"/>
          </p:cNvSpPr>
          <p:nvPr>
            <p:ph type="sldNum" idx="4"/>
          </p:nvPr>
        </p:nvSpPr>
        <p:spPr/>
        <p:txBody>
          <a:bodyPr/>
          <a:p>
            <a:fld id="{4F6D0972-2F80-462B-AEEB-B18D6E90FD25}"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30920" y="1889640"/>
            <a:ext cx="8282160" cy="1516320"/>
          </a:xfrm>
          <a:prstGeom prst="rect">
            <a:avLst/>
          </a:prstGeom>
          <a:noFill/>
          <a:ln w="0">
            <a:noFill/>
          </a:ln>
        </p:spPr>
        <p:txBody>
          <a:bodyPr lIns="0" rIns="0" tIns="0" bIns="0" anchor="ctr">
            <a:noAutofit/>
          </a:bodyPr>
          <a:p>
            <a:pPr indent="0">
              <a:buNone/>
            </a:pPr>
            <a:endParaRPr b="0" lang="en-AU" sz="1400" spc="-1" strike="noStrike">
              <a:solidFill>
                <a:srgbClr val="000000"/>
              </a:solidFill>
              <a:latin typeface="Arial"/>
            </a:endParaRPr>
          </a:p>
        </p:txBody>
      </p:sp>
      <p:sp>
        <p:nvSpPr>
          <p:cNvPr id="13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13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14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6" name="PlaceHolder 5"/>
          <p:cNvSpPr>
            <a:spLocks noGrp="1"/>
          </p:cNvSpPr>
          <p:nvPr>
            <p:ph type="sldNum" idx="4"/>
          </p:nvPr>
        </p:nvSpPr>
        <p:spPr/>
        <p:txBody>
          <a:bodyPr/>
          <a:p>
            <a:fld id="{489F2F72-3724-446A-868D-C8F4F4620590}"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30920" y="1889640"/>
            <a:ext cx="8282160" cy="1516320"/>
          </a:xfrm>
          <a:prstGeom prst="rect">
            <a:avLst/>
          </a:prstGeom>
          <a:noFill/>
          <a:ln w="0">
            <a:noFill/>
          </a:ln>
        </p:spPr>
        <p:txBody>
          <a:bodyPr lIns="0" rIns="0" tIns="0" bIns="0" anchor="ctr">
            <a:noAutofit/>
          </a:bodyPr>
          <a:p>
            <a:pPr indent="0">
              <a:buNone/>
            </a:pPr>
            <a:endParaRPr b="0" lang="en-AU" sz="1400" spc="-1" strike="noStrike">
              <a:solidFill>
                <a:srgbClr val="000000"/>
              </a:solidFill>
              <a:latin typeface="Arial"/>
            </a:endParaRPr>
          </a:p>
        </p:txBody>
      </p:sp>
      <p:sp>
        <p:nvSpPr>
          <p:cNvPr id="14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14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14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6" name="PlaceHolder 5"/>
          <p:cNvSpPr>
            <a:spLocks noGrp="1"/>
          </p:cNvSpPr>
          <p:nvPr>
            <p:ph type="sldNum" idx="4"/>
          </p:nvPr>
        </p:nvSpPr>
        <p:spPr/>
        <p:txBody>
          <a:bodyPr/>
          <a:p>
            <a:fld id="{E12280CF-07C5-48BF-A04C-C9FFE54B40DD}"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30920" y="1889640"/>
            <a:ext cx="8282160" cy="1516320"/>
          </a:xfrm>
          <a:prstGeom prst="rect">
            <a:avLst/>
          </a:prstGeom>
          <a:noFill/>
          <a:ln w="0">
            <a:noFill/>
          </a:ln>
        </p:spPr>
        <p:txBody>
          <a:bodyPr lIns="0" rIns="0" tIns="0" bIns="0" anchor="ctr">
            <a:noAutofit/>
          </a:bodyPr>
          <a:p>
            <a:pPr indent="0">
              <a:buNone/>
            </a:pPr>
            <a:endParaRPr b="0" lang="en-AU" sz="1400" spc="-1" strike="noStrike">
              <a:solidFill>
                <a:srgbClr val="000000"/>
              </a:solidFill>
              <a:latin typeface="Arial"/>
            </a:endParaRPr>
          </a:p>
        </p:txBody>
      </p:sp>
      <p:sp>
        <p:nvSpPr>
          <p:cNvPr id="14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14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5" name="PlaceHolder 4"/>
          <p:cNvSpPr>
            <a:spLocks noGrp="1"/>
          </p:cNvSpPr>
          <p:nvPr>
            <p:ph type="sldNum" idx="4"/>
          </p:nvPr>
        </p:nvSpPr>
        <p:spPr/>
        <p:txBody>
          <a:bodyPr/>
          <a:p>
            <a:fld id="{1908123B-0258-4573-A4D4-779575D1EABE}"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30920" y="1889640"/>
            <a:ext cx="8282160" cy="1516320"/>
          </a:xfrm>
          <a:prstGeom prst="rect">
            <a:avLst/>
          </a:prstGeom>
          <a:noFill/>
          <a:ln w="0">
            <a:noFill/>
          </a:ln>
        </p:spPr>
        <p:txBody>
          <a:bodyPr lIns="0" rIns="0" tIns="0" bIns="0" anchor="ctr">
            <a:noAutofit/>
          </a:bodyPr>
          <a:p>
            <a:pPr indent="0">
              <a:buNone/>
            </a:pPr>
            <a:endParaRPr b="0" lang="en-AU" sz="1400" spc="-1" strike="noStrike">
              <a:solidFill>
                <a:srgbClr val="000000"/>
              </a:solidFill>
              <a:latin typeface="Arial"/>
            </a:endParaRPr>
          </a:p>
        </p:txBody>
      </p:sp>
      <p:sp>
        <p:nvSpPr>
          <p:cNvPr id="14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15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15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15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7" name="PlaceHolder 6"/>
          <p:cNvSpPr>
            <a:spLocks noGrp="1"/>
          </p:cNvSpPr>
          <p:nvPr>
            <p:ph type="sldNum" idx="4"/>
          </p:nvPr>
        </p:nvSpPr>
        <p:spPr/>
        <p:txBody>
          <a:bodyPr/>
          <a:p>
            <a:fld id="{F30BBE37-CCED-46DD-AE45-2FEC3D161A90}" type="slidenum">
              <a:t>&lt;#&gt;</a:t>
            </a:fld>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30920" y="1889640"/>
            <a:ext cx="8282160" cy="1516320"/>
          </a:xfrm>
          <a:prstGeom prst="rect">
            <a:avLst/>
          </a:prstGeom>
          <a:noFill/>
          <a:ln w="0">
            <a:noFill/>
          </a:ln>
        </p:spPr>
        <p:txBody>
          <a:bodyPr lIns="0" rIns="0" tIns="0" bIns="0" anchor="ctr">
            <a:noAutofit/>
          </a:bodyPr>
          <a:p>
            <a:pPr indent="0">
              <a:buNone/>
            </a:pPr>
            <a:endParaRPr b="0" lang="en-AU" sz="1400" spc="-1" strike="noStrike">
              <a:solidFill>
                <a:srgbClr val="000000"/>
              </a:solidFill>
              <a:latin typeface="Arial"/>
            </a:endParaRPr>
          </a:p>
        </p:txBody>
      </p:sp>
      <p:sp>
        <p:nvSpPr>
          <p:cNvPr id="15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15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15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15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15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15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9" name="PlaceHolder 8"/>
          <p:cNvSpPr>
            <a:spLocks noGrp="1"/>
          </p:cNvSpPr>
          <p:nvPr>
            <p:ph type="sldNum" idx="4"/>
          </p:nvPr>
        </p:nvSpPr>
        <p:spPr/>
        <p:txBody>
          <a:bodyPr/>
          <a:p>
            <a:fld id="{B3100FB6-2740-4B8C-8B2D-2E5CD92B99CC}"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30920" y="1889640"/>
            <a:ext cx="8282160" cy="1516320"/>
          </a:xfrm>
          <a:prstGeom prst="rect">
            <a:avLst/>
          </a:prstGeom>
          <a:noFill/>
          <a:ln w="0">
            <a:noFill/>
          </a:ln>
        </p:spPr>
        <p:txBody>
          <a:bodyPr lIns="0" rIns="0" tIns="0" bIns="0" anchor="ctr">
            <a:noAutofit/>
          </a:bodyPr>
          <a:p>
            <a:pPr indent="0">
              <a:buNone/>
            </a:pPr>
            <a:endParaRPr b="0" lang="en-AU" sz="1400" spc="-1" strike="noStrike">
              <a:solidFill>
                <a:srgbClr val="000000"/>
              </a:solidFill>
              <a:latin typeface="Arial"/>
            </a:endParaRPr>
          </a:p>
        </p:txBody>
      </p:sp>
      <p:sp>
        <p:nvSpPr>
          <p:cNvPr id="3" name="PlaceHolder 2"/>
          <p:cNvSpPr>
            <a:spLocks noGrp="1"/>
          </p:cNvSpPr>
          <p:nvPr>
            <p:ph type="sldNum" idx="1"/>
          </p:nvPr>
        </p:nvSpPr>
        <p:spPr/>
        <p:txBody>
          <a:bodyPr/>
          <a:p>
            <a:fld id="{34A17E12-DE32-4CF1-B7B2-4033DC3DDBA8}"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30920" y="1889640"/>
            <a:ext cx="8282160" cy="7030080"/>
          </a:xfrm>
          <a:prstGeom prst="rect">
            <a:avLst/>
          </a:prstGeom>
          <a:noFill/>
          <a:ln w="0">
            <a:noFill/>
          </a:ln>
        </p:spPr>
        <p:txBody>
          <a:bodyPr lIns="0" rIns="0" tIns="0" bIns="0" anchor="ctr">
            <a:noAutofit/>
          </a:bodyPr>
          <a:p>
            <a:pPr algn="ctr"/>
            <a:endParaRPr b="0" lang="en-AU" sz="3200" spc="-1" strike="noStrike">
              <a:solidFill>
                <a:srgbClr val="000000"/>
              </a:solidFill>
              <a:latin typeface="Arial"/>
            </a:endParaRPr>
          </a:p>
        </p:txBody>
      </p:sp>
      <p:sp>
        <p:nvSpPr>
          <p:cNvPr id="3" name="PlaceHolder 2"/>
          <p:cNvSpPr>
            <a:spLocks noGrp="1"/>
          </p:cNvSpPr>
          <p:nvPr>
            <p:ph type="sldNum" idx="1"/>
          </p:nvPr>
        </p:nvSpPr>
        <p:spPr/>
        <p:txBody>
          <a:bodyPr/>
          <a:p>
            <a:fld id="{A6FC762D-5B7A-41B1-856A-3220162DE3A1}"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30920" y="1889640"/>
            <a:ext cx="8282160" cy="1516320"/>
          </a:xfrm>
          <a:prstGeom prst="rect">
            <a:avLst/>
          </a:prstGeom>
          <a:noFill/>
          <a:ln w="0">
            <a:noFill/>
          </a:ln>
        </p:spPr>
        <p:txBody>
          <a:bodyPr lIns="0" rIns="0" tIns="0" bIns="0" anchor="ctr">
            <a:noAutofit/>
          </a:bodyPr>
          <a:p>
            <a:pPr indent="0">
              <a:buNone/>
            </a:pPr>
            <a:endParaRPr b="0" lang="en-AU" sz="1400" spc="-1" strike="noStrike">
              <a:solidFill>
                <a:srgbClr val="000000"/>
              </a:solidFill>
              <a:latin typeface="Arial"/>
            </a:endParaRPr>
          </a:p>
        </p:txBody>
      </p:sp>
      <p:sp>
        <p:nvSpPr>
          <p:cNvPr id="1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1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1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6" name="PlaceHolder 5"/>
          <p:cNvSpPr>
            <a:spLocks noGrp="1"/>
          </p:cNvSpPr>
          <p:nvPr>
            <p:ph type="sldNum" idx="1"/>
          </p:nvPr>
        </p:nvSpPr>
        <p:spPr/>
        <p:txBody>
          <a:bodyPr/>
          <a:p>
            <a:fld id="{9E7623B0-154C-4B2C-ABE8-F35008FF892C}"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30920" y="1889640"/>
            <a:ext cx="8282160" cy="1516320"/>
          </a:xfrm>
          <a:prstGeom prst="rect">
            <a:avLst/>
          </a:prstGeom>
          <a:noFill/>
          <a:ln w="0">
            <a:noFill/>
          </a:ln>
        </p:spPr>
        <p:txBody>
          <a:bodyPr lIns="0" rIns="0" tIns="0" bIns="0" anchor="ctr">
            <a:noAutofit/>
          </a:bodyPr>
          <a:p>
            <a:pPr indent="0">
              <a:buNone/>
            </a:pPr>
            <a:endParaRPr b="0" lang="en-AU" sz="1400" spc="-1" strike="noStrike">
              <a:solidFill>
                <a:srgbClr val="000000"/>
              </a:solidFill>
              <a:latin typeface="Arial"/>
            </a:endParaRPr>
          </a:p>
        </p:txBody>
      </p:sp>
      <p:sp>
        <p:nvSpPr>
          <p:cNvPr id="1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2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2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6" name="PlaceHolder 5"/>
          <p:cNvSpPr>
            <a:spLocks noGrp="1"/>
          </p:cNvSpPr>
          <p:nvPr>
            <p:ph type="sldNum" idx="1"/>
          </p:nvPr>
        </p:nvSpPr>
        <p:spPr/>
        <p:txBody>
          <a:bodyPr/>
          <a:p>
            <a:fld id="{2C3E41FE-1009-4237-86FA-5BD915EE2F91}"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30920" y="1889640"/>
            <a:ext cx="8282160" cy="1516320"/>
          </a:xfrm>
          <a:prstGeom prst="rect">
            <a:avLst/>
          </a:prstGeom>
          <a:noFill/>
          <a:ln w="0">
            <a:noFill/>
          </a:ln>
        </p:spPr>
        <p:txBody>
          <a:bodyPr lIns="0" rIns="0" tIns="0" bIns="0" anchor="ctr">
            <a:noAutofit/>
          </a:bodyPr>
          <a:p>
            <a:pPr indent="0">
              <a:buNone/>
            </a:pPr>
            <a:endParaRPr b="0" lang="en-AU" sz="1400" spc="-1" strike="noStrike">
              <a:solidFill>
                <a:srgbClr val="000000"/>
              </a:solidFill>
              <a:latin typeface="Arial"/>
            </a:endParaRPr>
          </a:p>
        </p:txBody>
      </p:sp>
      <p:sp>
        <p:nvSpPr>
          <p:cNvPr id="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2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AU" sz="1400" spc="-1" strike="noStrike">
              <a:solidFill>
                <a:srgbClr val="000000"/>
              </a:solidFill>
              <a:latin typeface="Arial"/>
            </a:endParaRPr>
          </a:p>
        </p:txBody>
      </p:sp>
      <p:sp>
        <p:nvSpPr>
          <p:cNvPr id="6" name="PlaceHolder 5"/>
          <p:cNvSpPr>
            <a:spLocks noGrp="1"/>
          </p:cNvSpPr>
          <p:nvPr>
            <p:ph type="sldNum" idx="1"/>
          </p:nvPr>
        </p:nvSpPr>
        <p:spPr/>
        <p:txBody>
          <a:bodyPr/>
          <a:p>
            <a:fld id="{A01CCB80-FC28-430B-9EE1-3786B2F614DD}"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Google Shape;10;p2"/>
          <p:cNvSpPr/>
          <p:nvPr/>
        </p:nvSpPr>
        <p:spPr>
          <a:xfrm rot="10800000">
            <a:off x="4226400" y="2934000"/>
            <a:ext cx="691560" cy="388080"/>
          </a:xfrm>
          <a:prstGeom prst="triangle">
            <a:avLst>
              <a:gd name="adj" fmla="val 50000"/>
            </a:avLst>
          </a:prstGeom>
          <a:solidFill>
            <a:schemeClr val="dk1"/>
          </a:solidFill>
          <a:ln w="0">
            <a:noFill/>
          </a:ln>
        </p:spPr>
        <p:style>
          <a:lnRef idx="0"/>
          <a:fillRef idx="0"/>
          <a:effectRef idx="0"/>
          <a:fontRef idx="minor"/>
        </p:style>
        <p:txBody>
          <a:bodyPr tIns="182880" bIns="182880" anchor="ctr">
            <a:noAutofit/>
          </a:bodyPr>
          <a:p>
            <a:pPr>
              <a:lnSpc>
                <a:spcPct val="100000"/>
              </a:lnSpc>
              <a:tabLst>
                <a:tab algn="l" pos="0"/>
              </a:tabLst>
            </a:pPr>
            <a:endParaRPr b="0" lang="en-AU" sz="1400" spc="-1" strike="noStrike">
              <a:solidFill>
                <a:srgbClr val="000000"/>
              </a:solidFill>
              <a:latin typeface="Arial"/>
            </a:endParaRPr>
          </a:p>
        </p:txBody>
      </p:sp>
      <p:sp>
        <p:nvSpPr>
          <p:cNvPr id="1" name="Google Shape;11;p2"/>
          <p:cNvSpPr/>
          <p:nvPr/>
        </p:nvSpPr>
        <p:spPr>
          <a:xfrm>
            <a:off x="0" y="0"/>
            <a:ext cx="9143640" cy="3123720"/>
          </a:xfrm>
          <a:prstGeom prst="rect">
            <a:avLst/>
          </a:prstGeom>
          <a:solidFill>
            <a:schemeClr val="dk1"/>
          </a:solidFill>
          <a:ln w="0">
            <a:noFill/>
          </a:ln>
        </p:spPr>
        <p:style>
          <a:lnRef idx="0"/>
          <a:fillRef idx="0"/>
          <a:effectRef idx="0"/>
          <a:fontRef idx="minor"/>
        </p:style>
        <p:txBody>
          <a:bodyPr tIns="91440" bIns="91440" anchor="ctr">
            <a:noAutofit/>
          </a:bodyPr>
          <a:p>
            <a:pPr>
              <a:lnSpc>
                <a:spcPct val="100000"/>
              </a:lnSpc>
              <a:tabLst>
                <a:tab algn="l" pos="0"/>
              </a:tabLst>
            </a:pPr>
            <a:endParaRPr b="0" lang="en-AU" sz="1400" spc="-1" strike="noStrike">
              <a:solidFill>
                <a:srgbClr val="000000"/>
              </a:solidFill>
              <a:latin typeface="Arial"/>
            </a:endParaRPr>
          </a:p>
        </p:txBody>
      </p:sp>
      <p:sp>
        <p:nvSpPr>
          <p:cNvPr id="2" name="PlaceHolder 1"/>
          <p:cNvSpPr>
            <a:spLocks noGrp="1"/>
          </p:cNvSpPr>
          <p:nvPr>
            <p:ph type="title"/>
          </p:nvPr>
        </p:nvSpPr>
        <p:spPr>
          <a:xfrm>
            <a:off x="411120" y="644400"/>
            <a:ext cx="8282160" cy="2108520"/>
          </a:xfrm>
          <a:prstGeom prst="rect">
            <a:avLst/>
          </a:prstGeom>
          <a:noFill/>
          <a:ln w="0">
            <a:noFill/>
          </a:ln>
        </p:spPr>
        <p:txBody>
          <a:bodyPr tIns="91440" bIns="91440" anchor="b">
            <a:noAutofit/>
          </a:bodyPr>
          <a:p>
            <a:pPr indent="0">
              <a:buNone/>
            </a:pPr>
            <a:r>
              <a:rPr b="0" lang="en-AU" sz="6000" spc="-1" strike="noStrike">
                <a:solidFill>
                  <a:srgbClr val="000000"/>
                </a:solidFill>
                <a:latin typeface="Arial"/>
              </a:rPr>
              <a:t>Click to edit the title text format</a:t>
            </a:r>
            <a:endParaRPr b="0" lang="en-AU" sz="6000" spc="-1" strike="noStrike">
              <a:solidFill>
                <a:srgbClr val="000000"/>
              </a:solidFill>
              <a:latin typeface="Arial"/>
            </a:endParaRPr>
          </a:p>
        </p:txBody>
      </p:sp>
      <p:sp>
        <p:nvSpPr>
          <p:cNvPr id="3" name="PlaceHolder 2"/>
          <p:cNvSpPr>
            <a:spLocks noGrp="1"/>
          </p:cNvSpPr>
          <p:nvPr>
            <p:ph type="sldNum" idx="1"/>
          </p:nvPr>
        </p:nvSpPr>
        <p:spPr>
          <a:xfrm>
            <a:off x="8472600" y="4663080"/>
            <a:ext cx="548280" cy="393120"/>
          </a:xfrm>
          <a:prstGeom prst="rect">
            <a:avLst/>
          </a:prstGeom>
          <a:noFill/>
          <a:ln w="0">
            <a:noFill/>
          </a:ln>
        </p:spPr>
        <p:txBody>
          <a:bodyPr tIns="91440" bIns="91440" anchor="ctr">
            <a:noAutofit/>
          </a:bodyPr>
          <a:lstStyle>
            <a:lvl1pPr indent="0" algn="r">
              <a:lnSpc>
                <a:spcPct val="100000"/>
              </a:lnSpc>
              <a:buNone/>
              <a:tabLst>
                <a:tab algn="l" pos="0"/>
              </a:tabLst>
              <a:defRPr b="0" lang="en-GB" sz="1000" spc="-1" strike="noStrike">
                <a:solidFill>
                  <a:schemeClr val="dk2"/>
                </a:solidFill>
                <a:latin typeface="Source Code Pro"/>
                <a:ea typeface="Source Code Pro"/>
              </a:defRPr>
            </a:lvl1pPr>
          </a:lstStyle>
          <a:p>
            <a:pPr indent="0" algn="r">
              <a:lnSpc>
                <a:spcPct val="100000"/>
              </a:lnSpc>
              <a:buNone/>
              <a:tabLst>
                <a:tab algn="l" pos="0"/>
              </a:tabLst>
            </a:pPr>
            <a:fld id="{4E494D28-38E2-4980-9453-44F1856B3E16}" type="slidenum">
              <a:rPr b="0" lang="en-GB" sz="1000" spc="-1" strike="noStrike">
                <a:solidFill>
                  <a:schemeClr val="dk2"/>
                </a:solidFill>
                <a:latin typeface="Source Code Pro"/>
                <a:ea typeface="Source Code Pro"/>
              </a:rPr>
              <a:t>&lt;number&gt;</a:t>
            </a:fld>
            <a:endParaRPr b="0" lang="en-AU" sz="1000" spc="-1" strike="noStrike">
              <a:solidFill>
                <a:srgbClr val="000000"/>
              </a:solidFill>
              <a:latin typeface="Times New Roman"/>
            </a:endParaRPr>
          </a:p>
        </p:txBody>
      </p:sp>
      <p:sp>
        <p:nvSpPr>
          <p:cNvPr id="4"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1400" spc="-1" strike="noStrike">
                <a:solidFill>
                  <a:srgbClr val="000000"/>
                </a:solidFill>
                <a:latin typeface="Arial"/>
              </a:rPr>
              <a:t>Click to edit the outline text format</a:t>
            </a:r>
            <a:endParaRPr b="0" lang="en-AU"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U" sz="1400" spc="-1" strike="noStrike">
                <a:solidFill>
                  <a:srgbClr val="000000"/>
                </a:solidFill>
                <a:latin typeface="Arial"/>
              </a:rPr>
              <a:t>Second Outline Level</a:t>
            </a:r>
            <a:endParaRPr b="0" lang="en-AU"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U" sz="1400" spc="-1" strike="noStrike">
                <a:solidFill>
                  <a:srgbClr val="000000"/>
                </a:solidFill>
                <a:latin typeface="Arial"/>
              </a:rPr>
              <a:t>Third Outline Level</a:t>
            </a:r>
            <a:endParaRPr b="0" lang="en-AU"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U" sz="1400" spc="-1" strike="noStrike">
                <a:solidFill>
                  <a:srgbClr val="000000"/>
                </a:solidFill>
                <a:latin typeface="Arial"/>
              </a:rPr>
              <a:t>Fourth Outline Level</a:t>
            </a:r>
            <a:endParaRPr b="0" lang="en-AU"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U" sz="2000" spc="-1" strike="noStrike">
                <a:solidFill>
                  <a:srgbClr val="000000"/>
                </a:solidFill>
                <a:latin typeface="Arial"/>
              </a:rPr>
              <a:t>Fifth Outline Level</a:t>
            </a:r>
            <a:endParaRPr b="0" lang="en-AU"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U" sz="2000" spc="-1" strike="noStrike">
                <a:solidFill>
                  <a:srgbClr val="000000"/>
                </a:solidFill>
                <a:latin typeface="Arial"/>
              </a:rPr>
              <a:t>Sixth Outline Level</a:t>
            </a:r>
            <a:endParaRPr b="0" lang="en-AU"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U" sz="2000" spc="-1" strike="noStrike">
                <a:solidFill>
                  <a:srgbClr val="000000"/>
                </a:solidFill>
                <a:latin typeface="Arial"/>
              </a:rPr>
              <a:t>Seventh Outline Level</a:t>
            </a:r>
            <a:endParaRPr b="0" lang="en-AU"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41" name="Google Shape;42;p9"/>
          <p:cNvSpPr/>
          <p:nvPr/>
        </p:nvSpPr>
        <p:spPr>
          <a:xfrm>
            <a:off x="4572000" y="0"/>
            <a:ext cx="4571640" cy="5143320"/>
          </a:xfrm>
          <a:prstGeom prst="rect">
            <a:avLst/>
          </a:prstGeom>
          <a:solidFill>
            <a:schemeClr val="lt1"/>
          </a:solidFill>
          <a:ln w="0">
            <a:noFill/>
          </a:ln>
        </p:spPr>
        <p:style>
          <a:lnRef idx="0"/>
          <a:fillRef idx="0"/>
          <a:effectRef idx="0"/>
          <a:fontRef idx="minor"/>
        </p:style>
        <p:txBody>
          <a:bodyPr tIns="91440" bIns="91440" anchor="ctr">
            <a:noAutofit/>
          </a:bodyPr>
          <a:p>
            <a:pPr>
              <a:lnSpc>
                <a:spcPct val="100000"/>
              </a:lnSpc>
              <a:tabLst>
                <a:tab algn="l" pos="0"/>
              </a:tabLst>
            </a:pPr>
            <a:endParaRPr b="0" lang="en-AU" sz="1400" spc="-1" strike="noStrike">
              <a:solidFill>
                <a:srgbClr val="000000"/>
              </a:solidFill>
              <a:latin typeface="Arial"/>
            </a:endParaRPr>
          </a:p>
        </p:txBody>
      </p:sp>
      <p:sp>
        <p:nvSpPr>
          <p:cNvPr id="42" name="PlaceHolder 1"/>
          <p:cNvSpPr>
            <a:spLocks noGrp="1"/>
          </p:cNvSpPr>
          <p:nvPr>
            <p:ph type="title"/>
          </p:nvPr>
        </p:nvSpPr>
        <p:spPr>
          <a:xfrm>
            <a:off x="265680" y="1078920"/>
            <a:ext cx="4044960" cy="1788840"/>
          </a:xfrm>
          <a:prstGeom prst="rect">
            <a:avLst/>
          </a:prstGeom>
          <a:noFill/>
          <a:ln w="0">
            <a:noFill/>
          </a:ln>
        </p:spPr>
        <p:txBody>
          <a:bodyPr tIns="91440" bIns="91440" anchor="b">
            <a:noAutofit/>
          </a:bodyPr>
          <a:p>
            <a:pPr indent="0">
              <a:buNone/>
            </a:pPr>
            <a:r>
              <a:rPr b="0" lang="en-AU" sz="4000" spc="-1" strike="noStrike">
                <a:solidFill>
                  <a:srgbClr val="000000"/>
                </a:solidFill>
                <a:latin typeface="Arial"/>
              </a:rPr>
              <a:t>Click to edit the title text format</a:t>
            </a:r>
            <a:endParaRPr b="0" lang="en-AU" sz="4000" spc="-1" strike="noStrike">
              <a:solidFill>
                <a:srgbClr val="000000"/>
              </a:solidFill>
              <a:latin typeface="Arial"/>
            </a:endParaRPr>
          </a:p>
        </p:txBody>
      </p:sp>
      <p:sp>
        <p:nvSpPr>
          <p:cNvPr id="43" name="PlaceHolder 2"/>
          <p:cNvSpPr>
            <a:spLocks noGrp="1"/>
          </p:cNvSpPr>
          <p:nvPr>
            <p:ph type="body"/>
          </p:nvPr>
        </p:nvSpPr>
        <p:spPr>
          <a:xfrm>
            <a:off x="4939560" y="724320"/>
            <a:ext cx="3836520" cy="3694680"/>
          </a:xfrm>
          <a:prstGeom prst="rect">
            <a:avLst/>
          </a:prstGeom>
          <a:noFill/>
          <a:ln w="0">
            <a:noFill/>
          </a:ln>
        </p:spPr>
        <p:txBody>
          <a:bodyPr tIns="91440" bIns="91440" anchor="ctr">
            <a:noAutofit/>
          </a:bodyPr>
          <a:p>
            <a:pPr marL="432000" indent="-324000">
              <a:spcBef>
                <a:spcPts val="1417"/>
              </a:spcBef>
              <a:buClr>
                <a:srgbClr val="000000"/>
              </a:buClr>
              <a:buSzPct val="45000"/>
              <a:buFont typeface="Wingdings" charset="2"/>
              <a:buChar char=""/>
            </a:pPr>
            <a:r>
              <a:rPr b="0" lang="en-AU" sz="1400" spc="-1" strike="noStrike">
                <a:solidFill>
                  <a:srgbClr val="000000"/>
                </a:solidFill>
                <a:latin typeface="Arial"/>
              </a:rPr>
              <a:t>Click to edit the outline text format</a:t>
            </a:r>
            <a:endParaRPr b="0" lang="en-AU"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U" sz="1400" spc="-1" strike="noStrike">
                <a:solidFill>
                  <a:srgbClr val="000000"/>
                </a:solidFill>
                <a:latin typeface="Arial"/>
              </a:rPr>
              <a:t>Second Outline Level</a:t>
            </a:r>
            <a:endParaRPr b="0" lang="en-AU"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U" sz="1400" spc="-1" strike="noStrike">
                <a:solidFill>
                  <a:srgbClr val="000000"/>
                </a:solidFill>
                <a:latin typeface="Arial"/>
              </a:rPr>
              <a:t>Third Outline Level</a:t>
            </a:r>
            <a:endParaRPr b="0" lang="en-AU"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U" sz="1400" spc="-1" strike="noStrike">
                <a:solidFill>
                  <a:srgbClr val="000000"/>
                </a:solidFill>
                <a:latin typeface="Arial"/>
              </a:rPr>
              <a:t>Fourth Outline Level</a:t>
            </a:r>
            <a:endParaRPr b="0" lang="en-AU"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U" sz="1400" spc="-1" strike="noStrike">
                <a:solidFill>
                  <a:srgbClr val="000000"/>
                </a:solidFill>
                <a:latin typeface="Arial"/>
              </a:rPr>
              <a:t>Fifth Outline Level</a:t>
            </a:r>
            <a:endParaRPr b="0" lang="en-AU"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U" sz="1400" spc="-1" strike="noStrike">
                <a:solidFill>
                  <a:srgbClr val="000000"/>
                </a:solidFill>
                <a:latin typeface="Arial"/>
              </a:rPr>
              <a:t>Sixth Outline Level</a:t>
            </a:r>
            <a:endParaRPr b="0" lang="en-AU"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U" sz="1400" spc="-1" strike="noStrike">
                <a:solidFill>
                  <a:srgbClr val="000000"/>
                </a:solidFill>
                <a:latin typeface="Arial"/>
              </a:rPr>
              <a:t>Seventh Outline Level</a:t>
            </a:r>
            <a:endParaRPr b="0" lang="en-AU" sz="1400" spc="-1" strike="noStrike">
              <a:solidFill>
                <a:srgbClr val="000000"/>
              </a:solidFill>
              <a:latin typeface="Arial"/>
            </a:endParaRPr>
          </a:p>
        </p:txBody>
      </p:sp>
      <p:sp>
        <p:nvSpPr>
          <p:cNvPr id="44" name="PlaceHolder 3"/>
          <p:cNvSpPr>
            <a:spLocks noGrp="1"/>
          </p:cNvSpPr>
          <p:nvPr>
            <p:ph type="sldNum" idx="2"/>
          </p:nvPr>
        </p:nvSpPr>
        <p:spPr>
          <a:xfrm>
            <a:off x="8472600" y="4663080"/>
            <a:ext cx="548280" cy="393120"/>
          </a:xfrm>
          <a:prstGeom prst="rect">
            <a:avLst/>
          </a:prstGeom>
          <a:noFill/>
          <a:ln w="0">
            <a:noFill/>
          </a:ln>
        </p:spPr>
        <p:txBody>
          <a:bodyPr tIns="91440" bIns="91440" anchor="ctr">
            <a:noAutofit/>
          </a:bodyPr>
          <a:lstStyle>
            <a:lvl1pPr indent="0" algn="r">
              <a:lnSpc>
                <a:spcPct val="100000"/>
              </a:lnSpc>
              <a:buNone/>
              <a:tabLst>
                <a:tab algn="l" pos="0"/>
              </a:tabLst>
              <a:defRPr b="0" lang="en-GB" sz="1000" spc="-1" strike="noStrike">
                <a:solidFill>
                  <a:schemeClr val="dk2"/>
                </a:solidFill>
                <a:latin typeface="Source Code Pro"/>
                <a:ea typeface="Source Code Pro"/>
              </a:defRPr>
            </a:lvl1pPr>
          </a:lstStyle>
          <a:p>
            <a:pPr indent="0" algn="r">
              <a:lnSpc>
                <a:spcPct val="100000"/>
              </a:lnSpc>
              <a:buNone/>
              <a:tabLst>
                <a:tab algn="l" pos="0"/>
              </a:tabLst>
            </a:pPr>
            <a:fld id="{3A8A12BE-A4C8-4806-A78A-7DA1711E8589}" type="slidenum">
              <a:rPr b="0" lang="en-GB" sz="1000" spc="-1" strike="noStrike">
                <a:solidFill>
                  <a:schemeClr val="dk2"/>
                </a:solidFill>
                <a:latin typeface="Source Code Pro"/>
                <a:ea typeface="Source Code Pro"/>
              </a:rPr>
              <a:t>&lt;number&gt;</a:t>
            </a:fld>
            <a:endParaRPr b="0" lang="en-AU"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1" name="PlaceHolder 1"/>
          <p:cNvSpPr>
            <a:spLocks noGrp="1"/>
          </p:cNvSpPr>
          <p:nvPr>
            <p:ph type="sldNum" idx="3"/>
          </p:nvPr>
        </p:nvSpPr>
        <p:spPr>
          <a:xfrm>
            <a:off x="8472600" y="4663080"/>
            <a:ext cx="548280" cy="393120"/>
          </a:xfrm>
          <a:prstGeom prst="rect">
            <a:avLst/>
          </a:prstGeom>
          <a:noFill/>
          <a:ln w="0">
            <a:noFill/>
          </a:ln>
        </p:spPr>
        <p:txBody>
          <a:bodyPr tIns="91440" bIns="91440" anchor="ctr">
            <a:noAutofit/>
          </a:bodyPr>
          <a:lstStyle>
            <a:lvl1pPr indent="0" algn="r">
              <a:lnSpc>
                <a:spcPct val="100000"/>
              </a:lnSpc>
              <a:buNone/>
              <a:tabLst>
                <a:tab algn="l" pos="0"/>
              </a:tabLst>
              <a:defRPr b="0" lang="en-GB" sz="1000" spc="-1" strike="noStrike">
                <a:solidFill>
                  <a:schemeClr val="dk2"/>
                </a:solidFill>
                <a:latin typeface="Source Code Pro"/>
                <a:ea typeface="Source Code Pro"/>
              </a:defRPr>
            </a:lvl1pPr>
          </a:lstStyle>
          <a:p>
            <a:pPr indent="0" algn="r">
              <a:lnSpc>
                <a:spcPct val="100000"/>
              </a:lnSpc>
              <a:buNone/>
              <a:tabLst>
                <a:tab algn="l" pos="0"/>
              </a:tabLst>
            </a:pPr>
            <a:fld id="{94835318-3DB4-4B4F-8712-E5F692B484BE}" type="slidenum">
              <a:rPr b="0" lang="en-GB" sz="1000" spc="-1" strike="noStrike">
                <a:solidFill>
                  <a:schemeClr val="dk2"/>
                </a:solidFill>
                <a:latin typeface="Source Code Pro"/>
                <a:ea typeface="Source Code Pro"/>
              </a:rPr>
              <a:t>&lt;number&gt;</a:t>
            </a:fld>
            <a:endParaRPr b="0" lang="en-AU" sz="1000" spc="-1" strike="noStrike">
              <a:solidFill>
                <a:srgbClr val="000000"/>
              </a:solidFill>
              <a:latin typeface="Times New Roman"/>
            </a:endParaRPr>
          </a:p>
        </p:txBody>
      </p:sp>
      <p:sp>
        <p:nvSpPr>
          <p:cNvPr id="82"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r>
              <a:rPr b="0" lang="en-AU" sz="1400" spc="-1" strike="noStrike">
                <a:solidFill>
                  <a:srgbClr val="000000"/>
                </a:solidFill>
                <a:latin typeface="Arial"/>
              </a:rPr>
              <a:t>Click to edit the title text format</a:t>
            </a:r>
            <a:endParaRPr b="0" lang="en-AU" sz="1400" spc="-1" strike="noStrike">
              <a:solidFill>
                <a:srgbClr val="000000"/>
              </a:solidFill>
              <a:latin typeface="Arial"/>
            </a:endParaRPr>
          </a:p>
        </p:txBody>
      </p:sp>
      <p:sp>
        <p:nvSpPr>
          <p:cNvPr id="83"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1400" spc="-1" strike="noStrike">
                <a:solidFill>
                  <a:srgbClr val="000000"/>
                </a:solidFill>
                <a:latin typeface="Arial"/>
              </a:rPr>
              <a:t>Click to edit the outline text format</a:t>
            </a:r>
            <a:endParaRPr b="0" lang="en-AU"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U" sz="1400" spc="-1" strike="noStrike">
                <a:solidFill>
                  <a:srgbClr val="000000"/>
                </a:solidFill>
                <a:latin typeface="Arial"/>
              </a:rPr>
              <a:t>Second Outline Level</a:t>
            </a:r>
            <a:endParaRPr b="0" lang="en-AU"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U" sz="1400" spc="-1" strike="noStrike">
                <a:solidFill>
                  <a:srgbClr val="000000"/>
                </a:solidFill>
                <a:latin typeface="Arial"/>
              </a:rPr>
              <a:t>Third Outline Level</a:t>
            </a:r>
            <a:endParaRPr b="0" lang="en-AU"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U" sz="1400" spc="-1" strike="noStrike">
                <a:solidFill>
                  <a:srgbClr val="000000"/>
                </a:solidFill>
                <a:latin typeface="Arial"/>
              </a:rPr>
              <a:t>Fourth Outline Level</a:t>
            </a:r>
            <a:endParaRPr b="0" lang="en-AU"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U" sz="2000" spc="-1" strike="noStrike">
                <a:solidFill>
                  <a:srgbClr val="000000"/>
                </a:solidFill>
                <a:latin typeface="Arial"/>
              </a:rPr>
              <a:t>Fifth Outline Level</a:t>
            </a:r>
            <a:endParaRPr b="0" lang="en-AU"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U" sz="2000" spc="-1" strike="noStrike">
                <a:solidFill>
                  <a:srgbClr val="000000"/>
                </a:solidFill>
                <a:latin typeface="Arial"/>
              </a:rPr>
              <a:t>Sixth Outline Level</a:t>
            </a:r>
            <a:endParaRPr b="0" lang="en-AU"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U" sz="2000" spc="-1" strike="noStrike">
                <a:solidFill>
                  <a:srgbClr val="000000"/>
                </a:solidFill>
                <a:latin typeface="Arial"/>
              </a:rPr>
              <a:t>Seventh Outline Level</a:t>
            </a:r>
            <a:endParaRPr b="0" lang="en-AU"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0" name="Google Shape;16;p3"/>
          <p:cNvSpPr/>
          <p:nvPr/>
        </p:nvSpPr>
        <p:spPr>
          <a:xfrm>
            <a:off x="0" y="1567440"/>
            <a:ext cx="9143640" cy="2008440"/>
          </a:xfrm>
          <a:prstGeom prst="rect">
            <a:avLst/>
          </a:prstGeom>
          <a:solidFill>
            <a:schemeClr val="dk1"/>
          </a:solidFill>
          <a:ln w="0">
            <a:noFill/>
          </a:ln>
        </p:spPr>
        <p:style>
          <a:lnRef idx="0"/>
          <a:fillRef idx="0"/>
          <a:effectRef idx="0"/>
          <a:fontRef idx="minor"/>
        </p:style>
        <p:txBody>
          <a:bodyPr tIns="91440" bIns="91440" anchor="ctr">
            <a:noAutofit/>
          </a:bodyPr>
          <a:p>
            <a:pPr>
              <a:lnSpc>
                <a:spcPct val="100000"/>
              </a:lnSpc>
              <a:tabLst>
                <a:tab algn="l" pos="0"/>
              </a:tabLst>
            </a:pPr>
            <a:endParaRPr b="0" lang="en-AU" sz="1400" spc="-1" strike="noStrike">
              <a:solidFill>
                <a:srgbClr val="000000"/>
              </a:solidFill>
              <a:latin typeface="Arial"/>
            </a:endParaRPr>
          </a:p>
        </p:txBody>
      </p:sp>
      <p:sp>
        <p:nvSpPr>
          <p:cNvPr id="121" name="PlaceHolder 1"/>
          <p:cNvSpPr>
            <a:spLocks noGrp="1"/>
          </p:cNvSpPr>
          <p:nvPr>
            <p:ph type="title"/>
          </p:nvPr>
        </p:nvSpPr>
        <p:spPr>
          <a:xfrm>
            <a:off x="430920" y="1889640"/>
            <a:ext cx="8282160" cy="1516320"/>
          </a:xfrm>
          <a:prstGeom prst="rect">
            <a:avLst/>
          </a:prstGeom>
          <a:noFill/>
          <a:ln w="0">
            <a:noFill/>
          </a:ln>
        </p:spPr>
        <p:txBody>
          <a:bodyPr tIns="91440" bIns="91440" anchor="ctr">
            <a:noAutofit/>
          </a:bodyPr>
          <a:p>
            <a:pPr indent="0">
              <a:buNone/>
            </a:pPr>
            <a:r>
              <a:rPr b="0" lang="en-AU" sz="3600" spc="-1" strike="noStrike">
                <a:solidFill>
                  <a:srgbClr val="000000"/>
                </a:solidFill>
                <a:latin typeface="Arial"/>
              </a:rPr>
              <a:t>Click to edit the title text format</a:t>
            </a:r>
            <a:endParaRPr b="0" lang="en-AU" sz="3600" spc="-1" strike="noStrike">
              <a:solidFill>
                <a:srgbClr val="000000"/>
              </a:solidFill>
              <a:latin typeface="Arial"/>
            </a:endParaRPr>
          </a:p>
        </p:txBody>
      </p:sp>
      <p:sp>
        <p:nvSpPr>
          <p:cNvPr id="122" name="PlaceHolder 2"/>
          <p:cNvSpPr>
            <a:spLocks noGrp="1"/>
          </p:cNvSpPr>
          <p:nvPr>
            <p:ph type="sldNum" idx="4"/>
          </p:nvPr>
        </p:nvSpPr>
        <p:spPr>
          <a:xfrm>
            <a:off x="8472600" y="4663080"/>
            <a:ext cx="548280" cy="393120"/>
          </a:xfrm>
          <a:prstGeom prst="rect">
            <a:avLst/>
          </a:prstGeom>
          <a:noFill/>
          <a:ln w="0">
            <a:noFill/>
          </a:ln>
        </p:spPr>
        <p:txBody>
          <a:bodyPr tIns="91440" bIns="91440" anchor="ctr">
            <a:noAutofit/>
          </a:bodyPr>
          <a:lstStyle>
            <a:lvl1pPr indent="0" algn="r">
              <a:lnSpc>
                <a:spcPct val="100000"/>
              </a:lnSpc>
              <a:buNone/>
              <a:tabLst>
                <a:tab algn="l" pos="0"/>
              </a:tabLst>
              <a:defRPr b="0" lang="en-GB" sz="1000" spc="-1" strike="noStrike">
                <a:solidFill>
                  <a:schemeClr val="dk2"/>
                </a:solidFill>
                <a:latin typeface="Source Code Pro"/>
                <a:ea typeface="Source Code Pro"/>
              </a:defRPr>
            </a:lvl1pPr>
          </a:lstStyle>
          <a:p>
            <a:pPr indent="0" algn="r">
              <a:lnSpc>
                <a:spcPct val="100000"/>
              </a:lnSpc>
              <a:buNone/>
              <a:tabLst>
                <a:tab algn="l" pos="0"/>
              </a:tabLst>
            </a:pPr>
            <a:fld id="{40294C7D-3A92-4FCA-93BD-97B12159105E}" type="slidenum">
              <a:rPr b="0" lang="en-GB" sz="1000" spc="-1" strike="noStrike">
                <a:solidFill>
                  <a:schemeClr val="dk2"/>
                </a:solidFill>
                <a:latin typeface="Source Code Pro"/>
                <a:ea typeface="Source Code Pro"/>
              </a:rPr>
              <a:t>&lt;number&gt;</a:t>
            </a:fld>
            <a:endParaRPr b="0" lang="en-AU" sz="1000" spc="-1" strike="noStrike">
              <a:solidFill>
                <a:srgbClr val="000000"/>
              </a:solidFill>
              <a:latin typeface="Times New Roman"/>
            </a:endParaRPr>
          </a:p>
        </p:txBody>
      </p:sp>
      <p:sp>
        <p:nvSpPr>
          <p:cNvPr id="123"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1400" spc="-1" strike="noStrike">
                <a:solidFill>
                  <a:srgbClr val="000000"/>
                </a:solidFill>
                <a:latin typeface="Arial"/>
              </a:rPr>
              <a:t>Click to edit the outline text format</a:t>
            </a:r>
            <a:endParaRPr b="0" lang="en-AU"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U" sz="1400" spc="-1" strike="noStrike">
                <a:solidFill>
                  <a:srgbClr val="000000"/>
                </a:solidFill>
                <a:latin typeface="Arial"/>
              </a:rPr>
              <a:t>Second Outline Level</a:t>
            </a:r>
            <a:endParaRPr b="0" lang="en-AU"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U" sz="1400" spc="-1" strike="noStrike">
                <a:solidFill>
                  <a:srgbClr val="000000"/>
                </a:solidFill>
                <a:latin typeface="Arial"/>
              </a:rPr>
              <a:t>Third Outline Level</a:t>
            </a:r>
            <a:endParaRPr b="0" lang="en-AU"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U" sz="1400" spc="-1" strike="noStrike">
                <a:solidFill>
                  <a:srgbClr val="000000"/>
                </a:solidFill>
                <a:latin typeface="Arial"/>
              </a:rPr>
              <a:t>Fourth Outline Level</a:t>
            </a:r>
            <a:endParaRPr b="0" lang="en-AU"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U" sz="2000" spc="-1" strike="noStrike">
                <a:solidFill>
                  <a:srgbClr val="000000"/>
                </a:solidFill>
                <a:latin typeface="Arial"/>
              </a:rPr>
              <a:t>Fifth Outline Level</a:t>
            </a:r>
            <a:endParaRPr b="0" lang="en-AU"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U" sz="2000" spc="-1" strike="noStrike">
                <a:solidFill>
                  <a:srgbClr val="000000"/>
                </a:solidFill>
                <a:latin typeface="Arial"/>
              </a:rPr>
              <a:t>Sixth Outline Level</a:t>
            </a:r>
            <a:endParaRPr b="0" lang="en-AU"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U" sz="2000" spc="-1" strike="noStrike">
                <a:solidFill>
                  <a:srgbClr val="000000"/>
                </a:solidFill>
                <a:latin typeface="Arial"/>
              </a:rPr>
              <a:t>Seventh Outline Level</a:t>
            </a:r>
            <a:endParaRPr b="0" lang="en-AU"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hyperlink" Target="https://lucid.app/lucidchart/0c051d0a-6030-4f39-8917-b063b70500b8/edit?viewport_loc=-345%2C-124%2C2994%2C1495%2C0_0&amp;invitationId=inv_48bce26d-d1fd-48b8-b948-c6eb2df79867" TargetMode="Externa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411120" y="644400"/>
            <a:ext cx="8282160" cy="2108520"/>
          </a:xfrm>
          <a:prstGeom prst="rect">
            <a:avLst/>
          </a:prstGeom>
          <a:noFill/>
          <a:ln w="0">
            <a:noFill/>
          </a:ln>
        </p:spPr>
        <p:txBody>
          <a:bodyPr tIns="91440" bIns="91440" anchor="b">
            <a:noAutofit/>
          </a:bodyPr>
          <a:p>
            <a:pPr indent="0" algn="ctr">
              <a:lnSpc>
                <a:spcPct val="100000"/>
              </a:lnSpc>
              <a:buNone/>
              <a:tabLst>
                <a:tab algn="l" pos="0"/>
              </a:tabLst>
            </a:pPr>
            <a:r>
              <a:rPr b="0" lang="en-GB" sz="6000" spc="-1" strike="noStrike">
                <a:solidFill>
                  <a:schemeClr val="lt1"/>
                </a:solidFill>
                <a:latin typeface="Roboto"/>
                <a:ea typeface="Roboto"/>
              </a:rPr>
              <a:t>Workflow23</a:t>
            </a:r>
            <a:endParaRPr b="0" lang="en-AU" sz="6000" spc="-1" strike="noStrike">
              <a:solidFill>
                <a:srgbClr val="000000"/>
              </a:solidFill>
              <a:latin typeface="Arial"/>
            </a:endParaRPr>
          </a:p>
        </p:txBody>
      </p:sp>
      <p:sp>
        <p:nvSpPr>
          <p:cNvPr id="167" name="PlaceHolder 2"/>
          <p:cNvSpPr>
            <a:spLocks noGrp="1"/>
          </p:cNvSpPr>
          <p:nvPr>
            <p:ph type="subTitle"/>
          </p:nvPr>
        </p:nvSpPr>
        <p:spPr>
          <a:xfrm>
            <a:off x="411120" y="3398400"/>
            <a:ext cx="8282160" cy="1260360"/>
          </a:xfrm>
          <a:prstGeom prst="rect">
            <a:avLst/>
          </a:prstGeom>
          <a:noFill/>
          <a:ln w="0">
            <a:noFill/>
          </a:ln>
        </p:spPr>
        <p:txBody>
          <a:bodyPr tIns="91440" bIns="91440" anchor="ctr">
            <a:noAutofit/>
          </a:bodyPr>
          <a:p>
            <a:pPr indent="0" algn="ctr">
              <a:lnSpc>
                <a:spcPct val="100000"/>
              </a:lnSpc>
              <a:buNone/>
              <a:tabLst>
                <a:tab algn="l" pos="0"/>
              </a:tabLst>
            </a:pPr>
            <a:r>
              <a:rPr b="0" lang="en-GB" sz="3600" spc="-1" strike="noStrike">
                <a:solidFill>
                  <a:schemeClr val="dk2"/>
                </a:solidFill>
                <a:latin typeface="Roboto"/>
                <a:ea typeface="Roboto"/>
              </a:rPr>
              <a:t>Inception Deck by Nathan 03/02/23</a:t>
            </a:r>
            <a:br>
              <a:rPr sz="3600"/>
            </a:br>
            <a:endParaRPr b="0" lang="en-AU"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265680" y="1078920"/>
            <a:ext cx="4044960" cy="1788840"/>
          </a:xfrm>
          <a:prstGeom prst="rect">
            <a:avLst/>
          </a:prstGeom>
          <a:noFill/>
          <a:ln w="0">
            <a:noFill/>
          </a:ln>
        </p:spPr>
        <p:txBody>
          <a:bodyPr tIns="91440" bIns="91440" anchor="b">
            <a:noAutofit/>
          </a:bodyPr>
          <a:p>
            <a:pPr indent="0" algn="ctr">
              <a:lnSpc>
                <a:spcPct val="100000"/>
              </a:lnSpc>
              <a:buNone/>
              <a:tabLst>
                <a:tab algn="l" pos="0"/>
              </a:tabLst>
            </a:pPr>
            <a:r>
              <a:rPr b="0" lang="en-GB" sz="4000" spc="-1" strike="noStrike">
                <a:solidFill>
                  <a:schemeClr val="lt1"/>
                </a:solidFill>
                <a:latin typeface="Roboto"/>
                <a:ea typeface="Roboto"/>
              </a:rPr>
              <a:t>What keeps you up at night?</a:t>
            </a:r>
            <a:endParaRPr b="0" lang="en-AU" sz="4000" spc="-1" strike="noStrike">
              <a:solidFill>
                <a:srgbClr val="000000"/>
              </a:solidFill>
              <a:latin typeface="Arial"/>
            </a:endParaRPr>
          </a:p>
        </p:txBody>
      </p:sp>
      <p:sp>
        <p:nvSpPr>
          <p:cNvPr id="201" name="PlaceHolder 2"/>
          <p:cNvSpPr>
            <a:spLocks noGrp="1"/>
          </p:cNvSpPr>
          <p:nvPr>
            <p:ph type="subTitle"/>
          </p:nvPr>
        </p:nvSpPr>
        <p:spPr>
          <a:xfrm>
            <a:off x="265680" y="2921400"/>
            <a:ext cx="4044960" cy="1345320"/>
          </a:xfrm>
          <a:prstGeom prst="rect">
            <a:avLst/>
          </a:prstGeom>
          <a:noFill/>
          <a:ln w="0">
            <a:noFill/>
          </a:ln>
        </p:spPr>
        <p:txBody>
          <a:bodyPr tIns="91440" bIns="91440" anchor="t">
            <a:noAutofit/>
          </a:bodyPr>
          <a:p>
            <a:pPr indent="0" algn="ctr">
              <a:lnSpc>
                <a:spcPct val="115000"/>
              </a:lnSpc>
              <a:buNone/>
              <a:tabLst>
                <a:tab algn="l" pos="0"/>
              </a:tabLst>
            </a:pPr>
            <a:r>
              <a:rPr b="0" lang="en-GB" sz="1400" spc="-1" strike="noStrike">
                <a:solidFill>
                  <a:srgbClr val="ffffff"/>
                </a:solidFill>
                <a:latin typeface="Roboto"/>
                <a:ea typeface="Roboto"/>
              </a:rPr>
              <a:t>We all know things can go wrong, some we can handle and some we can’t. </a:t>
            </a:r>
            <a:endParaRPr b="0" lang="en-AU" sz="1400" spc="-1" strike="noStrike">
              <a:solidFill>
                <a:srgbClr val="000000"/>
              </a:solidFill>
              <a:latin typeface="Arial"/>
            </a:endParaRPr>
          </a:p>
          <a:p>
            <a:pPr indent="0" algn="ctr">
              <a:lnSpc>
                <a:spcPct val="115000"/>
              </a:lnSpc>
              <a:spcBef>
                <a:spcPts val="1599"/>
              </a:spcBef>
              <a:spcAft>
                <a:spcPts val="1599"/>
              </a:spcAft>
              <a:buNone/>
              <a:tabLst>
                <a:tab algn="l" pos="0"/>
              </a:tabLst>
            </a:pPr>
            <a:r>
              <a:rPr b="0" lang="en-GB" sz="1400" spc="-1" strike="noStrike">
                <a:solidFill>
                  <a:srgbClr val="ffffff"/>
                </a:solidFill>
                <a:latin typeface="Roboto"/>
                <a:ea typeface="Roboto"/>
              </a:rPr>
              <a:t>Let each other know what keeps you up at night (i.e. the risk), so we can work out whether they are worth while worrying about </a:t>
            </a:r>
            <a:br>
              <a:rPr sz="1400"/>
            </a:br>
            <a:r>
              <a:rPr b="0" lang="en-GB" sz="1400" spc="-1" strike="noStrike">
                <a:solidFill>
                  <a:srgbClr val="ffffff"/>
                </a:solidFill>
                <a:latin typeface="Roboto"/>
                <a:ea typeface="Roboto"/>
              </a:rPr>
              <a:t>or not to sweat them.</a:t>
            </a:r>
            <a:endParaRPr b="0" lang="en-AU" sz="1400" spc="-1" strike="noStrike">
              <a:solidFill>
                <a:srgbClr val="000000"/>
              </a:solidFill>
              <a:latin typeface="Arial"/>
            </a:endParaRPr>
          </a:p>
        </p:txBody>
      </p:sp>
      <p:sp>
        <p:nvSpPr>
          <p:cNvPr id="202" name="Google Shape;129;p22"/>
          <p:cNvSpPr/>
          <p:nvPr/>
        </p:nvSpPr>
        <p:spPr>
          <a:xfrm>
            <a:off x="6371280" y="4774320"/>
            <a:ext cx="2772720" cy="369000"/>
          </a:xfrm>
          <a:prstGeom prst="rect">
            <a:avLst/>
          </a:prstGeom>
          <a:noFill/>
          <a:ln w="0">
            <a:noFill/>
          </a:ln>
        </p:spPr>
        <p:style>
          <a:lnRef idx="0"/>
          <a:fillRef idx="0"/>
          <a:effectRef idx="0"/>
          <a:fontRef idx="minor"/>
        </p:style>
        <p:txBody>
          <a:bodyPr tIns="91440" bIns="91440" anchor="t">
            <a:noAutofit/>
          </a:bodyPr>
          <a:p>
            <a:pPr algn="r">
              <a:lnSpc>
                <a:spcPct val="100000"/>
              </a:lnSpc>
              <a:tabLst>
                <a:tab algn="l" pos="0"/>
              </a:tabLst>
            </a:pPr>
            <a:r>
              <a:rPr b="0" lang="en-GB" sz="600" spc="-1" strike="noStrike">
                <a:solidFill>
                  <a:srgbClr val="b7b7b7"/>
                </a:solidFill>
                <a:latin typeface="Roboto"/>
                <a:ea typeface="Roboto"/>
              </a:rPr>
              <a:t>Powered by Agile Warrior: https://agilewarrior.wordpress.com/2010/11/06/the-agile-inception-deck/</a:t>
            </a:r>
            <a:endParaRPr b="0" lang="en-AU" sz="600" spc="-1" strike="noStrike">
              <a:solidFill>
                <a:srgbClr val="000000"/>
              </a:solidFill>
              <a:latin typeface="Arial"/>
            </a:endParaRPr>
          </a:p>
        </p:txBody>
      </p:sp>
      <p:sp>
        <p:nvSpPr>
          <p:cNvPr id="203" name="Google Shape;130;p22"/>
          <p:cNvSpPr/>
          <p:nvPr/>
        </p:nvSpPr>
        <p:spPr>
          <a:xfrm>
            <a:off x="4713120" y="412920"/>
            <a:ext cx="2117520" cy="1293120"/>
          </a:xfrm>
          <a:prstGeom prst="round2DiagRect">
            <a:avLst>
              <a:gd name="adj1" fmla="val 16667"/>
              <a:gd name="adj2" fmla="val 0"/>
            </a:avLst>
          </a:prstGeom>
          <a:noFill/>
          <a:ln w="38100">
            <a:solidFill>
              <a:srgbClr val="424242"/>
            </a:solidFill>
            <a:round/>
          </a:ln>
        </p:spPr>
        <p:style>
          <a:lnRef idx="0"/>
          <a:fillRef idx="0"/>
          <a:effectRef idx="0"/>
          <a:fontRef idx="minor"/>
        </p:style>
        <p:txBody>
          <a:bodyPr tIns="91440" bIns="91440" anchor="ctr">
            <a:noAutofit/>
          </a:bodyPr>
          <a:p>
            <a:pPr>
              <a:lnSpc>
                <a:spcPct val="100000"/>
              </a:lnSpc>
              <a:tabLst>
                <a:tab algn="l" pos="0"/>
              </a:tabLst>
            </a:pPr>
            <a:r>
              <a:rPr b="0" lang="en-GB" sz="700" spc="-1" strike="noStrike">
                <a:solidFill>
                  <a:srgbClr val="000000"/>
                </a:solidFill>
                <a:latin typeface="Roboto"/>
                <a:ea typeface="Roboto"/>
              </a:rPr>
              <a:t>NOT DONE</a:t>
            </a:r>
            <a:endParaRPr b="0" lang="en-AU" sz="700" spc="-1" strike="noStrike">
              <a:solidFill>
                <a:srgbClr val="000000"/>
              </a:solidFill>
              <a:latin typeface="Arial"/>
            </a:endParaRPr>
          </a:p>
          <a:p>
            <a:pPr>
              <a:lnSpc>
                <a:spcPct val="100000"/>
              </a:lnSpc>
              <a:tabLst>
                <a:tab algn="l" pos="0"/>
              </a:tabLst>
            </a:pPr>
            <a:br>
              <a:rPr sz="700"/>
            </a:br>
            <a:r>
              <a:rPr b="1" lang="en-GB" sz="700" spc="-1" strike="noStrike">
                <a:solidFill>
                  <a:srgbClr val="000000"/>
                </a:solidFill>
                <a:latin typeface="Roboto"/>
                <a:ea typeface="Roboto"/>
              </a:rPr>
              <a:t>Mitigation:</a:t>
            </a:r>
            <a:endParaRPr b="0" lang="en-AU" sz="700" spc="-1" strike="noStrike">
              <a:solidFill>
                <a:srgbClr val="000000"/>
              </a:solidFill>
              <a:latin typeface="Arial"/>
            </a:endParaRPr>
          </a:p>
          <a:p>
            <a:pPr>
              <a:lnSpc>
                <a:spcPct val="100000"/>
              </a:lnSpc>
              <a:tabLst>
                <a:tab algn="l" pos="0"/>
              </a:tabLst>
            </a:pPr>
            <a:endParaRPr b="0" lang="en-AU" sz="700" spc="-1" strike="noStrike">
              <a:solidFill>
                <a:srgbClr val="000000"/>
              </a:solidFill>
              <a:latin typeface="Arial"/>
            </a:endParaRPr>
          </a:p>
          <a:p>
            <a:pPr>
              <a:lnSpc>
                <a:spcPct val="100000"/>
              </a:lnSpc>
              <a:tabLst>
                <a:tab algn="l" pos="0"/>
              </a:tabLst>
            </a:pPr>
            <a:endParaRPr b="0" lang="en-AU" sz="700" spc="-1" strike="noStrike">
              <a:solidFill>
                <a:srgbClr val="000000"/>
              </a:solidFill>
              <a:latin typeface="Arial"/>
            </a:endParaRPr>
          </a:p>
          <a:p>
            <a:pPr>
              <a:lnSpc>
                <a:spcPct val="100000"/>
              </a:lnSpc>
              <a:tabLst>
                <a:tab algn="l" pos="0"/>
              </a:tabLst>
            </a:pPr>
            <a:r>
              <a:rPr b="1" lang="en-GB" sz="700" spc="-1" strike="noStrike">
                <a:solidFill>
                  <a:srgbClr val="000000"/>
                </a:solidFill>
                <a:latin typeface="Roboto"/>
                <a:ea typeface="Roboto"/>
              </a:rPr>
              <a:t>Impact: </a:t>
            </a:r>
            <a:r>
              <a:rPr b="1" lang="en-GB" sz="700" spc="-1" strike="noStrike">
                <a:solidFill>
                  <a:srgbClr val="000000"/>
                </a:solidFill>
                <a:latin typeface="Roboto"/>
                <a:ea typeface="Roboto"/>
              </a:rPr>
              <a:t>	</a:t>
            </a:r>
            <a:r>
              <a:rPr b="1" lang="en-GB" sz="700" spc="-1" strike="noStrike">
                <a:solidFill>
                  <a:srgbClr val="000000"/>
                </a:solidFill>
                <a:latin typeface="Roboto"/>
                <a:ea typeface="Roboto"/>
              </a:rPr>
              <a:t>	</a:t>
            </a:r>
            <a:r>
              <a:rPr b="1" lang="en-GB" sz="700" spc="-1" strike="noStrike">
                <a:solidFill>
                  <a:srgbClr val="000000"/>
                </a:solidFill>
                <a:latin typeface="Roboto"/>
                <a:ea typeface="Roboto"/>
              </a:rPr>
              <a:t>Likelihood: </a:t>
            </a:r>
            <a:endParaRPr b="0" lang="en-AU" sz="700" spc="-1" strike="noStrike">
              <a:solidFill>
                <a:srgbClr val="000000"/>
              </a:solidFill>
              <a:latin typeface="Arial"/>
            </a:endParaRPr>
          </a:p>
        </p:txBody>
      </p:sp>
      <p:sp>
        <p:nvSpPr>
          <p:cNvPr id="204" name="Google Shape;131;p22"/>
          <p:cNvSpPr/>
          <p:nvPr/>
        </p:nvSpPr>
        <p:spPr>
          <a:xfrm>
            <a:off x="6910560" y="363960"/>
            <a:ext cx="2117520" cy="1293120"/>
          </a:xfrm>
          <a:prstGeom prst="round2DiagRect">
            <a:avLst>
              <a:gd name="adj1" fmla="val 16667"/>
              <a:gd name="adj2" fmla="val 0"/>
            </a:avLst>
          </a:prstGeom>
          <a:noFill/>
          <a:ln w="38100">
            <a:solidFill>
              <a:srgbClr val="424242"/>
            </a:solidFill>
            <a:round/>
          </a:ln>
        </p:spPr>
        <p:style>
          <a:lnRef idx="0"/>
          <a:fillRef idx="0"/>
          <a:effectRef idx="0"/>
          <a:fontRef idx="minor"/>
        </p:style>
        <p:txBody>
          <a:bodyPr tIns="91440" bIns="91440" anchor="ctr">
            <a:noAutofit/>
          </a:bodyPr>
          <a:p>
            <a:pPr>
              <a:lnSpc>
                <a:spcPct val="100000"/>
              </a:lnSpc>
              <a:tabLst>
                <a:tab algn="l" pos="0"/>
              </a:tabLst>
            </a:pPr>
            <a:r>
              <a:rPr b="0" lang="en-GB" sz="700" spc="-1" strike="noStrike">
                <a:solidFill>
                  <a:srgbClr val="000000"/>
                </a:solidFill>
                <a:latin typeface="Roboto"/>
                <a:ea typeface="Roboto"/>
              </a:rPr>
              <a:t>&lt;ENTER FAVOURITE RISK&gt;&gt;</a:t>
            </a:r>
            <a:endParaRPr b="0" lang="en-AU" sz="700" spc="-1" strike="noStrike">
              <a:solidFill>
                <a:srgbClr val="000000"/>
              </a:solidFill>
              <a:latin typeface="Arial"/>
            </a:endParaRPr>
          </a:p>
          <a:p>
            <a:pPr>
              <a:lnSpc>
                <a:spcPct val="100000"/>
              </a:lnSpc>
              <a:tabLst>
                <a:tab algn="l" pos="0"/>
              </a:tabLst>
            </a:pPr>
            <a:br>
              <a:rPr sz="700"/>
            </a:br>
            <a:r>
              <a:rPr b="1" lang="en-GB" sz="700" spc="-1" strike="noStrike">
                <a:solidFill>
                  <a:srgbClr val="000000"/>
                </a:solidFill>
                <a:latin typeface="Roboto"/>
                <a:ea typeface="Roboto"/>
              </a:rPr>
              <a:t>Mitigation:</a:t>
            </a:r>
            <a:endParaRPr b="0" lang="en-AU" sz="700" spc="-1" strike="noStrike">
              <a:solidFill>
                <a:srgbClr val="000000"/>
              </a:solidFill>
              <a:latin typeface="Arial"/>
            </a:endParaRPr>
          </a:p>
          <a:p>
            <a:pPr>
              <a:lnSpc>
                <a:spcPct val="100000"/>
              </a:lnSpc>
              <a:tabLst>
                <a:tab algn="l" pos="0"/>
              </a:tabLst>
            </a:pPr>
            <a:endParaRPr b="0" lang="en-AU" sz="700" spc="-1" strike="noStrike">
              <a:solidFill>
                <a:srgbClr val="000000"/>
              </a:solidFill>
              <a:latin typeface="Arial"/>
            </a:endParaRPr>
          </a:p>
          <a:p>
            <a:pPr>
              <a:lnSpc>
                <a:spcPct val="100000"/>
              </a:lnSpc>
              <a:tabLst>
                <a:tab algn="l" pos="0"/>
              </a:tabLst>
            </a:pPr>
            <a:endParaRPr b="0" lang="en-AU" sz="700" spc="-1" strike="noStrike">
              <a:solidFill>
                <a:srgbClr val="000000"/>
              </a:solidFill>
              <a:latin typeface="Arial"/>
            </a:endParaRPr>
          </a:p>
          <a:p>
            <a:pPr>
              <a:lnSpc>
                <a:spcPct val="100000"/>
              </a:lnSpc>
              <a:tabLst>
                <a:tab algn="l" pos="0"/>
              </a:tabLst>
            </a:pPr>
            <a:r>
              <a:rPr b="1" lang="en-GB" sz="700" spc="-1" strike="noStrike">
                <a:solidFill>
                  <a:srgbClr val="000000"/>
                </a:solidFill>
                <a:latin typeface="Roboto"/>
                <a:ea typeface="Roboto"/>
              </a:rPr>
              <a:t>Impact: </a:t>
            </a:r>
            <a:r>
              <a:rPr b="1" lang="en-GB" sz="700" spc="-1" strike="noStrike">
                <a:solidFill>
                  <a:srgbClr val="000000"/>
                </a:solidFill>
                <a:latin typeface="Roboto"/>
                <a:ea typeface="Roboto"/>
              </a:rPr>
              <a:t>	</a:t>
            </a:r>
            <a:r>
              <a:rPr b="1" lang="en-GB" sz="700" spc="-1" strike="noStrike">
                <a:solidFill>
                  <a:srgbClr val="000000"/>
                </a:solidFill>
                <a:latin typeface="Roboto"/>
                <a:ea typeface="Roboto"/>
              </a:rPr>
              <a:t>	</a:t>
            </a:r>
            <a:r>
              <a:rPr b="1" lang="en-GB" sz="700" spc="-1" strike="noStrike">
                <a:solidFill>
                  <a:srgbClr val="000000"/>
                </a:solidFill>
                <a:latin typeface="Roboto"/>
                <a:ea typeface="Roboto"/>
              </a:rPr>
              <a:t>Likelihood: </a:t>
            </a:r>
            <a:endParaRPr b="0" lang="en-AU" sz="700" spc="-1" strike="noStrike">
              <a:solidFill>
                <a:srgbClr val="000000"/>
              </a:solidFill>
              <a:latin typeface="Arial"/>
            </a:endParaRPr>
          </a:p>
        </p:txBody>
      </p:sp>
      <p:sp>
        <p:nvSpPr>
          <p:cNvPr id="205" name="Google Shape;132;p22"/>
          <p:cNvSpPr/>
          <p:nvPr/>
        </p:nvSpPr>
        <p:spPr>
          <a:xfrm>
            <a:off x="4713120" y="1949760"/>
            <a:ext cx="2117520" cy="1293120"/>
          </a:xfrm>
          <a:prstGeom prst="round2DiagRect">
            <a:avLst>
              <a:gd name="adj1" fmla="val 16667"/>
              <a:gd name="adj2" fmla="val 0"/>
            </a:avLst>
          </a:prstGeom>
          <a:noFill/>
          <a:ln w="38100">
            <a:solidFill>
              <a:srgbClr val="424242"/>
            </a:solidFill>
            <a:round/>
          </a:ln>
        </p:spPr>
        <p:style>
          <a:lnRef idx="0"/>
          <a:fillRef idx="0"/>
          <a:effectRef idx="0"/>
          <a:fontRef idx="minor"/>
        </p:style>
        <p:txBody>
          <a:bodyPr tIns="91440" bIns="91440" anchor="ctr">
            <a:noAutofit/>
          </a:bodyPr>
          <a:p>
            <a:pPr>
              <a:lnSpc>
                <a:spcPct val="100000"/>
              </a:lnSpc>
              <a:tabLst>
                <a:tab algn="l" pos="0"/>
              </a:tabLst>
            </a:pPr>
            <a:r>
              <a:rPr b="0" lang="en-GB" sz="700" spc="-1" strike="noStrike">
                <a:solidFill>
                  <a:srgbClr val="000000"/>
                </a:solidFill>
                <a:latin typeface="Roboto"/>
                <a:ea typeface="Roboto"/>
              </a:rPr>
              <a:t>&lt;ENTER FAVOURITE RISK&gt;&gt;</a:t>
            </a:r>
            <a:endParaRPr b="0" lang="en-AU" sz="700" spc="-1" strike="noStrike">
              <a:solidFill>
                <a:srgbClr val="000000"/>
              </a:solidFill>
              <a:latin typeface="Arial"/>
            </a:endParaRPr>
          </a:p>
          <a:p>
            <a:pPr>
              <a:lnSpc>
                <a:spcPct val="100000"/>
              </a:lnSpc>
              <a:tabLst>
                <a:tab algn="l" pos="0"/>
              </a:tabLst>
            </a:pPr>
            <a:br>
              <a:rPr sz="700"/>
            </a:br>
            <a:r>
              <a:rPr b="1" lang="en-GB" sz="700" spc="-1" strike="noStrike">
                <a:solidFill>
                  <a:srgbClr val="000000"/>
                </a:solidFill>
                <a:latin typeface="Roboto"/>
                <a:ea typeface="Roboto"/>
              </a:rPr>
              <a:t>Mitigation:</a:t>
            </a:r>
            <a:endParaRPr b="0" lang="en-AU" sz="700" spc="-1" strike="noStrike">
              <a:solidFill>
                <a:srgbClr val="000000"/>
              </a:solidFill>
              <a:latin typeface="Arial"/>
            </a:endParaRPr>
          </a:p>
          <a:p>
            <a:pPr>
              <a:lnSpc>
                <a:spcPct val="100000"/>
              </a:lnSpc>
              <a:tabLst>
                <a:tab algn="l" pos="0"/>
              </a:tabLst>
            </a:pPr>
            <a:endParaRPr b="0" lang="en-AU" sz="700" spc="-1" strike="noStrike">
              <a:solidFill>
                <a:srgbClr val="000000"/>
              </a:solidFill>
              <a:latin typeface="Arial"/>
            </a:endParaRPr>
          </a:p>
          <a:p>
            <a:pPr>
              <a:lnSpc>
                <a:spcPct val="100000"/>
              </a:lnSpc>
              <a:tabLst>
                <a:tab algn="l" pos="0"/>
              </a:tabLst>
            </a:pPr>
            <a:endParaRPr b="0" lang="en-AU" sz="700" spc="-1" strike="noStrike">
              <a:solidFill>
                <a:srgbClr val="000000"/>
              </a:solidFill>
              <a:latin typeface="Arial"/>
            </a:endParaRPr>
          </a:p>
          <a:p>
            <a:pPr>
              <a:lnSpc>
                <a:spcPct val="100000"/>
              </a:lnSpc>
              <a:tabLst>
                <a:tab algn="l" pos="0"/>
              </a:tabLst>
            </a:pPr>
            <a:r>
              <a:rPr b="1" lang="en-GB" sz="700" spc="-1" strike="noStrike">
                <a:solidFill>
                  <a:srgbClr val="000000"/>
                </a:solidFill>
                <a:latin typeface="Roboto"/>
                <a:ea typeface="Roboto"/>
              </a:rPr>
              <a:t>Impact: </a:t>
            </a:r>
            <a:r>
              <a:rPr b="1" lang="en-GB" sz="700" spc="-1" strike="noStrike">
                <a:solidFill>
                  <a:srgbClr val="000000"/>
                </a:solidFill>
                <a:latin typeface="Roboto"/>
                <a:ea typeface="Roboto"/>
              </a:rPr>
              <a:t>	</a:t>
            </a:r>
            <a:r>
              <a:rPr b="1" lang="en-GB" sz="700" spc="-1" strike="noStrike">
                <a:solidFill>
                  <a:srgbClr val="000000"/>
                </a:solidFill>
                <a:latin typeface="Roboto"/>
                <a:ea typeface="Roboto"/>
              </a:rPr>
              <a:t>	</a:t>
            </a:r>
            <a:r>
              <a:rPr b="1" lang="en-GB" sz="700" spc="-1" strike="noStrike">
                <a:solidFill>
                  <a:srgbClr val="000000"/>
                </a:solidFill>
                <a:latin typeface="Roboto"/>
                <a:ea typeface="Roboto"/>
              </a:rPr>
              <a:t>Likelihood: </a:t>
            </a:r>
            <a:endParaRPr b="0" lang="en-AU" sz="700" spc="-1" strike="noStrike">
              <a:solidFill>
                <a:srgbClr val="000000"/>
              </a:solidFill>
              <a:latin typeface="Arial"/>
            </a:endParaRPr>
          </a:p>
        </p:txBody>
      </p:sp>
      <p:sp>
        <p:nvSpPr>
          <p:cNvPr id="206" name="Google Shape;133;p22"/>
          <p:cNvSpPr/>
          <p:nvPr/>
        </p:nvSpPr>
        <p:spPr>
          <a:xfrm>
            <a:off x="6910560" y="1900440"/>
            <a:ext cx="2117520" cy="1293120"/>
          </a:xfrm>
          <a:prstGeom prst="round2DiagRect">
            <a:avLst>
              <a:gd name="adj1" fmla="val 16667"/>
              <a:gd name="adj2" fmla="val 0"/>
            </a:avLst>
          </a:prstGeom>
          <a:noFill/>
          <a:ln w="38100">
            <a:solidFill>
              <a:srgbClr val="424242"/>
            </a:solidFill>
            <a:round/>
          </a:ln>
        </p:spPr>
        <p:style>
          <a:lnRef idx="0"/>
          <a:fillRef idx="0"/>
          <a:effectRef idx="0"/>
          <a:fontRef idx="minor"/>
        </p:style>
        <p:txBody>
          <a:bodyPr tIns="91440" bIns="91440" anchor="ctr">
            <a:noAutofit/>
          </a:bodyPr>
          <a:p>
            <a:pPr>
              <a:lnSpc>
                <a:spcPct val="100000"/>
              </a:lnSpc>
              <a:tabLst>
                <a:tab algn="l" pos="0"/>
              </a:tabLst>
            </a:pPr>
            <a:r>
              <a:rPr b="0" lang="en-GB" sz="700" spc="-1" strike="noStrike">
                <a:solidFill>
                  <a:srgbClr val="000000"/>
                </a:solidFill>
                <a:latin typeface="Roboto"/>
                <a:ea typeface="Roboto"/>
              </a:rPr>
              <a:t>&lt;ENTER FAVOURITE RISK&gt;&gt;</a:t>
            </a:r>
            <a:endParaRPr b="0" lang="en-AU" sz="700" spc="-1" strike="noStrike">
              <a:solidFill>
                <a:srgbClr val="000000"/>
              </a:solidFill>
              <a:latin typeface="Arial"/>
            </a:endParaRPr>
          </a:p>
          <a:p>
            <a:pPr>
              <a:lnSpc>
                <a:spcPct val="100000"/>
              </a:lnSpc>
              <a:tabLst>
                <a:tab algn="l" pos="0"/>
              </a:tabLst>
            </a:pPr>
            <a:br>
              <a:rPr sz="700"/>
            </a:br>
            <a:r>
              <a:rPr b="1" lang="en-GB" sz="700" spc="-1" strike="noStrike">
                <a:solidFill>
                  <a:srgbClr val="000000"/>
                </a:solidFill>
                <a:latin typeface="Roboto"/>
                <a:ea typeface="Roboto"/>
              </a:rPr>
              <a:t>Mitigation:</a:t>
            </a:r>
            <a:endParaRPr b="0" lang="en-AU" sz="700" spc="-1" strike="noStrike">
              <a:solidFill>
                <a:srgbClr val="000000"/>
              </a:solidFill>
              <a:latin typeface="Arial"/>
            </a:endParaRPr>
          </a:p>
          <a:p>
            <a:pPr>
              <a:lnSpc>
                <a:spcPct val="100000"/>
              </a:lnSpc>
              <a:tabLst>
                <a:tab algn="l" pos="0"/>
              </a:tabLst>
            </a:pPr>
            <a:endParaRPr b="0" lang="en-AU" sz="700" spc="-1" strike="noStrike">
              <a:solidFill>
                <a:srgbClr val="000000"/>
              </a:solidFill>
              <a:latin typeface="Arial"/>
            </a:endParaRPr>
          </a:p>
          <a:p>
            <a:pPr>
              <a:lnSpc>
                <a:spcPct val="100000"/>
              </a:lnSpc>
              <a:tabLst>
                <a:tab algn="l" pos="0"/>
              </a:tabLst>
            </a:pPr>
            <a:endParaRPr b="0" lang="en-AU" sz="700" spc="-1" strike="noStrike">
              <a:solidFill>
                <a:srgbClr val="000000"/>
              </a:solidFill>
              <a:latin typeface="Arial"/>
            </a:endParaRPr>
          </a:p>
          <a:p>
            <a:pPr>
              <a:lnSpc>
                <a:spcPct val="100000"/>
              </a:lnSpc>
              <a:tabLst>
                <a:tab algn="l" pos="0"/>
              </a:tabLst>
            </a:pPr>
            <a:r>
              <a:rPr b="1" lang="en-GB" sz="700" spc="-1" strike="noStrike">
                <a:solidFill>
                  <a:srgbClr val="000000"/>
                </a:solidFill>
                <a:latin typeface="Roboto"/>
                <a:ea typeface="Roboto"/>
              </a:rPr>
              <a:t>Impact: </a:t>
            </a:r>
            <a:r>
              <a:rPr b="1" lang="en-GB" sz="700" spc="-1" strike="noStrike">
                <a:solidFill>
                  <a:srgbClr val="000000"/>
                </a:solidFill>
                <a:latin typeface="Roboto"/>
                <a:ea typeface="Roboto"/>
              </a:rPr>
              <a:t>	</a:t>
            </a:r>
            <a:r>
              <a:rPr b="1" lang="en-GB" sz="700" spc="-1" strike="noStrike">
                <a:solidFill>
                  <a:srgbClr val="000000"/>
                </a:solidFill>
                <a:latin typeface="Roboto"/>
                <a:ea typeface="Roboto"/>
              </a:rPr>
              <a:t>	</a:t>
            </a:r>
            <a:r>
              <a:rPr b="1" lang="en-GB" sz="700" spc="-1" strike="noStrike">
                <a:solidFill>
                  <a:srgbClr val="000000"/>
                </a:solidFill>
                <a:latin typeface="Roboto"/>
                <a:ea typeface="Roboto"/>
              </a:rPr>
              <a:t>Likelihood: </a:t>
            </a:r>
            <a:endParaRPr b="0" lang="en-AU" sz="700" spc="-1" strike="noStrike">
              <a:solidFill>
                <a:srgbClr val="000000"/>
              </a:solidFill>
              <a:latin typeface="Arial"/>
            </a:endParaRPr>
          </a:p>
        </p:txBody>
      </p:sp>
      <p:sp>
        <p:nvSpPr>
          <p:cNvPr id="207" name="Google Shape;134;p22"/>
          <p:cNvSpPr/>
          <p:nvPr/>
        </p:nvSpPr>
        <p:spPr>
          <a:xfrm>
            <a:off x="4713120" y="3486240"/>
            <a:ext cx="2117520" cy="1293120"/>
          </a:xfrm>
          <a:prstGeom prst="round2DiagRect">
            <a:avLst>
              <a:gd name="adj1" fmla="val 16667"/>
              <a:gd name="adj2" fmla="val 0"/>
            </a:avLst>
          </a:prstGeom>
          <a:noFill/>
          <a:ln w="38100">
            <a:solidFill>
              <a:srgbClr val="424242"/>
            </a:solidFill>
            <a:round/>
          </a:ln>
        </p:spPr>
        <p:style>
          <a:lnRef idx="0"/>
          <a:fillRef idx="0"/>
          <a:effectRef idx="0"/>
          <a:fontRef idx="minor"/>
        </p:style>
        <p:txBody>
          <a:bodyPr tIns="91440" bIns="91440" anchor="ctr">
            <a:noAutofit/>
          </a:bodyPr>
          <a:p>
            <a:pPr>
              <a:lnSpc>
                <a:spcPct val="100000"/>
              </a:lnSpc>
              <a:tabLst>
                <a:tab algn="l" pos="0"/>
              </a:tabLst>
            </a:pPr>
            <a:r>
              <a:rPr b="0" lang="en-GB" sz="700" spc="-1" strike="noStrike">
                <a:solidFill>
                  <a:srgbClr val="000000"/>
                </a:solidFill>
                <a:latin typeface="Roboto"/>
                <a:ea typeface="Roboto"/>
              </a:rPr>
              <a:t>&lt;ENTER FAVOURITE RISK&gt;&gt;</a:t>
            </a:r>
            <a:endParaRPr b="0" lang="en-AU" sz="700" spc="-1" strike="noStrike">
              <a:solidFill>
                <a:srgbClr val="000000"/>
              </a:solidFill>
              <a:latin typeface="Arial"/>
            </a:endParaRPr>
          </a:p>
          <a:p>
            <a:pPr>
              <a:lnSpc>
                <a:spcPct val="100000"/>
              </a:lnSpc>
              <a:tabLst>
                <a:tab algn="l" pos="0"/>
              </a:tabLst>
            </a:pPr>
            <a:br>
              <a:rPr sz="700"/>
            </a:br>
            <a:r>
              <a:rPr b="1" lang="en-GB" sz="700" spc="-1" strike="noStrike">
                <a:solidFill>
                  <a:srgbClr val="000000"/>
                </a:solidFill>
                <a:latin typeface="Roboto"/>
                <a:ea typeface="Roboto"/>
              </a:rPr>
              <a:t>Mitigation:</a:t>
            </a:r>
            <a:endParaRPr b="0" lang="en-AU" sz="700" spc="-1" strike="noStrike">
              <a:solidFill>
                <a:srgbClr val="000000"/>
              </a:solidFill>
              <a:latin typeface="Arial"/>
            </a:endParaRPr>
          </a:p>
          <a:p>
            <a:pPr>
              <a:lnSpc>
                <a:spcPct val="100000"/>
              </a:lnSpc>
              <a:tabLst>
                <a:tab algn="l" pos="0"/>
              </a:tabLst>
            </a:pPr>
            <a:endParaRPr b="0" lang="en-AU" sz="700" spc="-1" strike="noStrike">
              <a:solidFill>
                <a:srgbClr val="000000"/>
              </a:solidFill>
              <a:latin typeface="Arial"/>
            </a:endParaRPr>
          </a:p>
          <a:p>
            <a:pPr>
              <a:lnSpc>
                <a:spcPct val="100000"/>
              </a:lnSpc>
              <a:tabLst>
                <a:tab algn="l" pos="0"/>
              </a:tabLst>
            </a:pPr>
            <a:endParaRPr b="0" lang="en-AU" sz="700" spc="-1" strike="noStrike">
              <a:solidFill>
                <a:srgbClr val="000000"/>
              </a:solidFill>
              <a:latin typeface="Arial"/>
            </a:endParaRPr>
          </a:p>
          <a:p>
            <a:pPr>
              <a:lnSpc>
                <a:spcPct val="100000"/>
              </a:lnSpc>
              <a:tabLst>
                <a:tab algn="l" pos="0"/>
              </a:tabLst>
            </a:pPr>
            <a:r>
              <a:rPr b="1" lang="en-GB" sz="700" spc="-1" strike="noStrike">
                <a:solidFill>
                  <a:srgbClr val="000000"/>
                </a:solidFill>
                <a:latin typeface="Roboto"/>
                <a:ea typeface="Roboto"/>
              </a:rPr>
              <a:t>Impact: </a:t>
            </a:r>
            <a:r>
              <a:rPr b="1" lang="en-GB" sz="700" spc="-1" strike="noStrike">
                <a:solidFill>
                  <a:srgbClr val="000000"/>
                </a:solidFill>
                <a:latin typeface="Roboto"/>
                <a:ea typeface="Roboto"/>
              </a:rPr>
              <a:t>	</a:t>
            </a:r>
            <a:r>
              <a:rPr b="1" lang="en-GB" sz="700" spc="-1" strike="noStrike">
                <a:solidFill>
                  <a:srgbClr val="000000"/>
                </a:solidFill>
                <a:latin typeface="Roboto"/>
                <a:ea typeface="Roboto"/>
              </a:rPr>
              <a:t>	</a:t>
            </a:r>
            <a:r>
              <a:rPr b="1" lang="en-GB" sz="700" spc="-1" strike="noStrike">
                <a:solidFill>
                  <a:srgbClr val="000000"/>
                </a:solidFill>
                <a:latin typeface="Roboto"/>
                <a:ea typeface="Roboto"/>
              </a:rPr>
              <a:t>Likelihood: </a:t>
            </a:r>
            <a:endParaRPr b="0" lang="en-AU" sz="700" spc="-1" strike="noStrike">
              <a:solidFill>
                <a:srgbClr val="000000"/>
              </a:solidFill>
              <a:latin typeface="Arial"/>
            </a:endParaRPr>
          </a:p>
        </p:txBody>
      </p:sp>
      <p:sp>
        <p:nvSpPr>
          <p:cNvPr id="208" name="Google Shape;135;p22"/>
          <p:cNvSpPr/>
          <p:nvPr/>
        </p:nvSpPr>
        <p:spPr>
          <a:xfrm>
            <a:off x="6910560" y="3437280"/>
            <a:ext cx="2117520" cy="1293120"/>
          </a:xfrm>
          <a:prstGeom prst="round2DiagRect">
            <a:avLst>
              <a:gd name="adj1" fmla="val 16667"/>
              <a:gd name="adj2" fmla="val 0"/>
            </a:avLst>
          </a:prstGeom>
          <a:noFill/>
          <a:ln w="38100">
            <a:solidFill>
              <a:srgbClr val="424242"/>
            </a:solidFill>
            <a:round/>
          </a:ln>
        </p:spPr>
        <p:style>
          <a:lnRef idx="0"/>
          <a:fillRef idx="0"/>
          <a:effectRef idx="0"/>
          <a:fontRef idx="minor"/>
        </p:style>
        <p:txBody>
          <a:bodyPr tIns="91440" bIns="91440" anchor="ctr">
            <a:noAutofit/>
          </a:bodyPr>
          <a:p>
            <a:pPr>
              <a:lnSpc>
                <a:spcPct val="100000"/>
              </a:lnSpc>
              <a:tabLst>
                <a:tab algn="l" pos="0"/>
              </a:tabLst>
            </a:pPr>
            <a:r>
              <a:rPr b="0" lang="en-GB" sz="700" spc="-1" strike="noStrike">
                <a:solidFill>
                  <a:srgbClr val="000000"/>
                </a:solidFill>
                <a:latin typeface="Roboto"/>
                <a:ea typeface="Roboto"/>
              </a:rPr>
              <a:t>&lt;ENTER FAVOURITE RISK&gt;&gt;</a:t>
            </a:r>
            <a:endParaRPr b="0" lang="en-AU" sz="700" spc="-1" strike="noStrike">
              <a:solidFill>
                <a:srgbClr val="000000"/>
              </a:solidFill>
              <a:latin typeface="Arial"/>
            </a:endParaRPr>
          </a:p>
          <a:p>
            <a:pPr>
              <a:lnSpc>
                <a:spcPct val="100000"/>
              </a:lnSpc>
              <a:tabLst>
                <a:tab algn="l" pos="0"/>
              </a:tabLst>
            </a:pPr>
            <a:br>
              <a:rPr sz="700"/>
            </a:br>
            <a:r>
              <a:rPr b="1" lang="en-GB" sz="700" spc="-1" strike="noStrike">
                <a:solidFill>
                  <a:srgbClr val="000000"/>
                </a:solidFill>
                <a:latin typeface="Roboto"/>
                <a:ea typeface="Roboto"/>
              </a:rPr>
              <a:t>Mitigation:</a:t>
            </a:r>
            <a:endParaRPr b="0" lang="en-AU" sz="700" spc="-1" strike="noStrike">
              <a:solidFill>
                <a:srgbClr val="000000"/>
              </a:solidFill>
              <a:latin typeface="Arial"/>
            </a:endParaRPr>
          </a:p>
          <a:p>
            <a:pPr>
              <a:lnSpc>
                <a:spcPct val="100000"/>
              </a:lnSpc>
              <a:tabLst>
                <a:tab algn="l" pos="0"/>
              </a:tabLst>
            </a:pPr>
            <a:endParaRPr b="0" lang="en-AU" sz="700" spc="-1" strike="noStrike">
              <a:solidFill>
                <a:srgbClr val="000000"/>
              </a:solidFill>
              <a:latin typeface="Arial"/>
            </a:endParaRPr>
          </a:p>
          <a:p>
            <a:pPr>
              <a:lnSpc>
                <a:spcPct val="100000"/>
              </a:lnSpc>
              <a:tabLst>
                <a:tab algn="l" pos="0"/>
              </a:tabLst>
            </a:pPr>
            <a:endParaRPr b="0" lang="en-AU" sz="700" spc="-1" strike="noStrike">
              <a:solidFill>
                <a:srgbClr val="000000"/>
              </a:solidFill>
              <a:latin typeface="Arial"/>
            </a:endParaRPr>
          </a:p>
          <a:p>
            <a:pPr>
              <a:lnSpc>
                <a:spcPct val="100000"/>
              </a:lnSpc>
              <a:tabLst>
                <a:tab algn="l" pos="0"/>
              </a:tabLst>
            </a:pPr>
            <a:r>
              <a:rPr b="1" lang="en-GB" sz="700" spc="-1" strike="noStrike">
                <a:solidFill>
                  <a:srgbClr val="000000"/>
                </a:solidFill>
                <a:latin typeface="Roboto"/>
                <a:ea typeface="Roboto"/>
              </a:rPr>
              <a:t>Impact: </a:t>
            </a:r>
            <a:r>
              <a:rPr b="1" lang="en-GB" sz="700" spc="-1" strike="noStrike">
                <a:solidFill>
                  <a:srgbClr val="000000"/>
                </a:solidFill>
                <a:latin typeface="Roboto"/>
                <a:ea typeface="Roboto"/>
              </a:rPr>
              <a:t>	</a:t>
            </a:r>
            <a:r>
              <a:rPr b="1" lang="en-GB" sz="700" spc="-1" strike="noStrike">
                <a:solidFill>
                  <a:srgbClr val="000000"/>
                </a:solidFill>
                <a:latin typeface="Roboto"/>
                <a:ea typeface="Roboto"/>
              </a:rPr>
              <a:t>	</a:t>
            </a:r>
            <a:r>
              <a:rPr b="1" lang="en-GB" sz="700" spc="-1" strike="noStrike">
                <a:solidFill>
                  <a:srgbClr val="000000"/>
                </a:solidFill>
                <a:latin typeface="Roboto"/>
                <a:ea typeface="Roboto"/>
              </a:rPr>
              <a:t>Likelihood: </a:t>
            </a:r>
            <a:endParaRPr b="0" lang="en-AU" sz="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265680" y="1078920"/>
            <a:ext cx="4044960" cy="1788840"/>
          </a:xfrm>
          <a:prstGeom prst="rect">
            <a:avLst/>
          </a:prstGeom>
          <a:noFill/>
          <a:ln w="0">
            <a:noFill/>
          </a:ln>
        </p:spPr>
        <p:txBody>
          <a:bodyPr tIns="91440" bIns="91440" anchor="b">
            <a:noAutofit/>
          </a:bodyPr>
          <a:p>
            <a:pPr indent="0" algn="ctr">
              <a:lnSpc>
                <a:spcPct val="100000"/>
              </a:lnSpc>
              <a:buNone/>
              <a:tabLst>
                <a:tab algn="l" pos="0"/>
              </a:tabLst>
            </a:pPr>
            <a:r>
              <a:rPr b="0" lang="en-GB" sz="4000" spc="-1" strike="noStrike">
                <a:solidFill>
                  <a:schemeClr val="lt1"/>
                </a:solidFill>
                <a:latin typeface="Roboto"/>
                <a:ea typeface="Roboto"/>
              </a:rPr>
              <a:t>Size it</a:t>
            </a:r>
            <a:br>
              <a:rPr sz="4000"/>
            </a:br>
            <a:r>
              <a:rPr b="0" lang="en-GB" sz="4000" spc="-1" strike="noStrike">
                <a:solidFill>
                  <a:schemeClr val="lt1"/>
                </a:solidFill>
                <a:latin typeface="Roboto"/>
                <a:ea typeface="Roboto"/>
              </a:rPr>
              <a:t>up</a:t>
            </a:r>
            <a:endParaRPr b="0" lang="en-AU" sz="4000" spc="-1" strike="noStrike">
              <a:solidFill>
                <a:srgbClr val="000000"/>
              </a:solidFill>
              <a:latin typeface="Arial"/>
            </a:endParaRPr>
          </a:p>
        </p:txBody>
      </p:sp>
      <p:sp>
        <p:nvSpPr>
          <p:cNvPr id="210" name="PlaceHolder 2"/>
          <p:cNvSpPr>
            <a:spLocks noGrp="1"/>
          </p:cNvSpPr>
          <p:nvPr>
            <p:ph type="subTitle"/>
          </p:nvPr>
        </p:nvSpPr>
        <p:spPr>
          <a:xfrm>
            <a:off x="265680" y="2921400"/>
            <a:ext cx="4044960" cy="1345320"/>
          </a:xfrm>
          <a:prstGeom prst="rect">
            <a:avLst/>
          </a:prstGeom>
          <a:noFill/>
          <a:ln w="0">
            <a:noFill/>
          </a:ln>
        </p:spPr>
        <p:txBody>
          <a:bodyPr tIns="91440" bIns="91440" anchor="t">
            <a:noAutofit/>
          </a:bodyPr>
          <a:p>
            <a:pPr indent="0" algn="ctr">
              <a:lnSpc>
                <a:spcPct val="115000"/>
              </a:lnSpc>
              <a:buNone/>
              <a:tabLst>
                <a:tab algn="l" pos="0"/>
              </a:tabLst>
            </a:pPr>
            <a:r>
              <a:rPr b="0" lang="en-GB" sz="1400" spc="-1" strike="noStrike">
                <a:solidFill>
                  <a:srgbClr val="f3f3f3"/>
                </a:solidFill>
                <a:latin typeface="Roboto"/>
                <a:ea typeface="Roboto"/>
              </a:rPr>
              <a:t>This exercise is about answering the question: is it bigger than a breadbox? We can’t exactly say how many days it’s going to take to do this project up front. </a:t>
            </a:r>
            <a:br>
              <a:rPr sz="1400"/>
            </a:br>
            <a:br>
              <a:rPr sz="1400"/>
            </a:br>
            <a:r>
              <a:rPr b="0" lang="en-GB" sz="1400" spc="-1" strike="noStrike">
                <a:solidFill>
                  <a:srgbClr val="f3f3f3"/>
                </a:solidFill>
                <a:latin typeface="Roboto"/>
                <a:ea typeface="Roboto"/>
              </a:rPr>
              <a:t>But we can say whether it’s a 3, 6 or 8 week’er.</a:t>
            </a:r>
            <a:endParaRPr b="0" lang="en-AU" sz="1400" spc="-1" strike="noStrike">
              <a:solidFill>
                <a:srgbClr val="000000"/>
              </a:solidFill>
              <a:latin typeface="Arial"/>
            </a:endParaRPr>
          </a:p>
          <a:p>
            <a:pPr indent="0" algn="ctr">
              <a:lnSpc>
                <a:spcPct val="100000"/>
              </a:lnSpc>
              <a:spcBef>
                <a:spcPts val="1599"/>
              </a:spcBef>
              <a:buNone/>
              <a:tabLst>
                <a:tab algn="l" pos="0"/>
              </a:tabLst>
            </a:pPr>
            <a:endParaRPr b="0" lang="en-AU" sz="1400" spc="-1" strike="noStrike">
              <a:solidFill>
                <a:srgbClr val="000000"/>
              </a:solidFill>
              <a:latin typeface="Arial"/>
            </a:endParaRPr>
          </a:p>
        </p:txBody>
      </p:sp>
      <p:sp>
        <p:nvSpPr>
          <p:cNvPr id="211" name="PlaceHolder 3"/>
          <p:cNvSpPr>
            <a:spLocks noGrp="1"/>
          </p:cNvSpPr>
          <p:nvPr>
            <p:ph/>
          </p:nvPr>
        </p:nvSpPr>
        <p:spPr>
          <a:xfrm>
            <a:off x="4939560" y="724320"/>
            <a:ext cx="3836520" cy="3694680"/>
          </a:xfrm>
          <a:prstGeom prst="rect">
            <a:avLst/>
          </a:prstGeom>
          <a:noFill/>
          <a:ln w="0">
            <a:noFill/>
          </a:ln>
        </p:spPr>
        <p:txBody>
          <a:bodyPr tIns="91440" bIns="91440" anchor="t">
            <a:noAutofit/>
          </a:bodyPr>
          <a:p>
            <a:pPr marL="457200" indent="-317520">
              <a:lnSpc>
                <a:spcPct val="115000"/>
              </a:lnSpc>
              <a:buClr>
                <a:srgbClr val="ffffff"/>
              </a:buClr>
              <a:buFont typeface="Roboto"/>
              <a:buChar char="●"/>
            </a:pPr>
            <a:r>
              <a:rPr b="0" lang="en-AU" sz="1400" spc="-1" strike="noStrike">
                <a:solidFill>
                  <a:schemeClr val="dk2"/>
                </a:solidFill>
                <a:latin typeface="Roboto"/>
              </a:rPr>
              <a:t>React app with a few pages:</a:t>
            </a:r>
            <a:endParaRPr b="0" lang="en-AU" sz="1400" spc="-1" strike="noStrike">
              <a:solidFill>
                <a:schemeClr val="dk2"/>
              </a:solidFill>
              <a:latin typeface="Roboto"/>
              <a:ea typeface="Roboto"/>
            </a:endParaRPr>
          </a:p>
          <a:p>
            <a:pPr marL="457200" indent="-317520">
              <a:lnSpc>
                <a:spcPct val="115000"/>
              </a:lnSpc>
              <a:buClr>
                <a:srgbClr val="ffffff"/>
              </a:buClr>
              <a:buFont typeface="Roboto"/>
              <a:buChar char="●"/>
            </a:pPr>
            <a:r>
              <a:rPr b="0" lang="en-AU" sz="1400" spc="-1" strike="noStrike">
                <a:solidFill>
                  <a:schemeClr val="dk2"/>
                </a:solidFill>
                <a:latin typeface="Roboto"/>
              </a:rPr>
              <a:t>- One template</a:t>
            </a:r>
            <a:endParaRPr b="0" lang="en-AU" sz="1400" spc="-1" strike="noStrike">
              <a:solidFill>
                <a:schemeClr val="dk2"/>
              </a:solidFill>
              <a:latin typeface="Roboto"/>
              <a:ea typeface="Roboto"/>
            </a:endParaRPr>
          </a:p>
          <a:p>
            <a:pPr marL="457200" indent="-317520">
              <a:lnSpc>
                <a:spcPct val="115000"/>
              </a:lnSpc>
              <a:buClr>
                <a:srgbClr val="ffffff"/>
              </a:buClr>
              <a:buFont typeface="Roboto"/>
              <a:buChar char="●"/>
            </a:pPr>
            <a:r>
              <a:rPr b="0" lang="en-AU" sz="1400" spc="-1" strike="noStrike">
                <a:solidFill>
                  <a:schemeClr val="dk2"/>
                </a:solidFill>
                <a:latin typeface="Roboto"/>
              </a:rPr>
              <a:t>- Canvas page(s) you can save</a:t>
            </a:r>
            <a:endParaRPr b="0" lang="en-AU" sz="1400" spc="-1" strike="noStrike">
              <a:solidFill>
                <a:schemeClr val="dk2"/>
              </a:solidFill>
              <a:latin typeface="Roboto"/>
              <a:ea typeface="Roboto"/>
            </a:endParaRPr>
          </a:p>
          <a:p>
            <a:pPr marL="457200" indent="-317520">
              <a:lnSpc>
                <a:spcPct val="115000"/>
              </a:lnSpc>
              <a:buClr>
                <a:srgbClr val="ffffff"/>
              </a:buClr>
              <a:buFont typeface="Roboto"/>
              <a:buChar char="●"/>
            </a:pPr>
            <a:r>
              <a:rPr b="0" lang="en-AU" sz="1400" spc="-1" strike="noStrike">
                <a:solidFill>
                  <a:schemeClr val="dk2"/>
                </a:solidFill>
                <a:latin typeface="Roboto"/>
              </a:rPr>
              <a:t>- See your saved canvases</a:t>
            </a:r>
            <a:endParaRPr b="0" lang="en-AU" sz="1400" spc="-1" strike="noStrike">
              <a:solidFill>
                <a:schemeClr val="dk2"/>
              </a:solidFill>
              <a:latin typeface="Roboto"/>
              <a:ea typeface="Roboto"/>
            </a:endParaRPr>
          </a:p>
          <a:p>
            <a:pPr marL="457200" indent="-317520">
              <a:lnSpc>
                <a:spcPct val="115000"/>
              </a:lnSpc>
              <a:buClr>
                <a:srgbClr val="ffffff"/>
              </a:buClr>
              <a:buFont typeface="Roboto"/>
              <a:buChar char="●"/>
            </a:pPr>
            <a:r>
              <a:rPr b="0" lang="en-AU" sz="1400" spc="-1" strike="noStrike">
                <a:solidFill>
                  <a:schemeClr val="dk2"/>
                </a:solidFill>
                <a:latin typeface="Roboto"/>
              </a:rPr>
              <a:t>Python pipeline:</a:t>
            </a:r>
            <a:endParaRPr b="0" lang="en-AU" sz="1400" spc="-1" strike="noStrike">
              <a:solidFill>
                <a:schemeClr val="dk2"/>
              </a:solidFill>
              <a:latin typeface="Roboto"/>
              <a:ea typeface="Roboto"/>
            </a:endParaRPr>
          </a:p>
          <a:p>
            <a:pPr marL="457200" indent="-317520">
              <a:lnSpc>
                <a:spcPct val="115000"/>
              </a:lnSpc>
              <a:buClr>
                <a:srgbClr val="ffffff"/>
              </a:buClr>
              <a:buFont typeface="Roboto"/>
              <a:buChar char="●"/>
            </a:pPr>
            <a:r>
              <a:rPr b="0" lang="en-AU" sz="1400" spc="-1" strike="noStrike">
                <a:solidFill>
                  <a:schemeClr val="dk2"/>
                </a:solidFill>
                <a:latin typeface="Roboto"/>
              </a:rPr>
              <a:t>- Run python task(s)</a:t>
            </a:r>
            <a:endParaRPr b="0" lang="en-AU" sz="1400" spc="-1" strike="noStrike">
              <a:solidFill>
                <a:schemeClr val="dk2"/>
              </a:solidFill>
              <a:latin typeface="Roboto"/>
              <a:ea typeface="Roboto"/>
            </a:endParaRPr>
          </a:p>
          <a:p>
            <a:pPr marL="457200" indent="-317520">
              <a:lnSpc>
                <a:spcPct val="115000"/>
              </a:lnSpc>
              <a:buClr>
                <a:srgbClr val="ffffff"/>
              </a:buClr>
              <a:buFont typeface="Roboto"/>
              <a:buChar char="●"/>
            </a:pPr>
            <a:r>
              <a:rPr b="0" lang="en-AU" sz="1400" spc="-1" strike="noStrike">
                <a:solidFill>
                  <a:schemeClr val="dk2"/>
                </a:solidFill>
                <a:latin typeface="Roboto"/>
              </a:rPr>
              <a:t>- Notify server on task start / completion / error</a:t>
            </a:r>
            <a:endParaRPr b="0" lang="en-AU" sz="1400" spc="-1" strike="noStrike">
              <a:solidFill>
                <a:schemeClr val="dk2"/>
              </a:solidFill>
              <a:latin typeface="Roboto"/>
              <a:ea typeface="Roboto"/>
            </a:endParaRPr>
          </a:p>
          <a:p>
            <a:pPr marL="457200" indent="-317520">
              <a:lnSpc>
                <a:spcPct val="115000"/>
              </a:lnSpc>
              <a:buClr>
                <a:srgbClr val="ffffff"/>
              </a:buClr>
              <a:buFont typeface="Roboto"/>
              <a:buChar char="●"/>
            </a:pPr>
            <a:r>
              <a:rPr b="0" lang="en-AU" sz="1400" spc="-1" strike="noStrike">
                <a:solidFill>
                  <a:schemeClr val="dk2"/>
                </a:solidFill>
                <a:latin typeface="Roboto"/>
              </a:rPr>
              <a:t>Django REST server:</a:t>
            </a:r>
            <a:endParaRPr b="0" lang="en-AU" sz="1400" spc="-1" strike="noStrike">
              <a:solidFill>
                <a:schemeClr val="dk2"/>
              </a:solidFill>
              <a:latin typeface="Roboto"/>
              <a:ea typeface="Roboto"/>
            </a:endParaRPr>
          </a:p>
          <a:p>
            <a:pPr marL="457200" indent="-317520">
              <a:lnSpc>
                <a:spcPct val="115000"/>
              </a:lnSpc>
              <a:buClr>
                <a:srgbClr val="ffffff"/>
              </a:buClr>
              <a:buFont typeface="Roboto"/>
              <a:buChar char="●"/>
            </a:pPr>
            <a:r>
              <a:rPr b="0" lang="en-AU" sz="1400" spc="-1" strike="noStrike">
                <a:solidFill>
                  <a:schemeClr val="dk2"/>
                </a:solidFill>
                <a:latin typeface="Roboto"/>
              </a:rPr>
              <a:t>- Polled by react app on status whilst running</a:t>
            </a:r>
            <a:endParaRPr b="0" lang="en-AU" sz="1400" spc="-1" strike="noStrike">
              <a:solidFill>
                <a:schemeClr val="dk2"/>
              </a:solidFill>
              <a:latin typeface="Roboto"/>
              <a:ea typeface="Roboto"/>
            </a:endParaRPr>
          </a:p>
          <a:p>
            <a:pPr marL="457200" indent="0">
              <a:lnSpc>
                <a:spcPct val="115000"/>
              </a:lnSpc>
              <a:buNone/>
            </a:pPr>
            <a:r>
              <a:rPr b="0" lang="en-AU" sz="1400" spc="-1" strike="noStrike">
                <a:solidFill>
                  <a:schemeClr val="dk2"/>
                </a:solidFill>
                <a:latin typeface="Roboto"/>
              </a:rPr>
              <a:t> </a:t>
            </a:r>
            <a:endParaRPr b="0" lang="en-AU" sz="1400" spc="-1" strike="noStrike">
              <a:solidFill>
                <a:schemeClr val="dk2"/>
              </a:solidFill>
              <a:latin typeface="Roboto"/>
              <a:ea typeface="Roboto"/>
            </a:endParaRPr>
          </a:p>
        </p:txBody>
      </p:sp>
      <p:sp>
        <p:nvSpPr>
          <p:cNvPr id="212" name="Google Shape;143;p23"/>
          <p:cNvSpPr/>
          <p:nvPr/>
        </p:nvSpPr>
        <p:spPr>
          <a:xfrm>
            <a:off x="6371280" y="4774320"/>
            <a:ext cx="2772720" cy="369000"/>
          </a:xfrm>
          <a:prstGeom prst="rect">
            <a:avLst/>
          </a:prstGeom>
          <a:noFill/>
          <a:ln w="0">
            <a:noFill/>
          </a:ln>
        </p:spPr>
        <p:style>
          <a:lnRef idx="0"/>
          <a:fillRef idx="0"/>
          <a:effectRef idx="0"/>
          <a:fontRef idx="minor"/>
        </p:style>
        <p:txBody>
          <a:bodyPr tIns="91440" bIns="91440" anchor="t">
            <a:noAutofit/>
          </a:bodyPr>
          <a:p>
            <a:pPr algn="r">
              <a:lnSpc>
                <a:spcPct val="100000"/>
              </a:lnSpc>
              <a:tabLst>
                <a:tab algn="l" pos="0"/>
              </a:tabLst>
            </a:pPr>
            <a:r>
              <a:rPr b="0" lang="en-GB" sz="600" spc="-1" strike="noStrike">
                <a:solidFill>
                  <a:srgbClr val="b7b7b7"/>
                </a:solidFill>
                <a:latin typeface="Roboto"/>
                <a:ea typeface="Roboto"/>
              </a:rPr>
              <a:t>Powered by Agile Warrior: https://agilewarrior.wordpress.com/2010/11/06/the-agile-inception-deck/</a:t>
            </a:r>
            <a:endParaRPr b="0" lang="en-AU" sz="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
          <p:cNvSpPr txBox="1"/>
          <p:nvPr/>
        </p:nvSpPr>
        <p:spPr>
          <a:xfrm>
            <a:off x="900000" y="1440000"/>
            <a:ext cx="2880000" cy="1126440"/>
          </a:xfrm>
          <a:prstGeom prst="rect">
            <a:avLst/>
          </a:prstGeom>
          <a:noFill/>
          <a:ln w="0">
            <a:noFill/>
          </a:ln>
        </p:spPr>
        <p:txBody>
          <a:bodyPr lIns="90000" rIns="90000" tIns="45000" bIns="45000" anchor="t">
            <a:noAutofit/>
          </a:bodyPr>
          <a:p>
            <a:r>
              <a:rPr b="0" lang="en-AU" sz="3600" spc="-1" strike="noStrike">
                <a:solidFill>
                  <a:srgbClr val="ffffd7"/>
                </a:solidFill>
                <a:latin typeface="Arial"/>
              </a:rPr>
              <a:t>Wireframe</a:t>
            </a:r>
            <a:endParaRPr b="0" lang="en-AU" sz="3600" spc="-1" strike="noStrike">
              <a:solidFill>
                <a:srgbClr val="000000"/>
              </a:solidFill>
              <a:latin typeface="Arial"/>
            </a:endParaRPr>
          </a:p>
          <a:p>
            <a:r>
              <a:rPr b="0" lang="en-AU" sz="1300" spc="-1" strike="noStrike">
                <a:solidFill>
                  <a:srgbClr val="000000"/>
                </a:solidFill>
                <a:latin typeface="Arial"/>
                <a:hlinkClick r:id="rId1"/>
              </a:rPr>
              <a:t>https://lucid.app/lucidchart/0c051d0a-6030-4f39-8917-b063b70500b8/edit?viewport_loc=-345%2C-124%2C2994%2C1495%2C0_0&amp;invitationId=inv_48bce26d-d1fd-48b8-b948-c6eb2df79867</a:t>
            </a:r>
            <a:r>
              <a:rPr b="0" lang="en-AU" sz="2400" spc="-1" strike="noStrike">
                <a:solidFill>
                  <a:srgbClr val="000000"/>
                </a:solidFill>
                <a:latin typeface="Arial"/>
              </a:rPr>
              <a:t> </a:t>
            </a:r>
            <a:endParaRPr b="0" lang="en-AU" sz="2400" spc="-1" strike="noStrike">
              <a:solidFill>
                <a:srgbClr val="000000"/>
              </a:solidFill>
              <a:latin typeface="Arial"/>
            </a:endParaRPr>
          </a:p>
        </p:txBody>
      </p:sp>
      <p:sp>
        <p:nvSpPr>
          <p:cNvPr id="214" name=""/>
          <p:cNvSpPr txBox="1"/>
          <p:nvPr/>
        </p:nvSpPr>
        <p:spPr>
          <a:xfrm>
            <a:off x="4860000" y="360000"/>
            <a:ext cx="3420000" cy="2649960"/>
          </a:xfrm>
          <a:prstGeom prst="rect">
            <a:avLst/>
          </a:prstGeom>
          <a:noFill/>
          <a:ln w="0">
            <a:noFill/>
          </a:ln>
        </p:spPr>
        <p:txBody>
          <a:bodyPr lIns="90000" rIns="90000" tIns="45000" bIns="45000" anchor="t">
            <a:noAutofit/>
          </a:bodyPr>
          <a:p>
            <a:r>
              <a:rPr b="0" lang="en-AU" sz="1800" spc="-1" strike="noStrike">
                <a:solidFill>
                  <a:srgbClr val="000000"/>
                </a:solidFill>
                <a:latin typeface="Arial"/>
              </a:rPr>
              <a:t>Template</a:t>
            </a:r>
            <a:endParaRPr b="0" lang="en-AU" sz="1800" spc="-1" strike="noStrike">
              <a:solidFill>
                <a:srgbClr val="000000"/>
              </a:solidFill>
              <a:latin typeface="Arial"/>
            </a:endParaRPr>
          </a:p>
          <a:p>
            <a:endParaRPr b="0" lang="en-AU" sz="1800" spc="-1" strike="noStrike">
              <a:solidFill>
                <a:srgbClr val="000000"/>
              </a:solidFill>
              <a:latin typeface="Arial"/>
            </a:endParaRPr>
          </a:p>
          <a:p>
            <a:endParaRPr b="0" lang="en-AU" sz="1800" spc="-1" strike="noStrike">
              <a:solidFill>
                <a:srgbClr val="000000"/>
              </a:solidFill>
              <a:latin typeface="Arial"/>
            </a:endParaRPr>
          </a:p>
          <a:p>
            <a:endParaRPr b="0" lang="en-AU" sz="1800" spc="-1" strike="noStrike">
              <a:solidFill>
                <a:srgbClr val="000000"/>
              </a:solidFill>
              <a:latin typeface="Arial"/>
            </a:endParaRPr>
          </a:p>
          <a:p>
            <a:endParaRPr b="0" lang="en-AU" sz="1800" spc="-1" strike="noStrike">
              <a:solidFill>
                <a:srgbClr val="000000"/>
              </a:solidFill>
              <a:latin typeface="Arial"/>
            </a:endParaRPr>
          </a:p>
          <a:p>
            <a:endParaRPr b="0" lang="en-AU" sz="1800" spc="-1" strike="noStrike">
              <a:solidFill>
                <a:srgbClr val="000000"/>
              </a:solidFill>
              <a:latin typeface="Arial"/>
            </a:endParaRPr>
          </a:p>
          <a:p>
            <a:endParaRPr b="0" lang="en-AU" sz="1800" spc="-1" strike="noStrike">
              <a:solidFill>
                <a:srgbClr val="000000"/>
              </a:solidFill>
              <a:latin typeface="Arial"/>
            </a:endParaRPr>
          </a:p>
          <a:p>
            <a:endParaRPr b="0" lang="en-AU" sz="1800" spc="-1" strike="noStrike">
              <a:solidFill>
                <a:srgbClr val="000000"/>
              </a:solidFill>
              <a:latin typeface="Arial"/>
            </a:endParaRPr>
          </a:p>
          <a:p>
            <a:endParaRPr b="0" lang="en-AU" sz="1800" spc="-1" strike="noStrike">
              <a:solidFill>
                <a:srgbClr val="000000"/>
              </a:solidFill>
              <a:latin typeface="Arial"/>
            </a:endParaRPr>
          </a:p>
          <a:p>
            <a:r>
              <a:rPr b="0" lang="en-AU" sz="1800" spc="-1" strike="noStrike">
                <a:solidFill>
                  <a:srgbClr val="000000"/>
                </a:solidFill>
                <a:latin typeface="Arial"/>
              </a:rPr>
              <a:t>Canvas Page</a:t>
            </a:r>
            <a:endParaRPr b="0" lang="en-AU" sz="1800" spc="-1" strike="noStrike">
              <a:solidFill>
                <a:srgbClr val="000000"/>
              </a:solidFill>
              <a:latin typeface="Arial"/>
            </a:endParaRPr>
          </a:p>
        </p:txBody>
      </p:sp>
      <p:pic>
        <p:nvPicPr>
          <p:cNvPr id="215" name="" descr=""/>
          <p:cNvPicPr/>
          <p:nvPr/>
        </p:nvPicPr>
        <p:blipFill>
          <a:blip r:embed="rId2"/>
          <a:stretch/>
        </p:blipFill>
        <p:spPr>
          <a:xfrm>
            <a:off x="5220000" y="797760"/>
            <a:ext cx="2982240" cy="1902240"/>
          </a:xfrm>
          <a:prstGeom prst="rect">
            <a:avLst/>
          </a:prstGeom>
          <a:ln w="0">
            <a:noFill/>
          </a:ln>
        </p:spPr>
      </p:pic>
      <p:pic>
        <p:nvPicPr>
          <p:cNvPr id="216" name="" descr=""/>
          <p:cNvPicPr/>
          <p:nvPr/>
        </p:nvPicPr>
        <p:blipFill>
          <a:blip r:embed="rId3"/>
          <a:stretch/>
        </p:blipFill>
        <p:spPr>
          <a:xfrm>
            <a:off x="5218920" y="3009960"/>
            <a:ext cx="3061080" cy="18500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265680" y="452160"/>
            <a:ext cx="4044960" cy="3059640"/>
          </a:xfrm>
          <a:prstGeom prst="rect">
            <a:avLst/>
          </a:prstGeom>
          <a:noFill/>
          <a:ln w="0">
            <a:noFill/>
          </a:ln>
        </p:spPr>
        <p:txBody>
          <a:bodyPr tIns="91440" bIns="91440" anchor="b">
            <a:noAutofit/>
          </a:bodyPr>
          <a:p>
            <a:pPr indent="0" algn="ctr">
              <a:lnSpc>
                <a:spcPct val="100000"/>
              </a:lnSpc>
              <a:buNone/>
              <a:tabLst>
                <a:tab algn="l" pos="0"/>
              </a:tabLst>
            </a:pPr>
            <a:r>
              <a:rPr b="0" lang="en-GB" sz="4000" spc="-1" strike="noStrike">
                <a:solidFill>
                  <a:schemeClr val="lt1"/>
                </a:solidFill>
                <a:latin typeface="Roboto"/>
                <a:ea typeface="Roboto"/>
              </a:rPr>
              <a:t>What do we need to get this project started?</a:t>
            </a:r>
            <a:endParaRPr b="0" lang="en-AU" sz="4000" spc="-1" strike="noStrike">
              <a:solidFill>
                <a:srgbClr val="000000"/>
              </a:solidFill>
              <a:latin typeface="Arial"/>
            </a:endParaRPr>
          </a:p>
        </p:txBody>
      </p:sp>
      <p:sp>
        <p:nvSpPr>
          <p:cNvPr id="218" name="PlaceHolder 2"/>
          <p:cNvSpPr>
            <a:spLocks noGrp="1"/>
          </p:cNvSpPr>
          <p:nvPr>
            <p:ph/>
          </p:nvPr>
        </p:nvSpPr>
        <p:spPr>
          <a:xfrm>
            <a:off x="4939560" y="724320"/>
            <a:ext cx="3836520" cy="3694680"/>
          </a:xfrm>
          <a:prstGeom prst="rect">
            <a:avLst/>
          </a:prstGeom>
          <a:noFill/>
          <a:ln w="0">
            <a:noFill/>
          </a:ln>
        </p:spPr>
        <p:txBody>
          <a:bodyPr tIns="91440" bIns="91440" anchor="ctr">
            <a:noAutofit/>
          </a:bodyPr>
          <a:p>
            <a:pPr marL="457200" indent="-317520">
              <a:lnSpc>
                <a:spcPct val="115000"/>
              </a:lnSpc>
              <a:buClr>
                <a:srgbClr val="ffffff"/>
              </a:buClr>
              <a:buFont typeface="Roboto"/>
              <a:buChar char="●"/>
            </a:pPr>
            <a:r>
              <a:rPr b="0" lang="en-AU" sz="1400" spc="-1" strike="noStrike">
                <a:solidFill>
                  <a:schemeClr val="dk2"/>
                </a:solidFill>
                <a:latin typeface="Roboto"/>
              </a:rPr>
              <a:t>I’m coding it over Friday – the weekend and deploying it</a:t>
            </a:r>
            <a:endParaRPr b="0" lang="en-AU" sz="1400" spc="-1" strike="noStrike">
              <a:solidFill>
                <a:schemeClr val="dk2"/>
              </a:solidFill>
              <a:latin typeface="Roboto"/>
              <a:ea typeface="Roboto"/>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430920" y="1889640"/>
            <a:ext cx="8282160" cy="1516320"/>
          </a:xfrm>
          <a:prstGeom prst="rect">
            <a:avLst/>
          </a:prstGeom>
          <a:noFill/>
          <a:ln w="0">
            <a:noFill/>
          </a:ln>
        </p:spPr>
        <p:txBody>
          <a:bodyPr tIns="91440" bIns="91440" anchor="ctr">
            <a:noAutofit/>
          </a:bodyPr>
          <a:p>
            <a:pPr indent="0" algn="ctr">
              <a:lnSpc>
                <a:spcPct val="100000"/>
              </a:lnSpc>
              <a:buNone/>
              <a:tabLst>
                <a:tab algn="l" pos="0"/>
              </a:tabLst>
            </a:pPr>
            <a:r>
              <a:rPr b="0" lang="en-GB" sz="3600" spc="-1" strike="noStrike">
                <a:solidFill>
                  <a:schemeClr val="lt1"/>
                </a:solidFill>
                <a:latin typeface="Roboto"/>
                <a:ea typeface="Roboto"/>
              </a:rPr>
              <a:t>Thanks for your time today!</a:t>
            </a:r>
            <a:endParaRPr b="0" lang="en-AU"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265680" y="1078920"/>
            <a:ext cx="4044960" cy="1788840"/>
          </a:xfrm>
          <a:prstGeom prst="rect">
            <a:avLst/>
          </a:prstGeom>
          <a:noFill/>
          <a:ln w="0">
            <a:noFill/>
          </a:ln>
        </p:spPr>
        <p:txBody>
          <a:bodyPr tIns="91440" bIns="91440" anchor="b">
            <a:noAutofit/>
          </a:bodyPr>
          <a:p>
            <a:pPr indent="0" algn="ctr">
              <a:lnSpc>
                <a:spcPct val="100000"/>
              </a:lnSpc>
              <a:buNone/>
              <a:tabLst>
                <a:tab algn="l" pos="0"/>
              </a:tabLst>
            </a:pPr>
            <a:r>
              <a:rPr b="0" lang="en-GB" sz="4000" spc="-1" strike="noStrike">
                <a:solidFill>
                  <a:schemeClr val="lt1"/>
                </a:solidFill>
                <a:latin typeface="Roboto"/>
                <a:ea typeface="Roboto"/>
              </a:rPr>
              <a:t>Agenda</a:t>
            </a:r>
            <a:endParaRPr b="0" lang="en-AU" sz="4000" spc="-1" strike="noStrike">
              <a:solidFill>
                <a:srgbClr val="000000"/>
              </a:solidFill>
              <a:latin typeface="Arial"/>
            </a:endParaRPr>
          </a:p>
        </p:txBody>
      </p:sp>
      <p:sp>
        <p:nvSpPr>
          <p:cNvPr id="169" name="PlaceHolder 2"/>
          <p:cNvSpPr>
            <a:spLocks noGrp="1"/>
          </p:cNvSpPr>
          <p:nvPr>
            <p:ph/>
          </p:nvPr>
        </p:nvSpPr>
        <p:spPr>
          <a:xfrm>
            <a:off x="4939560" y="724320"/>
            <a:ext cx="3836520" cy="3694680"/>
          </a:xfrm>
          <a:prstGeom prst="rect">
            <a:avLst/>
          </a:prstGeom>
          <a:noFill/>
          <a:ln w="0">
            <a:noFill/>
          </a:ln>
        </p:spPr>
        <p:txBody>
          <a:bodyPr tIns="91440" bIns="91440" anchor="ctr">
            <a:noAutofit/>
          </a:bodyPr>
          <a:p>
            <a:pPr marL="457200" indent="-317520">
              <a:lnSpc>
                <a:spcPct val="115000"/>
              </a:lnSpc>
              <a:buClr>
                <a:srgbClr val="ffffff"/>
              </a:buClr>
              <a:buFont typeface="Roboto"/>
              <a:buChar char="●"/>
              <a:tabLst>
                <a:tab algn="l" pos="0"/>
              </a:tabLst>
            </a:pPr>
            <a:r>
              <a:rPr b="0" lang="en-GB" sz="1400" spc="-1" strike="noStrike">
                <a:solidFill>
                  <a:schemeClr val="dk2"/>
                </a:solidFill>
                <a:latin typeface="Roboto"/>
                <a:ea typeface="Roboto"/>
              </a:rPr>
              <a:t>We are the best stack visualisation tool.</a:t>
            </a:r>
            <a:endParaRPr b="0" lang="en-AU"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265680" y="1162440"/>
            <a:ext cx="4044960" cy="1617120"/>
          </a:xfrm>
          <a:prstGeom prst="rect">
            <a:avLst/>
          </a:prstGeom>
          <a:noFill/>
          <a:ln w="0">
            <a:noFill/>
          </a:ln>
        </p:spPr>
        <p:txBody>
          <a:bodyPr tIns="91440" bIns="91440" anchor="b">
            <a:noAutofit/>
          </a:bodyPr>
          <a:p>
            <a:pPr indent="0" algn="ctr">
              <a:lnSpc>
                <a:spcPct val="100000"/>
              </a:lnSpc>
              <a:buNone/>
              <a:tabLst>
                <a:tab algn="l" pos="0"/>
              </a:tabLst>
            </a:pPr>
            <a:r>
              <a:rPr b="0" lang="en-GB" sz="4000" spc="-1" strike="noStrike">
                <a:solidFill>
                  <a:schemeClr val="lt1"/>
                </a:solidFill>
                <a:latin typeface="Roboto"/>
                <a:ea typeface="Roboto"/>
              </a:rPr>
              <a:t>Why do an Inception Deck?</a:t>
            </a:r>
            <a:endParaRPr b="0" lang="en-AU" sz="4000" spc="-1" strike="noStrike">
              <a:solidFill>
                <a:srgbClr val="000000"/>
              </a:solidFill>
              <a:latin typeface="Arial"/>
            </a:endParaRPr>
          </a:p>
        </p:txBody>
      </p:sp>
      <p:sp>
        <p:nvSpPr>
          <p:cNvPr id="171" name="PlaceHolder 2"/>
          <p:cNvSpPr>
            <a:spLocks noGrp="1"/>
          </p:cNvSpPr>
          <p:nvPr>
            <p:ph/>
          </p:nvPr>
        </p:nvSpPr>
        <p:spPr>
          <a:xfrm>
            <a:off x="4939560" y="724320"/>
            <a:ext cx="3836520" cy="3694680"/>
          </a:xfrm>
          <a:prstGeom prst="rect">
            <a:avLst/>
          </a:prstGeom>
          <a:noFill/>
          <a:ln w="0">
            <a:noFill/>
          </a:ln>
        </p:spPr>
        <p:txBody>
          <a:bodyPr tIns="91440" bIns="91440" anchor="ctr">
            <a:noAutofit/>
          </a:bodyPr>
          <a:p>
            <a:pPr indent="0">
              <a:lnSpc>
                <a:spcPct val="115000"/>
              </a:lnSpc>
              <a:buNone/>
              <a:tabLst>
                <a:tab algn="l" pos="0"/>
              </a:tabLst>
            </a:pPr>
            <a:r>
              <a:rPr b="0" lang="en-GB" sz="1400" spc="-1" strike="noStrike">
                <a:solidFill>
                  <a:schemeClr val="dk2"/>
                </a:solidFill>
                <a:latin typeface="Roboto"/>
                <a:ea typeface="Roboto"/>
              </a:rPr>
              <a:t>An inception deck helps us as a team to be </a:t>
            </a:r>
            <a:r>
              <a:rPr b="1" lang="en-GB" sz="1400" spc="-1" strike="noStrike">
                <a:solidFill>
                  <a:schemeClr val="dk2"/>
                </a:solidFill>
                <a:latin typeface="Roboto"/>
                <a:ea typeface="Roboto"/>
              </a:rPr>
              <a:t>aligned</a:t>
            </a:r>
            <a:r>
              <a:rPr b="0" lang="en-GB" sz="1400" spc="-1" strike="noStrike">
                <a:solidFill>
                  <a:schemeClr val="dk2"/>
                </a:solidFill>
                <a:latin typeface="Roboto"/>
                <a:ea typeface="Roboto"/>
              </a:rPr>
              <a:t> in our thinking and </a:t>
            </a:r>
            <a:r>
              <a:rPr b="1" lang="en-GB" sz="1400" spc="-1" strike="noStrike">
                <a:solidFill>
                  <a:schemeClr val="dk2"/>
                </a:solidFill>
                <a:latin typeface="Roboto"/>
                <a:ea typeface="Roboto"/>
              </a:rPr>
              <a:t>expectation setting</a:t>
            </a:r>
            <a:r>
              <a:rPr b="0" lang="en-GB" sz="1400" spc="-1" strike="noStrike">
                <a:solidFill>
                  <a:schemeClr val="dk2"/>
                </a:solidFill>
                <a:latin typeface="Roboto"/>
                <a:ea typeface="Roboto"/>
              </a:rPr>
              <a:t>. All too often we </a:t>
            </a:r>
            <a:r>
              <a:rPr b="0" i="1" lang="en-GB" sz="1400" spc="-1" strike="noStrike">
                <a:solidFill>
                  <a:schemeClr val="dk2"/>
                </a:solidFill>
                <a:latin typeface="Roboto"/>
                <a:ea typeface="Roboto"/>
              </a:rPr>
              <a:t>assume</a:t>
            </a:r>
            <a:r>
              <a:rPr b="0" lang="en-GB" sz="1400" spc="-1" strike="noStrike">
                <a:solidFill>
                  <a:schemeClr val="dk2"/>
                </a:solidFill>
                <a:latin typeface="Roboto"/>
                <a:ea typeface="Roboto"/>
              </a:rPr>
              <a:t> there is consensus when none exists. </a:t>
            </a:r>
            <a:endParaRPr b="0" lang="en-AU" sz="1400" spc="-1" strike="noStrike">
              <a:solidFill>
                <a:srgbClr val="000000"/>
              </a:solidFill>
              <a:latin typeface="Arial"/>
            </a:endParaRPr>
          </a:p>
          <a:p>
            <a:pPr indent="0">
              <a:lnSpc>
                <a:spcPct val="115000"/>
              </a:lnSpc>
              <a:spcBef>
                <a:spcPts val="1599"/>
              </a:spcBef>
              <a:spcAft>
                <a:spcPts val="1599"/>
              </a:spcAft>
              <a:buNone/>
              <a:tabLst>
                <a:tab algn="l" pos="0"/>
              </a:tabLst>
            </a:pPr>
            <a:r>
              <a:rPr b="0" lang="en-GB" sz="1400" spc="-1" strike="noStrike">
                <a:solidFill>
                  <a:schemeClr val="dk2"/>
                </a:solidFill>
                <a:latin typeface="Roboto"/>
                <a:ea typeface="Roboto"/>
              </a:rPr>
              <a:t>An inception deck helps us to get that consensus, so we aren’t thinking triangles and circles - we are all thinking circles.</a:t>
            </a:r>
            <a:endParaRPr b="0" lang="en-AU" sz="1400" spc="-1" strike="noStrike">
              <a:solidFill>
                <a:srgbClr val="000000"/>
              </a:solidFill>
              <a:latin typeface="Arial"/>
            </a:endParaRPr>
          </a:p>
        </p:txBody>
      </p:sp>
      <p:sp>
        <p:nvSpPr>
          <p:cNvPr id="172" name="Google Shape;75;p15"/>
          <p:cNvSpPr/>
          <p:nvPr/>
        </p:nvSpPr>
        <p:spPr>
          <a:xfrm>
            <a:off x="6371280" y="4774320"/>
            <a:ext cx="2772720" cy="369000"/>
          </a:xfrm>
          <a:prstGeom prst="rect">
            <a:avLst/>
          </a:prstGeom>
          <a:noFill/>
          <a:ln w="0">
            <a:noFill/>
          </a:ln>
        </p:spPr>
        <p:style>
          <a:lnRef idx="0"/>
          <a:fillRef idx="0"/>
          <a:effectRef idx="0"/>
          <a:fontRef idx="minor"/>
        </p:style>
        <p:txBody>
          <a:bodyPr tIns="91440" bIns="91440" anchor="t">
            <a:noAutofit/>
          </a:bodyPr>
          <a:p>
            <a:pPr algn="r">
              <a:lnSpc>
                <a:spcPct val="100000"/>
              </a:lnSpc>
              <a:tabLst>
                <a:tab algn="l" pos="0"/>
              </a:tabLst>
            </a:pPr>
            <a:r>
              <a:rPr b="0" lang="en-GB" sz="600" spc="-1" strike="noStrike">
                <a:solidFill>
                  <a:srgbClr val="b7b7b7"/>
                </a:solidFill>
                <a:latin typeface="Roboto"/>
                <a:ea typeface="Roboto"/>
              </a:rPr>
              <a:t>Powered by Agile Warrior: https://agilewarrior.wordpress.com/2010/11/06/the-agile-inception-deck/</a:t>
            </a:r>
            <a:endParaRPr b="0" lang="en-AU" sz="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265680" y="1078920"/>
            <a:ext cx="4044960" cy="1788840"/>
          </a:xfrm>
          <a:prstGeom prst="rect">
            <a:avLst/>
          </a:prstGeom>
          <a:noFill/>
          <a:ln w="0">
            <a:noFill/>
          </a:ln>
        </p:spPr>
        <p:txBody>
          <a:bodyPr tIns="91440" bIns="91440" anchor="b">
            <a:noAutofit/>
          </a:bodyPr>
          <a:p>
            <a:pPr indent="0" algn="ctr">
              <a:lnSpc>
                <a:spcPct val="100000"/>
              </a:lnSpc>
              <a:buNone/>
              <a:tabLst>
                <a:tab algn="l" pos="0"/>
              </a:tabLst>
            </a:pPr>
            <a:r>
              <a:rPr b="0" lang="en-GB" sz="4000" spc="-1" strike="noStrike">
                <a:solidFill>
                  <a:schemeClr val="lt1"/>
                </a:solidFill>
                <a:latin typeface="Roboto"/>
                <a:ea typeface="Roboto"/>
              </a:rPr>
              <a:t>Why are </a:t>
            </a:r>
            <a:br>
              <a:rPr sz="4000"/>
            </a:br>
            <a:r>
              <a:rPr b="0" lang="en-GB" sz="4000" spc="-1" strike="noStrike">
                <a:solidFill>
                  <a:schemeClr val="lt1"/>
                </a:solidFill>
                <a:latin typeface="Roboto"/>
                <a:ea typeface="Roboto"/>
              </a:rPr>
              <a:t>we here?</a:t>
            </a:r>
            <a:endParaRPr b="0" lang="en-AU" sz="4000" spc="-1" strike="noStrike">
              <a:solidFill>
                <a:srgbClr val="000000"/>
              </a:solidFill>
              <a:latin typeface="Arial"/>
            </a:endParaRPr>
          </a:p>
        </p:txBody>
      </p:sp>
      <p:sp>
        <p:nvSpPr>
          <p:cNvPr id="174" name="PlaceHolder 2"/>
          <p:cNvSpPr>
            <a:spLocks noGrp="1"/>
          </p:cNvSpPr>
          <p:nvPr>
            <p:ph type="subTitle"/>
          </p:nvPr>
        </p:nvSpPr>
        <p:spPr>
          <a:xfrm>
            <a:off x="265680" y="2921400"/>
            <a:ext cx="4044960" cy="1345320"/>
          </a:xfrm>
          <a:prstGeom prst="rect">
            <a:avLst/>
          </a:prstGeom>
          <a:noFill/>
          <a:ln w="0">
            <a:noFill/>
          </a:ln>
        </p:spPr>
        <p:txBody>
          <a:bodyPr tIns="91440" bIns="91440" anchor="t">
            <a:noAutofit/>
          </a:bodyPr>
          <a:p>
            <a:pPr indent="0" algn="ctr">
              <a:lnSpc>
                <a:spcPct val="115000"/>
              </a:lnSpc>
              <a:spcAft>
                <a:spcPts val="1599"/>
              </a:spcAft>
              <a:buNone/>
              <a:tabLst>
                <a:tab algn="l" pos="0"/>
              </a:tabLst>
            </a:pPr>
            <a:r>
              <a:rPr b="0" lang="en-GB" sz="1400" spc="-1" strike="noStrike">
                <a:solidFill>
                  <a:srgbClr val="ffffff"/>
                </a:solidFill>
                <a:latin typeface="Roboto"/>
                <a:ea typeface="Roboto"/>
              </a:rPr>
              <a:t>We can’t build a great ‘thing’ if we don’t know why we are building it in the first place. So ‘why we are here’ helps us to make all those smart decisions while we are executing.</a:t>
            </a:r>
            <a:endParaRPr b="0" lang="en-AU" sz="1400" spc="-1" strike="noStrike">
              <a:solidFill>
                <a:srgbClr val="000000"/>
              </a:solidFill>
              <a:latin typeface="Arial"/>
            </a:endParaRPr>
          </a:p>
        </p:txBody>
      </p:sp>
      <p:sp>
        <p:nvSpPr>
          <p:cNvPr id="175" name="PlaceHolder 3"/>
          <p:cNvSpPr>
            <a:spLocks noGrp="1"/>
          </p:cNvSpPr>
          <p:nvPr>
            <p:ph/>
          </p:nvPr>
        </p:nvSpPr>
        <p:spPr>
          <a:xfrm>
            <a:off x="4939560" y="724320"/>
            <a:ext cx="3836520" cy="3694680"/>
          </a:xfrm>
          <a:prstGeom prst="rect">
            <a:avLst/>
          </a:prstGeom>
          <a:noFill/>
          <a:ln w="0">
            <a:noFill/>
          </a:ln>
        </p:spPr>
        <p:txBody>
          <a:bodyPr tIns="91440" bIns="91440" anchor="ctr">
            <a:noAutofit/>
          </a:bodyPr>
          <a:p>
            <a:pPr marL="457200" indent="0">
              <a:lnSpc>
                <a:spcPct val="115000"/>
              </a:lnSpc>
              <a:buNone/>
            </a:pPr>
            <a:r>
              <a:rPr b="0" lang="en-AU" sz="1400" spc="-1" strike="noStrike">
                <a:solidFill>
                  <a:schemeClr val="dk2"/>
                </a:solidFill>
                <a:latin typeface="Roboto"/>
              </a:rPr>
              <a:t> </a:t>
            </a:r>
            <a:endParaRPr b="0" lang="en-AU" sz="1400" spc="-1" strike="noStrike">
              <a:solidFill>
                <a:schemeClr val="dk2"/>
              </a:solidFill>
              <a:latin typeface="Roboto"/>
              <a:ea typeface="Roboto"/>
            </a:endParaRPr>
          </a:p>
          <a:p>
            <a:pPr marL="457200" indent="-317520">
              <a:lnSpc>
                <a:spcPct val="115000"/>
              </a:lnSpc>
              <a:buClr>
                <a:srgbClr val="ffffff"/>
              </a:buClr>
              <a:buFont typeface="Roboto"/>
              <a:buChar char="●"/>
            </a:pPr>
            <a:r>
              <a:rPr b="0" lang="en-AU" sz="1400" spc="-1" strike="noStrike">
                <a:solidFill>
                  <a:schemeClr val="dk2"/>
                </a:solidFill>
                <a:latin typeface="Roboto"/>
              </a:rPr>
              <a:t>We are the best stack visualisation tool.</a:t>
            </a:r>
            <a:endParaRPr b="0" lang="en-AU" sz="1400" spc="-1" strike="noStrike">
              <a:solidFill>
                <a:schemeClr val="dk2"/>
              </a:solidFill>
              <a:latin typeface="Roboto"/>
              <a:ea typeface="Roboto"/>
            </a:endParaRPr>
          </a:p>
          <a:p>
            <a:pPr marL="457200" indent="-317520">
              <a:lnSpc>
                <a:spcPct val="115000"/>
              </a:lnSpc>
              <a:buClr>
                <a:srgbClr val="ffffff"/>
              </a:buClr>
              <a:buFont typeface="Roboto"/>
              <a:buChar char="●"/>
            </a:pPr>
            <a:r>
              <a:rPr b="0" lang="en-AU" sz="1400" spc="-1" strike="noStrike">
                <a:solidFill>
                  <a:schemeClr val="dk2"/>
                </a:solidFill>
                <a:latin typeface="Roboto"/>
              </a:rPr>
              <a:t>The product helps teams visualise their workflows and run them from one dashboard.</a:t>
            </a:r>
            <a:endParaRPr b="0" lang="en-AU" sz="1400" spc="-1" strike="noStrike">
              <a:solidFill>
                <a:schemeClr val="dk2"/>
              </a:solidFill>
              <a:latin typeface="Roboto"/>
              <a:ea typeface="Roboto"/>
            </a:endParaRPr>
          </a:p>
        </p:txBody>
      </p:sp>
      <p:sp>
        <p:nvSpPr>
          <p:cNvPr id="176" name="Google Shape;83;p16"/>
          <p:cNvSpPr/>
          <p:nvPr/>
        </p:nvSpPr>
        <p:spPr>
          <a:xfrm>
            <a:off x="6371280" y="4774320"/>
            <a:ext cx="2772720" cy="369000"/>
          </a:xfrm>
          <a:prstGeom prst="rect">
            <a:avLst/>
          </a:prstGeom>
          <a:noFill/>
          <a:ln w="0">
            <a:noFill/>
          </a:ln>
        </p:spPr>
        <p:style>
          <a:lnRef idx="0"/>
          <a:fillRef idx="0"/>
          <a:effectRef idx="0"/>
          <a:fontRef idx="minor"/>
        </p:style>
        <p:txBody>
          <a:bodyPr tIns="91440" bIns="91440" anchor="t">
            <a:noAutofit/>
          </a:bodyPr>
          <a:p>
            <a:pPr algn="r">
              <a:lnSpc>
                <a:spcPct val="100000"/>
              </a:lnSpc>
              <a:tabLst>
                <a:tab algn="l" pos="0"/>
              </a:tabLst>
            </a:pPr>
            <a:r>
              <a:rPr b="0" lang="en-GB" sz="600" spc="-1" strike="noStrike">
                <a:solidFill>
                  <a:srgbClr val="b7b7b7"/>
                </a:solidFill>
                <a:latin typeface="Roboto"/>
                <a:ea typeface="Roboto"/>
              </a:rPr>
              <a:t>Powered by Agile Warrior: https://agilewarrior.wordpress.com/2010/11/06/the-agile-inception-deck/</a:t>
            </a:r>
            <a:endParaRPr b="0" lang="en-AU" sz="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subTitle"/>
          </p:nvPr>
        </p:nvSpPr>
        <p:spPr>
          <a:xfrm>
            <a:off x="265680" y="2921400"/>
            <a:ext cx="4044960" cy="1345320"/>
          </a:xfrm>
          <a:prstGeom prst="rect">
            <a:avLst/>
          </a:prstGeom>
          <a:noFill/>
          <a:ln w="0">
            <a:noFill/>
          </a:ln>
        </p:spPr>
        <p:txBody>
          <a:bodyPr tIns="91440" bIns="91440" anchor="t">
            <a:noAutofit/>
          </a:bodyPr>
          <a:p>
            <a:pPr algn="ctr">
              <a:lnSpc>
                <a:spcPct val="115000"/>
              </a:lnSpc>
              <a:spcAft>
                <a:spcPts val="1599"/>
              </a:spcAft>
              <a:tabLst>
                <a:tab algn="l" pos="0"/>
              </a:tabLst>
            </a:pPr>
            <a:r>
              <a:rPr b="0" lang="en-GB" sz="1400" spc="-1" strike="noStrike">
                <a:solidFill>
                  <a:srgbClr val="ffffff"/>
                </a:solidFill>
                <a:latin typeface="Roboto"/>
                <a:ea typeface="Roboto"/>
              </a:rPr>
              <a:t>An Elevator Pitch tells people what your product is, who it is for, and why it’s special in about the time it takes a ride in an elevator.</a:t>
            </a:r>
            <a:endParaRPr b="0" lang="en-AU" sz="1400" spc="-1" strike="noStrike">
              <a:solidFill>
                <a:srgbClr val="000000"/>
              </a:solidFill>
              <a:latin typeface="Arial"/>
            </a:endParaRPr>
          </a:p>
        </p:txBody>
      </p:sp>
      <p:sp>
        <p:nvSpPr>
          <p:cNvPr id="178" name="PlaceHolder 2"/>
          <p:cNvSpPr>
            <a:spLocks noGrp="1"/>
          </p:cNvSpPr>
          <p:nvPr>
            <p:ph/>
          </p:nvPr>
        </p:nvSpPr>
        <p:spPr>
          <a:xfrm>
            <a:off x="4939560" y="724320"/>
            <a:ext cx="3836520" cy="3694680"/>
          </a:xfrm>
          <a:prstGeom prst="rect">
            <a:avLst/>
          </a:prstGeom>
          <a:noFill/>
          <a:ln w="0">
            <a:noFill/>
          </a:ln>
        </p:spPr>
        <p:txBody>
          <a:bodyPr tIns="91440" bIns="91440" anchor="ctr">
            <a:noAutofit/>
          </a:bodyPr>
          <a:p>
            <a:pPr indent="0">
              <a:lnSpc>
                <a:spcPct val="115000"/>
              </a:lnSpc>
              <a:buNone/>
              <a:tabLst>
                <a:tab algn="l" pos="0"/>
              </a:tabLst>
            </a:pPr>
            <a:r>
              <a:rPr b="1" lang="en-GB" sz="1400" spc="-1" strike="noStrike">
                <a:solidFill>
                  <a:srgbClr val="434343"/>
                </a:solidFill>
                <a:latin typeface="Roboto"/>
                <a:ea typeface="Roboto"/>
              </a:rPr>
              <a:t>Who</a:t>
            </a:r>
            <a:r>
              <a:rPr b="0" lang="en-GB" sz="1400" spc="-1" strike="noStrike">
                <a:solidFill>
                  <a:srgbClr val="434343"/>
                </a:solidFill>
                <a:latin typeface="Roboto"/>
                <a:ea typeface="Roboto"/>
              </a:rPr>
              <a:t> companies who want to visualise and manage their software infrastructure.</a:t>
            </a:r>
            <a:endParaRPr b="0" lang="en-AU" sz="1400" spc="-1" strike="noStrike">
              <a:solidFill>
                <a:srgbClr val="000000"/>
              </a:solidFill>
              <a:latin typeface="Arial"/>
            </a:endParaRPr>
          </a:p>
          <a:p>
            <a:pPr indent="0">
              <a:lnSpc>
                <a:spcPct val="115000"/>
              </a:lnSpc>
              <a:spcBef>
                <a:spcPts val="1599"/>
              </a:spcBef>
              <a:buNone/>
              <a:tabLst>
                <a:tab algn="l" pos="0"/>
              </a:tabLst>
            </a:pPr>
            <a:r>
              <a:rPr b="1" lang="en-GB" sz="1400" spc="-1" strike="noStrike">
                <a:solidFill>
                  <a:srgbClr val="434343"/>
                </a:solidFill>
                <a:latin typeface="Roboto"/>
                <a:ea typeface="Roboto"/>
              </a:rPr>
              <a:t>The </a:t>
            </a:r>
            <a:r>
              <a:rPr b="0" lang="en-GB" sz="1400" spc="-1" strike="noStrike">
                <a:solidFill>
                  <a:srgbClr val="434343"/>
                </a:solidFill>
                <a:latin typeface="Roboto"/>
                <a:ea typeface="Roboto"/>
              </a:rPr>
              <a:t>Workflow23 dashboard</a:t>
            </a:r>
            <a:endParaRPr b="0" lang="en-AU" sz="1400" spc="-1" strike="noStrike">
              <a:solidFill>
                <a:srgbClr val="000000"/>
              </a:solidFill>
              <a:latin typeface="Arial"/>
            </a:endParaRPr>
          </a:p>
          <a:p>
            <a:pPr indent="0">
              <a:lnSpc>
                <a:spcPct val="115000"/>
              </a:lnSpc>
              <a:spcBef>
                <a:spcPts val="1599"/>
              </a:spcBef>
              <a:buNone/>
              <a:tabLst>
                <a:tab algn="l" pos="0"/>
              </a:tabLst>
            </a:pPr>
            <a:r>
              <a:rPr b="1" lang="en-GB" sz="1400" spc="-1" strike="noStrike">
                <a:solidFill>
                  <a:srgbClr val="434343"/>
                </a:solidFill>
                <a:latin typeface="Roboto"/>
                <a:ea typeface="Roboto"/>
              </a:rPr>
              <a:t>Is a </a:t>
            </a:r>
            <a:r>
              <a:rPr b="0" lang="en-GB" sz="1400" spc="-1" strike="noStrike">
                <a:solidFill>
                  <a:srgbClr val="434343"/>
                </a:solidFill>
                <a:latin typeface="Roboto"/>
                <a:ea typeface="Roboto"/>
              </a:rPr>
              <a:t>microservice</a:t>
            </a:r>
            <a:r>
              <a:rPr b="0" lang="en-GB" sz="1400" spc="-1" strike="noStrike">
                <a:solidFill>
                  <a:srgbClr val="434343"/>
                </a:solidFill>
                <a:latin typeface="Roboto"/>
                <a:ea typeface="Roboto"/>
              </a:rPr>
              <a:t> visualisation and CI/CD monitoring tool.</a:t>
            </a:r>
            <a:endParaRPr b="0" lang="en-AU" sz="1400" spc="-1" strike="noStrike">
              <a:solidFill>
                <a:srgbClr val="000000"/>
              </a:solidFill>
              <a:latin typeface="Arial"/>
            </a:endParaRPr>
          </a:p>
          <a:p>
            <a:pPr indent="0">
              <a:lnSpc>
                <a:spcPct val="115000"/>
              </a:lnSpc>
              <a:spcBef>
                <a:spcPts val="1599"/>
              </a:spcBef>
              <a:buNone/>
              <a:tabLst>
                <a:tab algn="l" pos="0"/>
              </a:tabLst>
            </a:pPr>
            <a:r>
              <a:rPr b="1" lang="en-GB" sz="1400" spc="-1" strike="noStrike">
                <a:solidFill>
                  <a:srgbClr val="434343"/>
                </a:solidFill>
                <a:latin typeface="Roboto"/>
                <a:ea typeface="Roboto"/>
              </a:rPr>
              <a:t>That</a:t>
            </a:r>
            <a:r>
              <a:rPr b="0" lang="en-GB" sz="1400" spc="-1" strike="noStrike">
                <a:solidFill>
                  <a:srgbClr val="434343"/>
                </a:solidFill>
                <a:latin typeface="Roboto"/>
                <a:ea typeface="Roboto"/>
              </a:rPr>
              <a:t> allows companies to visualise their infrastructure runtime and dependencies</a:t>
            </a:r>
            <a:endParaRPr b="0" lang="en-AU" sz="1400" spc="-1" strike="noStrike">
              <a:solidFill>
                <a:srgbClr val="000000"/>
              </a:solidFill>
              <a:latin typeface="Arial"/>
            </a:endParaRPr>
          </a:p>
          <a:p>
            <a:pPr indent="0">
              <a:lnSpc>
                <a:spcPct val="115000"/>
              </a:lnSpc>
              <a:spcBef>
                <a:spcPts val="1599"/>
              </a:spcBef>
              <a:buNone/>
              <a:tabLst>
                <a:tab algn="l" pos="0"/>
              </a:tabLst>
            </a:pPr>
            <a:r>
              <a:rPr b="1" lang="en-GB" sz="1400" spc="-1" strike="noStrike">
                <a:solidFill>
                  <a:srgbClr val="434343"/>
                </a:solidFill>
                <a:latin typeface="Roboto"/>
                <a:ea typeface="Roboto"/>
              </a:rPr>
              <a:t>Unlike</a:t>
            </a:r>
            <a:r>
              <a:rPr b="0" lang="en-GB" sz="1400" spc="-1" strike="noStrike">
                <a:solidFill>
                  <a:srgbClr val="434343"/>
                </a:solidFill>
                <a:latin typeface="Roboto"/>
                <a:ea typeface="Roboto"/>
              </a:rPr>
              <a:t> confluence</a:t>
            </a:r>
            <a:endParaRPr b="0" lang="en-AU" sz="1400" spc="-1" strike="noStrike">
              <a:solidFill>
                <a:srgbClr val="000000"/>
              </a:solidFill>
              <a:latin typeface="Arial"/>
            </a:endParaRPr>
          </a:p>
          <a:p>
            <a:pPr indent="0">
              <a:lnSpc>
                <a:spcPct val="115000"/>
              </a:lnSpc>
              <a:spcBef>
                <a:spcPts val="1599"/>
              </a:spcBef>
              <a:spcAft>
                <a:spcPts val="1599"/>
              </a:spcAft>
              <a:buNone/>
              <a:tabLst>
                <a:tab algn="l" pos="0"/>
              </a:tabLst>
            </a:pPr>
            <a:r>
              <a:rPr b="1" lang="en-GB" sz="1400" spc="-1" strike="noStrike">
                <a:solidFill>
                  <a:srgbClr val="434343"/>
                </a:solidFill>
                <a:latin typeface="Roboto"/>
                <a:ea typeface="Roboto"/>
              </a:rPr>
              <a:t>Our ‘thing’</a:t>
            </a:r>
            <a:r>
              <a:rPr b="0" lang="en-GB" sz="1400" spc="-1" strike="noStrike">
                <a:solidFill>
                  <a:srgbClr val="434343"/>
                </a:solidFill>
                <a:latin typeface="Roboto"/>
                <a:ea typeface="Roboto"/>
              </a:rPr>
              <a:t> also shows you the status of the running program</a:t>
            </a:r>
            <a:endParaRPr b="0" lang="en-AU" sz="1400" spc="-1" strike="noStrike">
              <a:solidFill>
                <a:srgbClr val="000000"/>
              </a:solidFill>
              <a:latin typeface="Arial"/>
            </a:endParaRPr>
          </a:p>
        </p:txBody>
      </p:sp>
      <p:sp>
        <p:nvSpPr>
          <p:cNvPr id="179" name="PlaceHolder 3"/>
          <p:cNvSpPr>
            <a:spLocks noGrp="1"/>
          </p:cNvSpPr>
          <p:nvPr>
            <p:ph type="title"/>
          </p:nvPr>
        </p:nvSpPr>
        <p:spPr>
          <a:xfrm>
            <a:off x="265680" y="1078920"/>
            <a:ext cx="4044960" cy="1788840"/>
          </a:xfrm>
          <a:prstGeom prst="rect">
            <a:avLst/>
          </a:prstGeom>
          <a:noFill/>
          <a:ln w="0">
            <a:noFill/>
          </a:ln>
        </p:spPr>
        <p:txBody>
          <a:bodyPr tIns="91440" bIns="91440" anchor="b">
            <a:noAutofit/>
          </a:bodyPr>
          <a:p>
            <a:pPr indent="0" algn="ctr">
              <a:lnSpc>
                <a:spcPct val="100000"/>
              </a:lnSpc>
              <a:buNone/>
              <a:tabLst>
                <a:tab algn="l" pos="0"/>
              </a:tabLst>
            </a:pPr>
            <a:r>
              <a:rPr b="0" lang="en-GB" sz="4000" spc="-1" strike="noStrike">
                <a:solidFill>
                  <a:schemeClr val="lt1"/>
                </a:solidFill>
                <a:latin typeface="Roboto"/>
                <a:ea typeface="Roboto"/>
              </a:rPr>
              <a:t>Elevator </a:t>
            </a:r>
            <a:endParaRPr b="0" lang="en-AU" sz="4000" spc="-1" strike="noStrike">
              <a:solidFill>
                <a:srgbClr val="000000"/>
              </a:solidFill>
              <a:latin typeface="Arial"/>
            </a:endParaRPr>
          </a:p>
          <a:p>
            <a:pPr indent="0" algn="ctr">
              <a:lnSpc>
                <a:spcPct val="100000"/>
              </a:lnSpc>
              <a:buNone/>
              <a:tabLst>
                <a:tab algn="l" pos="0"/>
              </a:tabLst>
            </a:pPr>
            <a:r>
              <a:rPr b="0" lang="en-GB" sz="4000" spc="-1" strike="noStrike">
                <a:solidFill>
                  <a:schemeClr val="lt1"/>
                </a:solidFill>
                <a:latin typeface="Roboto"/>
                <a:ea typeface="Roboto"/>
              </a:rPr>
              <a:t>Pitch</a:t>
            </a:r>
            <a:endParaRPr b="0" lang="en-AU" sz="4000" spc="-1" strike="noStrike">
              <a:solidFill>
                <a:srgbClr val="000000"/>
              </a:solidFill>
              <a:latin typeface="Arial"/>
            </a:endParaRPr>
          </a:p>
        </p:txBody>
      </p:sp>
      <p:sp>
        <p:nvSpPr>
          <p:cNvPr id="180" name="Google Shape;91;p17"/>
          <p:cNvSpPr/>
          <p:nvPr/>
        </p:nvSpPr>
        <p:spPr>
          <a:xfrm>
            <a:off x="6371280" y="4774320"/>
            <a:ext cx="2772720" cy="369000"/>
          </a:xfrm>
          <a:prstGeom prst="rect">
            <a:avLst/>
          </a:prstGeom>
          <a:noFill/>
          <a:ln w="0">
            <a:noFill/>
          </a:ln>
        </p:spPr>
        <p:style>
          <a:lnRef idx="0"/>
          <a:fillRef idx="0"/>
          <a:effectRef idx="0"/>
          <a:fontRef idx="minor"/>
        </p:style>
        <p:txBody>
          <a:bodyPr tIns="91440" bIns="91440" anchor="t">
            <a:noAutofit/>
          </a:bodyPr>
          <a:p>
            <a:pPr algn="r">
              <a:lnSpc>
                <a:spcPct val="100000"/>
              </a:lnSpc>
              <a:tabLst>
                <a:tab algn="l" pos="0"/>
              </a:tabLst>
            </a:pPr>
            <a:r>
              <a:rPr b="0" lang="en-GB" sz="600" spc="-1" strike="noStrike">
                <a:solidFill>
                  <a:srgbClr val="b7b7b7"/>
                </a:solidFill>
                <a:latin typeface="Roboto"/>
                <a:ea typeface="Roboto"/>
              </a:rPr>
              <a:t>Powered by Agile Warrior: https://agilewarrior.wordpress.com/2010/11/06/the-agile-inception-deck/</a:t>
            </a:r>
            <a:endParaRPr b="0" lang="en-AU" sz="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265680" y="1078920"/>
            <a:ext cx="4044960" cy="1788840"/>
          </a:xfrm>
          <a:prstGeom prst="rect">
            <a:avLst/>
          </a:prstGeom>
          <a:noFill/>
          <a:ln w="0">
            <a:noFill/>
          </a:ln>
        </p:spPr>
        <p:txBody>
          <a:bodyPr tIns="91440" bIns="91440" anchor="b">
            <a:noAutofit/>
          </a:bodyPr>
          <a:p>
            <a:pPr indent="0" algn="ctr">
              <a:lnSpc>
                <a:spcPct val="100000"/>
              </a:lnSpc>
              <a:buNone/>
              <a:tabLst>
                <a:tab algn="l" pos="0"/>
              </a:tabLst>
            </a:pPr>
            <a:r>
              <a:rPr b="0" lang="en-GB" sz="4000" spc="-1" strike="noStrike">
                <a:solidFill>
                  <a:schemeClr val="lt1"/>
                </a:solidFill>
                <a:latin typeface="Roboto"/>
                <a:ea typeface="Roboto"/>
              </a:rPr>
              <a:t>What is it!? </a:t>
            </a:r>
            <a:br>
              <a:rPr sz="4000"/>
            </a:br>
            <a:r>
              <a:rPr b="0" lang="en-GB" sz="4000" spc="-1" strike="noStrike">
                <a:solidFill>
                  <a:schemeClr val="lt1"/>
                </a:solidFill>
                <a:latin typeface="Roboto"/>
                <a:ea typeface="Roboto"/>
              </a:rPr>
              <a:t>Box</a:t>
            </a:r>
            <a:endParaRPr b="0" lang="en-AU" sz="4000" spc="-1" strike="noStrike">
              <a:solidFill>
                <a:srgbClr val="000000"/>
              </a:solidFill>
              <a:latin typeface="Arial"/>
            </a:endParaRPr>
          </a:p>
        </p:txBody>
      </p:sp>
      <p:sp>
        <p:nvSpPr>
          <p:cNvPr id="182" name="PlaceHolder 2"/>
          <p:cNvSpPr>
            <a:spLocks noGrp="1"/>
          </p:cNvSpPr>
          <p:nvPr>
            <p:ph type="subTitle"/>
          </p:nvPr>
        </p:nvSpPr>
        <p:spPr>
          <a:xfrm>
            <a:off x="265680" y="2921400"/>
            <a:ext cx="4044960" cy="1345320"/>
          </a:xfrm>
          <a:prstGeom prst="rect">
            <a:avLst/>
          </a:prstGeom>
          <a:noFill/>
          <a:ln w="0">
            <a:noFill/>
          </a:ln>
        </p:spPr>
        <p:txBody>
          <a:bodyPr tIns="91440" bIns="91440" anchor="t">
            <a:noAutofit/>
          </a:bodyPr>
          <a:p>
            <a:pPr indent="0" algn="ctr">
              <a:lnSpc>
                <a:spcPct val="115000"/>
              </a:lnSpc>
              <a:buNone/>
              <a:tabLst>
                <a:tab algn="l" pos="0"/>
              </a:tabLst>
            </a:pPr>
            <a:r>
              <a:rPr b="0" lang="en-GB" sz="1400" spc="-1" strike="noStrike">
                <a:solidFill>
                  <a:srgbClr val="ffffff"/>
                </a:solidFill>
                <a:latin typeface="Roboto"/>
                <a:ea typeface="Roboto"/>
              </a:rPr>
              <a:t>What are the top three reasons people are going to use this ‘thing’?</a:t>
            </a:r>
            <a:endParaRPr b="0" lang="en-AU" sz="1400" spc="-1" strike="noStrike">
              <a:solidFill>
                <a:srgbClr val="000000"/>
              </a:solidFill>
              <a:latin typeface="Arial"/>
            </a:endParaRPr>
          </a:p>
          <a:p>
            <a:pPr indent="0" algn="ctr">
              <a:lnSpc>
                <a:spcPct val="115000"/>
              </a:lnSpc>
              <a:spcBef>
                <a:spcPts val="1599"/>
              </a:spcBef>
              <a:spcAft>
                <a:spcPts val="1599"/>
              </a:spcAft>
              <a:buNone/>
              <a:tabLst>
                <a:tab algn="l" pos="0"/>
              </a:tabLst>
            </a:pPr>
            <a:r>
              <a:rPr b="0" lang="en-GB" sz="1400" spc="-1" strike="noStrike">
                <a:solidFill>
                  <a:srgbClr val="ffffff"/>
                </a:solidFill>
                <a:latin typeface="Roboto"/>
                <a:ea typeface="Roboto"/>
              </a:rPr>
              <a:t>And if there was one slogan that captured the spirit of this thing, what would it be?</a:t>
            </a:r>
            <a:endParaRPr b="0" lang="en-AU" sz="1400" spc="-1" strike="noStrike">
              <a:solidFill>
                <a:srgbClr val="000000"/>
              </a:solidFill>
              <a:latin typeface="Arial"/>
            </a:endParaRPr>
          </a:p>
        </p:txBody>
      </p:sp>
      <p:sp>
        <p:nvSpPr>
          <p:cNvPr id="183" name="PlaceHolder 3"/>
          <p:cNvSpPr>
            <a:spLocks noGrp="1"/>
          </p:cNvSpPr>
          <p:nvPr>
            <p:ph/>
          </p:nvPr>
        </p:nvSpPr>
        <p:spPr>
          <a:xfrm>
            <a:off x="4939560" y="724320"/>
            <a:ext cx="3836520" cy="3694680"/>
          </a:xfrm>
          <a:prstGeom prst="rect">
            <a:avLst/>
          </a:prstGeom>
          <a:noFill/>
          <a:ln w="0">
            <a:noFill/>
          </a:ln>
        </p:spPr>
        <p:txBody>
          <a:bodyPr tIns="91440" bIns="91440" anchor="ctr">
            <a:noAutofit/>
          </a:bodyPr>
          <a:p>
            <a:pPr marL="457200" indent="-317520">
              <a:lnSpc>
                <a:spcPct val="115000"/>
              </a:lnSpc>
              <a:buClr>
                <a:srgbClr val="ffffff"/>
              </a:buClr>
              <a:buFont typeface="Roboto"/>
              <a:buChar char="●"/>
            </a:pPr>
            <a:r>
              <a:rPr b="0" lang="en-AU" sz="1400" spc="-1" strike="noStrike">
                <a:solidFill>
                  <a:schemeClr val="dk2"/>
                </a:solidFill>
                <a:latin typeface="Roboto"/>
              </a:rPr>
              <a:t>- Shows you which parts of the infrastructure are running in real time</a:t>
            </a:r>
            <a:endParaRPr b="0" lang="en-AU" sz="1400" spc="-1" strike="noStrike">
              <a:solidFill>
                <a:schemeClr val="dk2"/>
              </a:solidFill>
              <a:latin typeface="Roboto"/>
              <a:ea typeface="Roboto"/>
            </a:endParaRPr>
          </a:p>
          <a:p>
            <a:pPr marL="457200" indent="-317520">
              <a:lnSpc>
                <a:spcPct val="115000"/>
              </a:lnSpc>
              <a:buClr>
                <a:srgbClr val="ffffff"/>
              </a:buClr>
              <a:buFont typeface="Roboto"/>
              <a:buChar char="●"/>
            </a:pPr>
            <a:r>
              <a:rPr b="0" lang="en-AU" sz="1400" spc="-1" strike="noStrike">
                <a:solidFill>
                  <a:schemeClr val="dk2"/>
                </a:solidFill>
                <a:latin typeface="Roboto"/>
              </a:rPr>
              <a:t>- Maps knowledge and workflows in your organisation</a:t>
            </a:r>
            <a:endParaRPr b="0" lang="en-AU" sz="1400" spc="-1" strike="noStrike">
              <a:solidFill>
                <a:schemeClr val="dk2"/>
              </a:solidFill>
              <a:latin typeface="Roboto"/>
              <a:ea typeface="Roboto"/>
            </a:endParaRPr>
          </a:p>
          <a:p>
            <a:pPr marL="457200" indent="-317520">
              <a:lnSpc>
                <a:spcPct val="115000"/>
              </a:lnSpc>
              <a:buClr>
                <a:srgbClr val="ffffff"/>
              </a:buClr>
              <a:buFont typeface="Roboto"/>
              <a:buChar char="●"/>
            </a:pPr>
            <a:r>
              <a:rPr b="0" lang="en-AU" sz="1400" spc="-1" strike="noStrike">
                <a:solidFill>
                  <a:schemeClr val="dk2"/>
                </a:solidFill>
                <a:latin typeface="Roboto"/>
              </a:rPr>
              <a:t>- Visualise your Docker containers</a:t>
            </a:r>
            <a:endParaRPr b="0" lang="en-AU" sz="1400" spc="-1" strike="noStrike">
              <a:solidFill>
                <a:schemeClr val="dk2"/>
              </a:solidFill>
              <a:latin typeface="Roboto"/>
              <a:ea typeface="Roboto"/>
            </a:endParaRPr>
          </a:p>
          <a:p>
            <a:pPr marL="457200" indent="0">
              <a:lnSpc>
                <a:spcPct val="115000"/>
              </a:lnSpc>
              <a:buNone/>
            </a:pPr>
            <a:r>
              <a:rPr b="0" lang="en-AU" sz="1400" spc="-1" strike="noStrike">
                <a:solidFill>
                  <a:schemeClr val="dk2"/>
                </a:solidFill>
                <a:latin typeface="Roboto"/>
              </a:rPr>
              <a:t> </a:t>
            </a:r>
            <a:endParaRPr b="0" lang="en-AU" sz="1400" spc="-1" strike="noStrike">
              <a:solidFill>
                <a:schemeClr val="dk2"/>
              </a:solidFill>
              <a:latin typeface="Roboto"/>
              <a:ea typeface="Roboto"/>
            </a:endParaRPr>
          </a:p>
        </p:txBody>
      </p:sp>
      <p:sp>
        <p:nvSpPr>
          <p:cNvPr id="184" name="Google Shape;99;p18"/>
          <p:cNvSpPr/>
          <p:nvPr/>
        </p:nvSpPr>
        <p:spPr>
          <a:xfrm>
            <a:off x="6371280" y="4774320"/>
            <a:ext cx="2772720" cy="369000"/>
          </a:xfrm>
          <a:prstGeom prst="rect">
            <a:avLst/>
          </a:prstGeom>
          <a:noFill/>
          <a:ln w="0">
            <a:noFill/>
          </a:ln>
        </p:spPr>
        <p:style>
          <a:lnRef idx="0"/>
          <a:fillRef idx="0"/>
          <a:effectRef idx="0"/>
          <a:fontRef idx="minor"/>
        </p:style>
        <p:txBody>
          <a:bodyPr tIns="91440" bIns="91440" anchor="t">
            <a:noAutofit/>
          </a:bodyPr>
          <a:p>
            <a:pPr algn="r">
              <a:lnSpc>
                <a:spcPct val="100000"/>
              </a:lnSpc>
              <a:tabLst>
                <a:tab algn="l" pos="0"/>
              </a:tabLst>
            </a:pPr>
            <a:r>
              <a:rPr b="0" lang="en-GB" sz="600" spc="-1" strike="noStrike">
                <a:solidFill>
                  <a:srgbClr val="b7b7b7"/>
                </a:solidFill>
                <a:latin typeface="Roboto"/>
                <a:ea typeface="Roboto"/>
              </a:rPr>
              <a:t>Powered by Agile Warrior: https://agilewarrior.wordpress.com/2010/11/06/the-agile-inception-deck/</a:t>
            </a:r>
            <a:endParaRPr b="0" lang="en-AU" sz="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265680" y="1078920"/>
            <a:ext cx="4044960" cy="1788840"/>
          </a:xfrm>
          <a:prstGeom prst="rect">
            <a:avLst/>
          </a:prstGeom>
          <a:noFill/>
          <a:ln w="0">
            <a:noFill/>
          </a:ln>
        </p:spPr>
        <p:txBody>
          <a:bodyPr tIns="91440" bIns="91440" anchor="b">
            <a:noAutofit/>
          </a:bodyPr>
          <a:p>
            <a:pPr indent="0" algn="ctr">
              <a:lnSpc>
                <a:spcPct val="100000"/>
              </a:lnSpc>
              <a:buNone/>
              <a:tabLst>
                <a:tab algn="l" pos="0"/>
              </a:tabLst>
            </a:pPr>
            <a:r>
              <a:rPr b="0" lang="en-GB" sz="4000" spc="-1" strike="noStrike">
                <a:solidFill>
                  <a:schemeClr val="lt1"/>
                </a:solidFill>
                <a:latin typeface="Roboto"/>
                <a:ea typeface="Roboto"/>
              </a:rPr>
              <a:t>Create a </a:t>
            </a:r>
            <a:br>
              <a:rPr sz="4000"/>
            </a:br>
            <a:r>
              <a:rPr b="0" lang="en-GB" sz="4000" spc="-1" strike="noStrike">
                <a:solidFill>
                  <a:schemeClr val="lt1"/>
                </a:solidFill>
                <a:latin typeface="Roboto"/>
                <a:ea typeface="Roboto"/>
              </a:rPr>
              <a:t>Not List</a:t>
            </a:r>
            <a:endParaRPr b="0" lang="en-AU" sz="4000" spc="-1" strike="noStrike">
              <a:solidFill>
                <a:srgbClr val="000000"/>
              </a:solidFill>
              <a:latin typeface="Arial"/>
            </a:endParaRPr>
          </a:p>
        </p:txBody>
      </p:sp>
      <p:sp>
        <p:nvSpPr>
          <p:cNvPr id="186" name="PlaceHolder 2"/>
          <p:cNvSpPr>
            <a:spLocks noGrp="1"/>
          </p:cNvSpPr>
          <p:nvPr>
            <p:ph type="subTitle"/>
          </p:nvPr>
        </p:nvSpPr>
        <p:spPr>
          <a:xfrm>
            <a:off x="265680" y="2921400"/>
            <a:ext cx="4044960" cy="1345320"/>
          </a:xfrm>
          <a:prstGeom prst="rect">
            <a:avLst/>
          </a:prstGeom>
          <a:noFill/>
          <a:ln w="0">
            <a:noFill/>
          </a:ln>
        </p:spPr>
        <p:txBody>
          <a:bodyPr tIns="91440" bIns="91440" anchor="t">
            <a:noAutofit/>
          </a:bodyPr>
          <a:p>
            <a:pPr indent="0" algn="ctr">
              <a:lnSpc>
                <a:spcPct val="115000"/>
              </a:lnSpc>
              <a:spcAft>
                <a:spcPts val="1599"/>
              </a:spcAft>
              <a:buNone/>
              <a:tabLst>
                <a:tab algn="l" pos="0"/>
              </a:tabLst>
            </a:pPr>
            <a:r>
              <a:rPr b="0" lang="en-GB" sz="1400" spc="-1" strike="noStrike">
                <a:solidFill>
                  <a:srgbClr val="ffffff"/>
                </a:solidFill>
                <a:latin typeface="Roboto"/>
                <a:ea typeface="Roboto"/>
              </a:rPr>
              <a:t>Saying ‘yes’ is easy. </a:t>
            </a:r>
            <a:br>
              <a:rPr sz="1400"/>
            </a:br>
            <a:r>
              <a:rPr b="0" lang="en-GB" sz="1400" spc="-1" strike="noStrike">
                <a:solidFill>
                  <a:srgbClr val="ffffff"/>
                </a:solidFill>
                <a:latin typeface="Roboto"/>
                <a:ea typeface="Roboto"/>
              </a:rPr>
              <a:t>So what aren’t we going to do?</a:t>
            </a:r>
            <a:endParaRPr b="0" lang="en-AU" sz="1400" spc="-1" strike="noStrike">
              <a:solidFill>
                <a:srgbClr val="000000"/>
              </a:solidFill>
              <a:latin typeface="Arial"/>
            </a:endParaRPr>
          </a:p>
        </p:txBody>
      </p:sp>
      <p:sp>
        <p:nvSpPr>
          <p:cNvPr id="187" name="PlaceHolder 3"/>
          <p:cNvSpPr>
            <a:spLocks noGrp="1"/>
          </p:cNvSpPr>
          <p:nvPr>
            <p:ph/>
          </p:nvPr>
        </p:nvSpPr>
        <p:spPr>
          <a:xfrm>
            <a:off x="4939560" y="724320"/>
            <a:ext cx="3836520" cy="3694680"/>
          </a:xfrm>
          <a:prstGeom prst="rect">
            <a:avLst/>
          </a:prstGeom>
          <a:noFill/>
          <a:ln w="0">
            <a:noFill/>
          </a:ln>
        </p:spPr>
        <p:txBody>
          <a:bodyPr tIns="91440" bIns="91440" anchor="ctr">
            <a:noAutofit/>
          </a:bodyPr>
          <a:p>
            <a:pPr marL="432000" indent="0">
              <a:spcBef>
                <a:spcPts val="1417"/>
              </a:spcBef>
              <a:buNone/>
            </a:pPr>
            <a:r>
              <a:rPr b="0" lang="en-AU" sz="1400" spc="-1" strike="noStrike">
                <a:solidFill>
                  <a:srgbClr val="000000"/>
                </a:solidFill>
                <a:latin typeface="Arial"/>
              </a:rPr>
              <a:t>- Host your workflows</a:t>
            </a:r>
            <a:endParaRPr b="0" lang="en-AU" sz="1400" spc="-1" strike="noStrike">
              <a:solidFill>
                <a:srgbClr val="000000"/>
              </a:solidFill>
              <a:latin typeface="Arial"/>
            </a:endParaRPr>
          </a:p>
          <a:p>
            <a:pPr marL="432000" indent="0">
              <a:spcBef>
                <a:spcPts val="1417"/>
              </a:spcBef>
              <a:buNone/>
            </a:pPr>
            <a:r>
              <a:rPr b="0" lang="en-AU" sz="1400" spc="-1" strike="noStrike">
                <a:solidFill>
                  <a:srgbClr val="000000"/>
                </a:solidFill>
                <a:latin typeface="Arial"/>
              </a:rPr>
              <a:t>- Add comments / annotations</a:t>
            </a:r>
            <a:endParaRPr b="0" lang="en-AU" sz="1400" spc="-1" strike="noStrike">
              <a:solidFill>
                <a:srgbClr val="000000"/>
              </a:solidFill>
              <a:latin typeface="Arial"/>
            </a:endParaRPr>
          </a:p>
          <a:p>
            <a:pPr marL="432000" indent="0">
              <a:spcBef>
                <a:spcPts val="1417"/>
              </a:spcBef>
              <a:buNone/>
            </a:pPr>
            <a:r>
              <a:rPr b="0" lang="en-AU" sz="1400" spc="-1" strike="noStrike">
                <a:solidFill>
                  <a:srgbClr val="000000"/>
                </a:solidFill>
                <a:latin typeface="Arial"/>
              </a:rPr>
              <a:t>- Autosave documents (not enough time this weekend)</a:t>
            </a:r>
            <a:endParaRPr b="0" lang="en-AU" sz="1400" spc="-1" strike="noStrike">
              <a:solidFill>
                <a:srgbClr val="000000"/>
              </a:solidFill>
              <a:latin typeface="Arial"/>
            </a:endParaRPr>
          </a:p>
        </p:txBody>
      </p:sp>
      <p:sp>
        <p:nvSpPr>
          <p:cNvPr id="188" name="Google Shape;107;p19"/>
          <p:cNvSpPr/>
          <p:nvPr/>
        </p:nvSpPr>
        <p:spPr>
          <a:xfrm>
            <a:off x="6371280" y="4774320"/>
            <a:ext cx="2772720" cy="369000"/>
          </a:xfrm>
          <a:prstGeom prst="rect">
            <a:avLst/>
          </a:prstGeom>
          <a:noFill/>
          <a:ln w="0">
            <a:noFill/>
          </a:ln>
        </p:spPr>
        <p:style>
          <a:lnRef idx="0"/>
          <a:fillRef idx="0"/>
          <a:effectRef idx="0"/>
          <a:fontRef idx="minor"/>
        </p:style>
        <p:txBody>
          <a:bodyPr tIns="91440" bIns="91440" anchor="t">
            <a:noAutofit/>
          </a:bodyPr>
          <a:p>
            <a:pPr algn="r">
              <a:lnSpc>
                <a:spcPct val="100000"/>
              </a:lnSpc>
              <a:tabLst>
                <a:tab algn="l" pos="0"/>
              </a:tabLst>
            </a:pPr>
            <a:r>
              <a:rPr b="0" lang="en-GB" sz="600" spc="-1" strike="noStrike">
                <a:solidFill>
                  <a:srgbClr val="b7b7b7"/>
                </a:solidFill>
                <a:latin typeface="Roboto"/>
                <a:ea typeface="Roboto"/>
              </a:rPr>
              <a:t>Powered by Agile Warrior: https://agilewarrior.wordpress.com/2010/11/06/the-agile-inception-deck/</a:t>
            </a:r>
            <a:endParaRPr b="0" lang="en-AU" sz="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Google Shape;112;p20"/>
          <p:cNvSpPr/>
          <p:nvPr/>
        </p:nvSpPr>
        <p:spPr>
          <a:xfrm>
            <a:off x="1031400" y="275400"/>
            <a:ext cx="2768040" cy="3412080"/>
          </a:xfrm>
          <a:prstGeom prst="round2DiagRect">
            <a:avLst>
              <a:gd name="adj1" fmla="val 16667"/>
              <a:gd name="adj2" fmla="val 0"/>
            </a:avLst>
          </a:prstGeom>
          <a:noFill/>
          <a:ln w="38100">
            <a:solidFill>
              <a:srgbClr val="e91d63"/>
            </a:solidFill>
            <a:round/>
          </a:ln>
        </p:spPr>
        <p:style>
          <a:lnRef idx="0"/>
          <a:fillRef idx="0"/>
          <a:effectRef idx="0"/>
          <a:fontRef idx="minor"/>
        </p:style>
        <p:txBody>
          <a:bodyPr tIns="91440" bIns="91440" anchor="t">
            <a:noAutofit/>
          </a:bodyPr>
          <a:p>
            <a:pPr algn="ctr">
              <a:lnSpc>
                <a:spcPct val="100000"/>
              </a:lnSpc>
              <a:tabLst>
                <a:tab algn="l" pos="0"/>
              </a:tabLst>
            </a:pPr>
            <a:r>
              <a:rPr b="1" lang="en-GB" sz="1400" spc="-1" strike="noStrike">
                <a:solidFill>
                  <a:srgbClr val="000000"/>
                </a:solidFill>
                <a:latin typeface="Arial"/>
                <a:ea typeface="Arial"/>
              </a:rPr>
              <a:t>IN SCOPE</a:t>
            </a:r>
            <a:endParaRPr b="0" lang="en-AU" sz="1400" spc="-1" strike="noStrike">
              <a:solidFill>
                <a:srgbClr val="000000"/>
              </a:solidFill>
              <a:latin typeface="Arial"/>
            </a:endParaRPr>
          </a:p>
          <a:p>
            <a:pPr>
              <a:lnSpc>
                <a:spcPct val="100000"/>
              </a:lnSpc>
              <a:tabLst>
                <a:tab algn="l" pos="0"/>
              </a:tabLst>
            </a:pPr>
            <a:endParaRPr b="0" lang="en-AU" sz="1400" spc="-1" strike="noStrike">
              <a:solidFill>
                <a:srgbClr val="000000"/>
              </a:solidFill>
              <a:latin typeface="Arial"/>
            </a:endParaRPr>
          </a:p>
        </p:txBody>
      </p:sp>
      <p:sp>
        <p:nvSpPr>
          <p:cNvPr id="190" name="Google Shape;113;p20"/>
          <p:cNvSpPr/>
          <p:nvPr/>
        </p:nvSpPr>
        <p:spPr>
          <a:xfrm>
            <a:off x="4825440" y="273600"/>
            <a:ext cx="2768040" cy="3412080"/>
          </a:xfrm>
          <a:prstGeom prst="round2DiagRect">
            <a:avLst>
              <a:gd name="adj1" fmla="val 16667"/>
              <a:gd name="adj2" fmla="val 0"/>
            </a:avLst>
          </a:prstGeom>
          <a:noFill/>
          <a:ln w="38100">
            <a:solidFill>
              <a:srgbClr val="e91d63"/>
            </a:solidFill>
            <a:round/>
          </a:ln>
        </p:spPr>
        <p:style>
          <a:lnRef idx="0"/>
          <a:fillRef idx="0"/>
          <a:effectRef idx="0"/>
          <a:fontRef idx="minor"/>
        </p:style>
        <p:txBody>
          <a:bodyPr tIns="91440" bIns="91440" anchor="t">
            <a:noAutofit/>
          </a:bodyPr>
          <a:p>
            <a:pPr algn="ctr">
              <a:lnSpc>
                <a:spcPct val="100000"/>
              </a:lnSpc>
              <a:tabLst>
                <a:tab algn="l" pos="0"/>
              </a:tabLst>
            </a:pPr>
            <a:r>
              <a:rPr b="1" lang="en-GB" sz="1400" spc="-1" strike="noStrike">
                <a:solidFill>
                  <a:srgbClr val="000000"/>
                </a:solidFill>
                <a:latin typeface="Arial"/>
                <a:ea typeface="Arial"/>
              </a:rPr>
              <a:t>OUT OF SCOPE</a:t>
            </a:r>
            <a:endParaRPr b="0" lang="en-AU" sz="1400" spc="-1" strike="noStrike">
              <a:solidFill>
                <a:srgbClr val="000000"/>
              </a:solidFill>
              <a:latin typeface="Arial"/>
            </a:endParaRPr>
          </a:p>
          <a:p>
            <a:pPr>
              <a:lnSpc>
                <a:spcPct val="100000"/>
              </a:lnSpc>
              <a:tabLst>
                <a:tab algn="l" pos="0"/>
              </a:tabLst>
            </a:pPr>
            <a:endParaRPr b="0" lang="en-AU" sz="1000" spc="-1" strike="noStrike">
              <a:solidFill>
                <a:srgbClr val="000000"/>
              </a:solidFill>
              <a:latin typeface="Arial"/>
            </a:endParaRPr>
          </a:p>
          <a:p>
            <a:pPr>
              <a:lnSpc>
                <a:spcPct val="100000"/>
              </a:lnSpc>
              <a:tabLst>
                <a:tab algn="l" pos="0"/>
              </a:tabLst>
            </a:pPr>
            <a:endParaRPr b="0" lang="en-AU" sz="1400" spc="-1" strike="noStrike">
              <a:solidFill>
                <a:srgbClr val="000000"/>
              </a:solidFill>
              <a:latin typeface="Arial"/>
            </a:endParaRPr>
          </a:p>
        </p:txBody>
      </p:sp>
      <p:sp>
        <p:nvSpPr>
          <p:cNvPr id="191" name="Google Shape;114;p20"/>
          <p:cNvSpPr/>
          <p:nvPr/>
        </p:nvSpPr>
        <p:spPr>
          <a:xfrm>
            <a:off x="2222280" y="3975840"/>
            <a:ext cx="4699080" cy="829800"/>
          </a:xfrm>
          <a:prstGeom prst="round2DiagRect">
            <a:avLst>
              <a:gd name="adj1" fmla="val 16667"/>
              <a:gd name="adj2" fmla="val 0"/>
            </a:avLst>
          </a:prstGeom>
          <a:noFill/>
          <a:ln w="38100">
            <a:solidFill>
              <a:srgbClr val="e91d63"/>
            </a:solidFill>
            <a:round/>
          </a:ln>
        </p:spPr>
        <p:style>
          <a:lnRef idx="0"/>
          <a:fillRef idx="0"/>
          <a:effectRef idx="0"/>
          <a:fontRef idx="minor"/>
        </p:style>
        <p:txBody>
          <a:bodyPr tIns="91440" bIns="91440" anchor="ctr">
            <a:noAutofit/>
          </a:bodyPr>
          <a:p>
            <a:pPr algn="ctr">
              <a:lnSpc>
                <a:spcPct val="100000"/>
              </a:lnSpc>
              <a:tabLst>
                <a:tab algn="l" pos="0"/>
              </a:tabLst>
            </a:pPr>
            <a:r>
              <a:rPr b="1" lang="en-GB" sz="1400" spc="-1" strike="noStrike">
                <a:solidFill>
                  <a:srgbClr val="000000"/>
                </a:solidFill>
                <a:latin typeface="Arial"/>
                <a:ea typeface="Arial"/>
              </a:rPr>
              <a:t>UNRESOLVED</a:t>
            </a:r>
            <a:endParaRPr b="0" lang="en-AU" sz="1400" spc="-1" strike="noStrike">
              <a:solidFill>
                <a:srgbClr val="000000"/>
              </a:solidFill>
              <a:latin typeface="Arial"/>
            </a:endParaRPr>
          </a:p>
          <a:p>
            <a:pPr>
              <a:lnSpc>
                <a:spcPct val="100000"/>
              </a:lnSpc>
              <a:tabLst>
                <a:tab algn="l" pos="0"/>
              </a:tabLst>
            </a:pPr>
            <a:endParaRPr b="0" lang="en-AU" sz="1000" spc="-1" strike="noStrike">
              <a:solidFill>
                <a:srgbClr val="000000"/>
              </a:solidFill>
              <a:latin typeface="Arial"/>
            </a:endParaRPr>
          </a:p>
          <a:p>
            <a:pPr algn="ctr">
              <a:lnSpc>
                <a:spcPct val="100000"/>
              </a:lnSpc>
              <a:tabLst>
                <a:tab algn="l" pos="0"/>
              </a:tabLst>
            </a:pPr>
            <a:endParaRPr b="0" lang="en-AU" sz="1400" spc="-1" strike="noStrike">
              <a:solidFill>
                <a:srgbClr val="000000"/>
              </a:solidFill>
              <a:latin typeface="Arial"/>
            </a:endParaRPr>
          </a:p>
        </p:txBody>
      </p:sp>
      <p:sp>
        <p:nvSpPr>
          <p:cNvPr id="192" name=""/>
          <p:cNvSpPr txBox="1"/>
          <p:nvPr/>
        </p:nvSpPr>
        <p:spPr>
          <a:xfrm>
            <a:off x="1260000" y="900000"/>
            <a:ext cx="2160000" cy="1896120"/>
          </a:xfrm>
          <a:prstGeom prst="rect">
            <a:avLst/>
          </a:prstGeom>
          <a:noFill/>
          <a:ln w="0">
            <a:noFill/>
          </a:ln>
        </p:spPr>
        <p:txBody>
          <a:bodyPr lIns="90000" rIns="90000" tIns="45000" bIns="45000" anchor="t">
            <a:noAutofit/>
          </a:bodyPr>
          <a:p>
            <a:r>
              <a:rPr b="0" lang="en-AU" sz="1600" spc="-1" strike="noStrike">
                <a:solidFill>
                  <a:srgbClr val="000000"/>
                </a:solidFill>
                <a:latin typeface="Arial"/>
              </a:rPr>
              <a:t>- Template for Workflow23 stack (python django, react, docker)</a:t>
            </a:r>
            <a:endParaRPr b="0" lang="en-AU" sz="1600" spc="-1" strike="noStrike">
              <a:solidFill>
                <a:srgbClr val="000000"/>
              </a:solidFill>
              <a:latin typeface="Arial"/>
            </a:endParaRPr>
          </a:p>
          <a:p>
            <a:r>
              <a:rPr b="0" lang="en-AU" sz="1600" spc="-1" strike="noStrike">
                <a:solidFill>
                  <a:srgbClr val="000000"/>
                </a:solidFill>
                <a:latin typeface="Arial"/>
              </a:rPr>
              <a:t>- Canvas to create workflows</a:t>
            </a:r>
            <a:endParaRPr b="0" lang="en-AU" sz="1600" spc="-1" strike="noStrike">
              <a:solidFill>
                <a:srgbClr val="000000"/>
              </a:solidFill>
              <a:latin typeface="Arial"/>
            </a:endParaRPr>
          </a:p>
          <a:p>
            <a:r>
              <a:rPr b="0" lang="en-AU" sz="1600" spc="-1" strike="noStrike">
                <a:solidFill>
                  <a:srgbClr val="000000"/>
                </a:solidFill>
                <a:latin typeface="Arial"/>
              </a:rPr>
              <a:t>- Notify when python task is running</a:t>
            </a:r>
            <a:endParaRPr b="0" lang="en-AU" sz="1600" spc="-1" strike="noStrike">
              <a:solidFill>
                <a:srgbClr val="000000"/>
              </a:solidFill>
              <a:latin typeface="Arial"/>
            </a:endParaRPr>
          </a:p>
        </p:txBody>
      </p:sp>
      <p:pic>
        <p:nvPicPr>
          <p:cNvPr id="193" name="" descr=""/>
          <p:cNvPicPr/>
          <p:nvPr/>
        </p:nvPicPr>
        <p:blipFill>
          <a:blip r:embed="rId1"/>
          <a:stretch/>
        </p:blipFill>
        <p:spPr>
          <a:xfrm>
            <a:off x="1358280" y="2880000"/>
            <a:ext cx="1881720" cy="714600"/>
          </a:xfrm>
          <a:prstGeom prst="rect">
            <a:avLst/>
          </a:prstGeom>
          <a:ln w="0">
            <a:noFill/>
          </a:ln>
        </p:spPr>
      </p:pic>
      <p:sp>
        <p:nvSpPr>
          <p:cNvPr id="194" name=""/>
          <p:cNvSpPr txBox="1"/>
          <p:nvPr/>
        </p:nvSpPr>
        <p:spPr>
          <a:xfrm>
            <a:off x="4860000" y="900000"/>
            <a:ext cx="2700000" cy="346320"/>
          </a:xfrm>
          <a:prstGeom prst="rect">
            <a:avLst/>
          </a:prstGeom>
          <a:noFill/>
          <a:ln w="0">
            <a:noFill/>
          </a:ln>
        </p:spPr>
        <p:txBody>
          <a:bodyPr lIns="90000" rIns="90000" tIns="45000" bIns="45000" anchor="t">
            <a:noAutofit/>
          </a:bodyPr>
          <a:p>
            <a:r>
              <a:rPr b="0" lang="en-AU" sz="1800" spc="-1" strike="noStrike">
                <a:solidFill>
                  <a:srgbClr val="000000"/>
                </a:solidFill>
                <a:latin typeface="Arial"/>
              </a:rPr>
              <a:t>- </a:t>
            </a:r>
            <a:endParaRPr b="0" lang="en-AU" sz="1800" spc="-1" strike="noStrike">
              <a:solidFill>
                <a:srgbClr val="000000"/>
              </a:solidFill>
              <a:latin typeface="Arial"/>
            </a:endParaRPr>
          </a:p>
        </p:txBody>
      </p:sp>
      <p:sp>
        <p:nvSpPr>
          <p:cNvPr id="195" name=""/>
          <p:cNvSpPr txBox="1"/>
          <p:nvPr/>
        </p:nvSpPr>
        <p:spPr>
          <a:xfrm>
            <a:off x="4860000" y="900000"/>
            <a:ext cx="2160000" cy="2481840"/>
          </a:xfrm>
          <a:prstGeom prst="rect">
            <a:avLst/>
          </a:prstGeom>
          <a:noFill/>
          <a:ln w="0">
            <a:noFill/>
          </a:ln>
        </p:spPr>
        <p:txBody>
          <a:bodyPr lIns="90000" rIns="90000" tIns="45000" bIns="45000" anchor="t">
            <a:noAutofit/>
          </a:bodyPr>
          <a:p>
            <a:pPr marL="432000" indent="-324000">
              <a:lnSpc>
                <a:spcPct val="100000"/>
              </a:lnSpc>
              <a:spcBef>
                <a:spcPts val="1417"/>
              </a:spcBef>
              <a:buClr>
                <a:srgbClr val="000000"/>
              </a:buClr>
              <a:buSzPct val="45000"/>
              <a:buFont typeface="Wingdings" charset="2"/>
              <a:buChar char=""/>
            </a:pPr>
            <a:r>
              <a:rPr b="0" lang="en-AU" sz="1600" spc="-1" strike="noStrike">
                <a:solidFill>
                  <a:srgbClr val="000000"/>
                </a:solidFill>
                <a:latin typeface="Arial"/>
              </a:rPr>
              <a:t>- Host your workflows</a:t>
            </a:r>
            <a:endParaRPr b="0" lang="en-AU" sz="16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AU" sz="1600" spc="-1" strike="noStrike">
                <a:solidFill>
                  <a:srgbClr val="000000"/>
                </a:solidFill>
                <a:latin typeface="Arial"/>
              </a:rPr>
              <a:t>- Add comments / annotations</a:t>
            </a:r>
            <a:endParaRPr b="0" lang="en-AU" sz="16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AU" sz="1600" spc="-1" strike="noStrike">
                <a:solidFill>
                  <a:srgbClr val="000000"/>
                </a:solidFill>
                <a:latin typeface="Arial"/>
              </a:rPr>
              <a:t>- Autosave documents (not enough time this weekend)</a:t>
            </a:r>
            <a:endParaRPr b="0" lang="en-AU"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265680" y="1078920"/>
            <a:ext cx="4044960" cy="1788840"/>
          </a:xfrm>
          <a:prstGeom prst="rect">
            <a:avLst/>
          </a:prstGeom>
          <a:noFill/>
          <a:ln w="0">
            <a:noFill/>
          </a:ln>
        </p:spPr>
        <p:txBody>
          <a:bodyPr tIns="91440" bIns="91440" anchor="b">
            <a:noAutofit/>
          </a:bodyPr>
          <a:p>
            <a:pPr indent="0" algn="ctr">
              <a:lnSpc>
                <a:spcPct val="100000"/>
              </a:lnSpc>
              <a:buNone/>
              <a:tabLst>
                <a:tab algn="l" pos="0"/>
              </a:tabLst>
            </a:pPr>
            <a:r>
              <a:rPr b="0" lang="en-GB" sz="4000" spc="-1" strike="noStrike">
                <a:solidFill>
                  <a:schemeClr val="lt1"/>
                </a:solidFill>
                <a:latin typeface="Roboto"/>
                <a:ea typeface="Roboto"/>
              </a:rPr>
              <a:t>Meet your neighbours</a:t>
            </a:r>
            <a:endParaRPr b="0" lang="en-AU" sz="4000" spc="-1" strike="noStrike">
              <a:solidFill>
                <a:srgbClr val="000000"/>
              </a:solidFill>
              <a:latin typeface="Arial"/>
            </a:endParaRPr>
          </a:p>
        </p:txBody>
      </p:sp>
      <p:sp>
        <p:nvSpPr>
          <p:cNvPr id="197" name="PlaceHolder 2"/>
          <p:cNvSpPr>
            <a:spLocks noGrp="1"/>
          </p:cNvSpPr>
          <p:nvPr>
            <p:ph type="subTitle"/>
          </p:nvPr>
        </p:nvSpPr>
        <p:spPr>
          <a:xfrm>
            <a:off x="265680" y="2921400"/>
            <a:ext cx="4044960" cy="1345320"/>
          </a:xfrm>
          <a:prstGeom prst="rect">
            <a:avLst/>
          </a:prstGeom>
          <a:noFill/>
          <a:ln w="0">
            <a:noFill/>
          </a:ln>
        </p:spPr>
        <p:txBody>
          <a:bodyPr tIns="91440" bIns="91440" anchor="t">
            <a:noAutofit/>
          </a:bodyPr>
          <a:p>
            <a:pPr indent="0" algn="ctr">
              <a:lnSpc>
                <a:spcPct val="115000"/>
              </a:lnSpc>
              <a:spcAft>
                <a:spcPts val="1599"/>
              </a:spcAft>
              <a:buNone/>
              <a:tabLst>
                <a:tab algn="l" pos="0"/>
              </a:tabLst>
            </a:pPr>
            <a:r>
              <a:rPr b="0" lang="en-GB" sz="1400" spc="-1" strike="noStrike">
                <a:solidFill>
                  <a:srgbClr val="ffffff"/>
                </a:solidFill>
                <a:latin typeface="Roboto"/>
                <a:ea typeface="Roboto"/>
              </a:rPr>
              <a:t>As part of our journey we need to think</a:t>
            </a:r>
            <a:br>
              <a:rPr sz="1400"/>
            </a:br>
            <a:r>
              <a:rPr b="0" lang="en-GB" sz="1400" spc="-1" strike="noStrike">
                <a:solidFill>
                  <a:srgbClr val="ffffff"/>
                </a:solidFill>
                <a:latin typeface="Roboto"/>
                <a:ea typeface="Roboto"/>
              </a:rPr>
              <a:t>about our wider community.</a:t>
            </a:r>
            <a:endParaRPr b="0" lang="en-AU" sz="1400" spc="-1" strike="noStrike">
              <a:solidFill>
                <a:srgbClr val="000000"/>
              </a:solidFill>
              <a:latin typeface="Arial"/>
            </a:endParaRPr>
          </a:p>
        </p:txBody>
      </p:sp>
      <p:sp>
        <p:nvSpPr>
          <p:cNvPr id="198" name="Google Shape;121;p21"/>
          <p:cNvSpPr/>
          <p:nvPr/>
        </p:nvSpPr>
        <p:spPr>
          <a:xfrm>
            <a:off x="6371280" y="4774320"/>
            <a:ext cx="2772720" cy="369000"/>
          </a:xfrm>
          <a:prstGeom prst="rect">
            <a:avLst/>
          </a:prstGeom>
          <a:noFill/>
          <a:ln w="0">
            <a:noFill/>
          </a:ln>
        </p:spPr>
        <p:style>
          <a:lnRef idx="0"/>
          <a:fillRef idx="0"/>
          <a:effectRef idx="0"/>
          <a:fontRef idx="minor"/>
        </p:style>
        <p:txBody>
          <a:bodyPr tIns="91440" bIns="91440" anchor="t">
            <a:noAutofit/>
          </a:bodyPr>
          <a:p>
            <a:pPr algn="r">
              <a:lnSpc>
                <a:spcPct val="100000"/>
              </a:lnSpc>
              <a:tabLst>
                <a:tab algn="l" pos="0"/>
              </a:tabLst>
            </a:pPr>
            <a:r>
              <a:rPr b="0" lang="en-GB" sz="600" spc="-1" strike="noStrike">
                <a:solidFill>
                  <a:srgbClr val="b7b7b7"/>
                </a:solidFill>
                <a:latin typeface="Roboto"/>
                <a:ea typeface="Roboto"/>
              </a:rPr>
              <a:t>Powered by Agile Warrior: https://agilewarrior.wordpress.com/2010/11/06/the-agile-inception-deck/</a:t>
            </a:r>
            <a:endParaRPr b="0" lang="en-AU" sz="600" spc="-1" strike="noStrike">
              <a:solidFill>
                <a:srgbClr val="000000"/>
              </a:solidFill>
              <a:latin typeface="Arial"/>
            </a:endParaRPr>
          </a:p>
        </p:txBody>
      </p:sp>
      <p:sp>
        <p:nvSpPr>
          <p:cNvPr id="199" name="Google Shape;122;p21"/>
          <p:cNvSpPr/>
          <p:nvPr/>
        </p:nvSpPr>
        <p:spPr>
          <a:xfrm>
            <a:off x="5888520" y="1283760"/>
            <a:ext cx="2215080" cy="2575440"/>
          </a:xfrm>
          <a:prstGeom prst="round2DiagRect">
            <a:avLst>
              <a:gd name="adj1" fmla="val 16667"/>
              <a:gd name="adj2" fmla="val 0"/>
            </a:avLst>
          </a:prstGeom>
          <a:noFill/>
          <a:ln w="38100">
            <a:solidFill>
              <a:srgbClr val="e91d63"/>
            </a:solidFill>
            <a:round/>
          </a:ln>
        </p:spPr>
        <p:style>
          <a:lnRef idx="0"/>
          <a:fillRef idx="0"/>
          <a:effectRef idx="0"/>
          <a:fontRef idx="minor"/>
        </p:style>
        <p:txBody>
          <a:bodyPr tIns="91440" bIns="91440" anchor="ctr">
            <a:noAutofit/>
          </a:bodyPr>
          <a:p>
            <a:pPr algn="ctr">
              <a:lnSpc>
                <a:spcPct val="100000"/>
              </a:lnSpc>
              <a:tabLst>
                <a:tab algn="l" pos="0"/>
              </a:tabLst>
            </a:pPr>
            <a:r>
              <a:rPr b="1" lang="en-GB" sz="1400" spc="-1" strike="noStrike">
                <a:solidFill>
                  <a:srgbClr val="000000"/>
                </a:solidFill>
                <a:latin typeface="Roboto"/>
                <a:ea typeface="Roboto"/>
              </a:rPr>
              <a:t>Workflow86</a:t>
            </a:r>
            <a:endParaRPr b="0" lang="en-AU" sz="1400" spc="-1" strike="noStrike">
              <a:solidFill>
                <a:srgbClr val="000000"/>
              </a:solidFill>
              <a:latin typeface="Arial"/>
            </a:endParaRPr>
          </a:p>
          <a:p>
            <a:pPr algn="ctr">
              <a:lnSpc>
                <a:spcPct val="100000"/>
              </a:lnSpc>
              <a:tabLst>
                <a:tab algn="l" pos="0"/>
              </a:tabLst>
            </a:pPr>
            <a:endParaRPr b="0" lang="en-AU" sz="1400" spc="-1" strike="noStrike">
              <a:solidFill>
                <a:srgbClr val="000000"/>
              </a:solidFill>
              <a:latin typeface="Arial"/>
            </a:endParaRPr>
          </a:p>
          <a:p>
            <a:pPr algn="ctr">
              <a:lnSpc>
                <a:spcPct val="100000"/>
              </a:lnSpc>
              <a:tabLst>
                <a:tab algn="l" pos="0"/>
              </a:tabLst>
            </a:pPr>
            <a:endParaRPr b="0" lang="en-AU"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371</TotalTime>
  <Application>LibreOffice/7.4.3.2$Windows_X86_64 LibreOffice_project/1048a8393ae2eeec98dff31b5c133c5f1d08b890</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en-AU</dc:language>
  <cp:lastModifiedBy/>
  <dcterms:modified xsi:type="dcterms:W3CDTF">2023-02-03T20:31:44Z</dcterms:modified>
  <cp:revision>3</cp:revision>
  <dc:subject/>
  <dc:title/>
</cp:coreProperties>
</file>