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2" r:id="rId6"/>
    <p:sldId id="258" r:id="rId7"/>
    <p:sldId id="267" r:id="rId8"/>
    <p:sldId id="260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04" autoAdjust="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6794-91DC-4EC2-87F2-3A278D176581}" type="datetimeFigureOut">
              <a:rPr lang="nl-BE" smtClean="0"/>
              <a:t>29/09/2024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35E2-E24B-4C37-B7EE-DAEE016FDC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59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nootnaam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frequentie</a:t>
            </a:r>
            <a:r>
              <a:rPr lang="en-US" dirty="0"/>
              <a:t> in Hz van de </a:t>
            </a:r>
            <a:r>
              <a:rPr lang="en-US" dirty="0" err="1"/>
              <a:t>afgespeelde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in de </a:t>
            </a:r>
            <a:r>
              <a:rPr lang="en-US" dirty="0" err="1"/>
              <a:t>helpende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  <a:p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spelers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zouden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afspelen</a:t>
            </a:r>
            <a:r>
              <a:rPr lang="en-US" dirty="0"/>
              <a:t> op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instrument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35E2-E24B-4C37-B7EE-DAEE016FDC46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974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van de 3 </a:t>
            </a:r>
            <a:r>
              <a:rPr lang="en-US" dirty="0" err="1"/>
              <a:t>kleuren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RGB Led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seconden</a:t>
            </a:r>
            <a:r>
              <a:rPr lang="en-US" dirty="0"/>
              <a:t> de </a:t>
            </a:r>
            <a:r>
              <a:rPr lang="en-US" dirty="0" err="1"/>
              <a:t>speler</a:t>
            </a:r>
            <a:r>
              <a:rPr lang="en-US" dirty="0"/>
              <a:t> de spanning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,</a:t>
            </a:r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spannings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aangeduid</a:t>
            </a:r>
            <a:r>
              <a:rPr lang="en-US" dirty="0"/>
              <a:t> door 5LEDS (</a:t>
            </a:r>
            <a:r>
              <a:rPr lang="en-US" dirty="0" err="1"/>
              <a:t>ledbar</a:t>
            </a:r>
            <a:r>
              <a:rPr lang="en-US" dirty="0"/>
              <a:t>),</a:t>
            </a:r>
          </a:p>
          <a:p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speler</a:t>
            </a:r>
            <a:r>
              <a:rPr lang="en-US" dirty="0"/>
              <a:t> </a:t>
            </a:r>
            <a:r>
              <a:rPr lang="en-US" dirty="0" err="1"/>
              <a:t>hieraan</a:t>
            </a:r>
            <a:r>
              <a:rPr lang="en-US" dirty="0"/>
              <a:t> </a:t>
            </a:r>
            <a:r>
              <a:rPr lang="en-US" dirty="0" err="1"/>
              <a:t>voldaan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, </a:t>
            </a:r>
            <a:r>
              <a:rPr lang="en-US" dirty="0" err="1"/>
              <a:t>zal</a:t>
            </a:r>
            <a:r>
              <a:rPr lang="en-US" dirty="0"/>
              <a:t> de </a:t>
            </a:r>
            <a:r>
              <a:rPr lang="en-US" dirty="0" err="1"/>
              <a:t>rgb</a:t>
            </a:r>
            <a:r>
              <a:rPr lang="en-US" dirty="0"/>
              <a:t> led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aangeven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sequentie</a:t>
            </a:r>
            <a:r>
              <a:rPr lang="en-US" dirty="0"/>
              <a:t> van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produceren</a:t>
            </a:r>
            <a:r>
              <a:rPr lang="en-US" dirty="0"/>
              <a:t> </a:t>
            </a:r>
            <a:r>
              <a:rPr lang="en-US" dirty="0" err="1"/>
              <a:t>spannings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aangeeft</a:t>
            </a:r>
            <a:r>
              <a:rPr lang="en-US" dirty="0"/>
              <a:t> (de spanning van het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,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spanningsrange</a:t>
            </a:r>
            <a:r>
              <a:rPr lang="en-US" dirty="0"/>
              <a:t> het </a:t>
            </a:r>
            <a:r>
              <a:rPr lang="en-US" dirty="0" err="1"/>
              <a:t>hoogste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)</a:t>
            </a:r>
          </a:p>
          <a:p>
            <a:r>
              <a:rPr lang="en-US" dirty="0"/>
              <a:t>Om </a:t>
            </a:r>
            <a:r>
              <a:rPr lang="en-US" dirty="0" err="1"/>
              <a:t>deze</a:t>
            </a:r>
            <a:r>
              <a:rPr lang="en-US" dirty="0"/>
              <a:t> module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voltooien</a:t>
            </a:r>
            <a:r>
              <a:rPr lang="en-US" dirty="0"/>
              <a:t>,</a:t>
            </a:r>
          </a:p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sequentie</a:t>
            </a:r>
            <a:r>
              <a:rPr lang="en-US" dirty="0"/>
              <a:t>: RGB </a:t>
            </a:r>
            <a:r>
              <a:rPr lang="en-US" dirty="0" err="1"/>
              <a:t>kleurt</a:t>
            </a:r>
            <a:r>
              <a:rPr lang="en-US" dirty="0"/>
              <a:t> rood =&gt;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,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spanningsrange</a:t>
            </a:r>
            <a:r>
              <a:rPr lang="en-US" dirty="0"/>
              <a:t>,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, </a:t>
            </a:r>
            <a:r>
              <a:rPr lang="en-US" dirty="0" err="1"/>
              <a:t>hoogste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,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spanningsrange</a:t>
            </a:r>
            <a:r>
              <a:rPr lang="en-US" dirty="0"/>
              <a:t> =&gt; </a:t>
            </a:r>
            <a:r>
              <a:rPr lang="en-US" dirty="0" err="1"/>
              <a:t>voltooid</a:t>
            </a:r>
            <a:r>
              <a:rPr lang="en-US" dirty="0"/>
              <a:t>,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35E2-E24B-4C37-B7EE-DAEE016FDC46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756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 </a:t>
            </a:r>
            <a:r>
              <a:rPr lang="en-US" dirty="0" err="1"/>
              <a:t>leds</a:t>
            </a:r>
            <a:r>
              <a:rPr lang="en-US" dirty="0"/>
              <a:t> hebben een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combinatie</a:t>
            </a:r>
            <a:r>
              <a:rPr lang="en-US" dirty="0"/>
              <a:t>,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met een </a:t>
            </a:r>
            <a:r>
              <a:rPr lang="en-US" dirty="0" err="1"/>
              <a:t>draai</a:t>
            </a:r>
            <a:r>
              <a:rPr lang="en-US" dirty="0"/>
              <a:t> </a:t>
            </a:r>
            <a:r>
              <a:rPr lang="en-US" dirty="0" err="1"/>
              <a:t>richting</a:t>
            </a:r>
            <a:r>
              <a:rPr lang="en-US" dirty="0"/>
              <a:t>, Na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draai</a:t>
            </a:r>
            <a:r>
              <a:rPr lang="en-US" dirty="0"/>
              <a:t> </a:t>
            </a:r>
            <a:r>
              <a:rPr lang="en-US" dirty="0" err="1"/>
              <a:t>verandered</a:t>
            </a:r>
            <a:r>
              <a:rPr lang="en-US" dirty="0"/>
              <a:t> de </a:t>
            </a:r>
            <a:r>
              <a:rPr lang="en-US" dirty="0" err="1"/>
              <a:t>combinatie</a:t>
            </a:r>
            <a:r>
              <a:rPr lang="en-US" dirty="0"/>
              <a:t>.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ook </a:t>
            </a:r>
            <a:r>
              <a:rPr lang="en-US" dirty="0" err="1"/>
              <a:t>geluid</a:t>
            </a:r>
            <a:r>
              <a:rPr lang="en-US" dirty="0"/>
              <a:t> in </a:t>
            </a:r>
            <a:r>
              <a:rPr lang="en-US" dirty="0" err="1"/>
              <a:t>verwerkt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om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of de </a:t>
            </a:r>
            <a:r>
              <a:rPr lang="en-US" dirty="0" err="1"/>
              <a:t>draairichting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is.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35E2-E24B-4C37-B7EE-DAEE016FDC46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33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 </a:t>
            </a:r>
            <a:r>
              <a:rPr lang="en-US" dirty="0" err="1"/>
              <a:t>leds</a:t>
            </a:r>
            <a:r>
              <a:rPr lang="en-US" dirty="0"/>
              <a:t> hebben een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combinatie</a:t>
            </a:r>
            <a:r>
              <a:rPr lang="en-US" dirty="0"/>
              <a:t>,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met een </a:t>
            </a:r>
            <a:r>
              <a:rPr lang="en-US" dirty="0" err="1"/>
              <a:t>draai</a:t>
            </a:r>
            <a:r>
              <a:rPr lang="en-US" dirty="0"/>
              <a:t> </a:t>
            </a:r>
            <a:r>
              <a:rPr lang="en-US" dirty="0" err="1"/>
              <a:t>richting</a:t>
            </a:r>
            <a:r>
              <a:rPr lang="en-US" dirty="0"/>
              <a:t>, Na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draai</a:t>
            </a:r>
            <a:r>
              <a:rPr lang="en-US" dirty="0"/>
              <a:t> </a:t>
            </a:r>
            <a:r>
              <a:rPr lang="en-US" dirty="0" err="1"/>
              <a:t>verandered</a:t>
            </a:r>
            <a:r>
              <a:rPr lang="en-US" dirty="0"/>
              <a:t> de </a:t>
            </a:r>
            <a:r>
              <a:rPr lang="en-US" dirty="0" err="1"/>
              <a:t>combinatie</a:t>
            </a:r>
            <a:r>
              <a:rPr lang="en-US" dirty="0"/>
              <a:t>.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ook </a:t>
            </a:r>
            <a:r>
              <a:rPr lang="en-US" dirty="0" err="1"/>
              <a:t>geluid</a:t>
            </a:r>
            <a:r>
              <a:rPr lang="en-US" dirty="0"/>
              <a:t> in </a:t>
            </a:r>
            <a:r>
              <a:rPr lang="en-US" dirty="0" err="1"/>
              <a:t>verwerkt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om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of de </a:t>
            </a:r>
            <a:r>
              <a:rPr lang="en-US" dirty="0" err="1"/>
              <a:t>draairichting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is.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35E2-E24B-4C37-B7EE-DAEE016FDC46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87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273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4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3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5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9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8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BB80E-5DEE-7DBD-635C-B61A938F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6889"/>
            <a:ext cx="8825658" cy="2578608"/>
          </a:xfrm>
        </p:spPr>
        <p:txBody>
          <a:bodyPr/>
          <a:lstStyle/>
          <a:p>
            <a:r>
              <a:rPr lang="nl-BE" dirty="0"/>
              <a:t>Project Onderzoek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248C55-6F61-331D-0C5C-47B09885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79392"/>
            <a:ext cx="8825658" cy="257860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-Kobe Jacobs</a:t>
            </a:r>
          </a:p>
          <a:p>
            <a:r>
              <a:rPr lang="nl-BE" dirty="0">
                <a:solidFill>
                  <a:schemeClr val="tx1"/>
                </a:solidFill>
              </a:rPr>
              <a:t>-Alexander Petry</a:t>
            </a:r>
          </a:p>
          <a:p>
            <a:r>
              <a:rPr lang="nl-BE" dirty="0">
                <a:solidFill>
                  <a:schemeClr val="tx1"/>
                </a:solidFill>
              </a:rPr>
              <a:t>-Niels Franssens</a:t>
            </a:r>
          </a:p>
          <a:p>
            <a:r>
              <a:rPr lang="nl-BE" dirty="0">
                <a:solidFill>
                  <a:schemeClr val="tx1"/>
                </a:solidFill>
              </a:rPr>
              <a:t>-Yinnis kempeneers</a:t>
            </a:r>
          </a:p>
          <a:p>
            <a:r>
              <a:rPr lang="nl-BE" dirty="0">
                <a:solidFill>
                  <a:schemeClr val="tx1"/>
                </a:solidFill>
              </a:rPr>
              <a:t>-</a:t>
            </a:r>
            <a:r>
              <a:rPr lang="nl-BE" dirty="0" err="1">
                <a:solidFill>
                  <a:schemeClr val="tx1"/>
                </a:solidFill>
              </a:rPr>
              <a:t>Oliwier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jaworski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938FF-59BA-1BF4-4FCA-25593161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nl-BE" sz="2800" dirty="0"/>
              <a:t>Bewegingsmodule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A3139E-4682-B7F6-8BF0-795E8880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nl-BE" sz="1800" dirty="0"/>
              <a:t>De speler krijgt een combinatie van lichtjes</a:t>
            </a:r>
          </a:p>
          <a:p>
            <a:r>
              <a:rPr lang="nl-BE" sz="1800" dirty="0"/>
              <a:t>Dit bepaalt hoe de speler de bom moet draaien</a:t>
            </a:r>
          </a:p>
        </p:txBody>
      </p:sp>
    </p:spTree>
    <p:extLst>
      <p:ext uri="{BB962C8B-B14F-4D97-AF65-F5344CB8AC3E}">
        <p14:creationId xmlns:p14="http://schemas.microsoft.com/office/powerpoint/2010/main" val="115670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938FF-59BA-1BF4-4FCA-25593161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nl-BE" sz="2800" dirty="0"/>
              <a:t>Bewegingsmodule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A3139E-4682-B7F6-8BF0-795E8880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nl-BE" dirty="0"/>
              <a:t>MPU-6050 module</a:t>
            </a:r>
          </a:p>
          <a:p>
            <a:r>
              <a:rPr lang="nl-BE" dirty="0" err="1"/>
              <a:t>LEDs</a:t>
            </a:r>
            <a:endParaRPr lang="nl-BE" dirty="0"/>
          </a:p>
          <a:p>
            <a:r>
              <a:rPr lang="nl-BE" dirty="0"/>
              <a:t>RB pico:</a:t>
            </a:r>
          </a:p>
          <a:p>
            <a:pPr lvl="1"/>
            <a:r>
              <a:rPr lang="nl-BE" dirty="0"/>
              <a:t>Uitlezen sensor en alle logica</a:t>
            </a:r>
          </a:p>
        </p:txBody>
      </p:sp>
    </p:spTree>
    <p:extLst>
      <p:ext uri="{BB962C8B-B14F-4D97-AF65-F5344CB8AC3E}">
        <p14:creationId xmlns:p14="http://schemas.microsoft.com/office/powerpoint/2010/main" val="1357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CAE9-3CEB-DD59-E82D-A3C1C3ED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14424"/>
            <a:ext cx="3240089" cy="714375"/>
          </a:xfrm>
        </p:spPr>
        <p:txBody>
          <a:bodyPr/>
          <a:lstStyle/>
          <a:p>
            <a:pPr algn="ctr"/>
            <a:r>
              <a:rPr lang="nl-BE" dirty="0"/>
              <a:t>Simon </a:t>
            </a:r>
            <a:r>
              <a:rPr lang="nl-BE" dirty="0" err="1"/>
              <a:t>Says</a:t>
            </a:r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13AD3EA-C827-5FE0-4B8E-0B3E7855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400" b="1" dirty="0"/>
          </a:p>
          <a:p>
            <a:r>
              <a:rPr lang="en-DE" dirty="0" err="1"/>
              <a:t>Kleuren</a:t>
            </a:r>
            <a:r>
              <a:rPr lang="en-DE" dirty="0"/>
              <a:t> </a:t>
            </a:r>
            <a:r>
              <a:rPr lang="en-DE" dirty="0" err="1"/>
              <a:t>sequentie</a:t>
            </a:r>
            <a:endParaRPr lang="en-DE" dirty="0"/>
          </a:p>
          <a:p>
            <a:r>
              <a:rPr lang="en-DE" dirty="0" err="1"/>
              <a:t>Handleiding</a:t>
            </a:r>
            <a:endParaRPr lang="en-DE" dirty="0"/>
          </a:p>
          <a:p>
            <a:r>
              <a:rPr lang="en-DE" dirty="0" err="1"/>
              <a:t>winconditie</a:t>
            </a:r>
            <a:br>
              <a:rPr lang="nl-BE" dirty="0"/>
            </a:br>
            <a:r>
              <a:rPr lang="nl-BE" dirty="0"/>
              <a:t>              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94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6D48C-813A-1D94-8630-12E628E6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114425"/>
            <a:ext cx="3249614" cy="714375"/>
          </a:xfrm>
        </p:spPr>
        <p:txBody>
          <a:bodyPr/>
          <a:lstStyle/>
          <a:p>
            <a:pPr algn="ctr"/>
            <a:r>
              <a:rPr lang="nl-BE" dirty="0"/>
              <a:t>Simon </a:t>
            </a:r>
            <a:r>
              <a:rPr lang="nl-BE" dirty="0" err="1"/>
              <a:t>Says</a:t>
            </a:r>
            <a:endParaRPr lang="nl-BE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FEB3204-1655-778F-228A-4568C17F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/>
              <a:t>Software :</a:t>
            </a:r>
          </a:p>
          <a:p>
            <a:r>
              <a:rPr lang="nl-NL" dirty="0"/>
              <a:t>C</a:t>
            </a:r>
            <a:r>
              <a:rPr lang="en-DE" dirty="0"/>
              <a:t>, C++, </a:t>
            </a:r>
            <a:r>
              <a:rPr lang="en-DE" dirty="0" err="1"/>
              <a:t>MicroPython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400" b="1" dirty="0"/>
              <a:t>Hardware :</a:t>
            </a:r>
          </a:p>
          <a:p>
            <a:r>
              <a:rPr lang="en-DE" dirty="0"/>
              <a:t>Arcade square push buttons</a:t>
            </a:r>
          </a:p>
          <a:p>
            <a:r>
              <a:rPr lang="en-DE" dirty="0"/>
              <a:t>Led</a:t>
            </a:r>
          </a:p>
          <a:p>
            <a:r>
              <a:rPr lang="en-DE" dirty="0"/>
              <a:t>SBC</a:t>
            </a:r>
            <a:br>
              <a:rPr lang="nl-BE" dirty="0"/>
            </a:br>
            <a:r>
              <a:rPr lang="nl-BE" dirty="0"/>
              <a:t>              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774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AE9A6-40F5-3B9B-E28F-2D64C81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1123950"/>
            <a:ext cx="3724276" cy="729298"/>
          </a:xfrm>
        </p:spPr>
        <p:txBody>
          <a:bodyPr/>
          <a:lstStyle/>
          <a:p>
            <a:pPr algn="ctr"/>
            <a:r>
              <a:rPr lang="nl-BE" sz="2800" dirty="0"/>
              <a:t>Password Generator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4B073F-A4AA-2AE5-256E-A5033B75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/>
              <a:t>Software :</a:t>
            </a:r>
          </a:p>
          <a:p>
            <a:r>
              <a:rPr lang="nl-BE" b="1"/>
              <a:t>C / C++</a:t>
            </a:r>
          </a:p>
          <a:p>
            <a:r>
              <a:rPr lang="nl-BE" b="1"/>
              <a:t>Arduino IDE</a:t>
            </a:r>
          </a:p>
          <a:p>
            <a:endParaRPr lang="nl-BE" b="1"/>
          </a:p>
          <a:p>
            <a:pPr marL="0" indent="0">
              <a:buNone/>
            </a:pPr>
            <a:r>
              <a:rPr lang="nl-BE" sz="2400" b="1"/>
              <a:t>Hardware :</a:t>
            </a:r>
          </a:p>
          <a:p>
            <a:r>
              <a:rPr lang="nl-BE" b="1"/>
              <a:t>Oled Display (128*64)</a:t>
            </a:r>
          </a:p>
          <a:p>
            <a:r>
              <a:rPr lang="nl-BE" b="1"/>
              <a:t>Buttons,Leds</a:t>
            </a:r>
            <a:br>
              <a:rPr lang="nl-BE" b="1"/>
            </a:br>
            <a:r>
              <a:rPr lang="nl-BE" b="1"/>
              <a:t>               </a:t>
            </a:r>
          </a:p>
          <a:p>
            <a:endParaRPr lang="nl-BE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77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B9B9F-5932-8837-7089-402F9324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123950"/>
            <a:ext cx="3838575" cy="729297"/>
          </a:xfrm>
        </p:spPr>
        <p:txBody>
          <a:bodyPr/>
          <a:lstStyle/>
          <a:p>
            <a:pPr algn="ctr"/>
            <a:r>
              <a:rPr lang="nl-BE" sz="2800" dirty="0"/>
              <a:t>Password Generator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1D55AE0-51FA-0263-16B7-A93041FF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Letter  - &gt; Bepaalde </a:t>
            </a:r>
            <a:r>
              <a:rPr lang="nl-BE" dirty="0" err="1"/>
              <a:t>leds</a:t>
            </a:r>
            <a:endParaRPr lang="nl-BE" dirty="0"/>
          </a:p>
          <a:p>
            <a:r>
              <a:rPr lang="nl-BE" dirty="0"/>
              <a:t>Bv, A - &gt;  010010</a:t>
            </a:r>
          </a:p>
          <a:p>
            <a:r>
              <a:rPr lang="nl-BE" dirty="0"/>
              <a:t>Na juiste letter - &gt; nieuwe </a:t>
            </a:r>
            <a:r>
              <a:rPr lang="nl-BE" dirty="0" err="1"/>
              <a:t>leds</a:t>
            </a:r>
            <a:endParaRPr lang="nl-BE" dirty="0"/>
          </a:p>
          <a:p>
            <a:r>
              <a:rPr lang="nl-BE" dirty="0"/>
              <a:t> Scrollen over letter - &gt; Fout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Button A : Naar boven</a:t>
            </a:r>
          </a:p>
          <a:p>
            <a:r>
              <a:rPr lang="nl-BE" dirty="0"/>
              <a:t>Button B : Naar onder</a:t>
            </a:r>
          </a:p>
          <a:p>
            <a:r>
              <a:rPr lang="nl-BE" dirty="0"/>
              <a:t>Button C : indienen paswoord</a:t>
            </a:r>
          </a:p>
        </p:txBody>
      </p:sp>
    </p:spTree>
    <p:extLst>
      <p:ext uri="{BB962C8B-B14F-4D97-AF65-F5344CB8AC3E}">
        <p14:creationId xmlns:p14="http://schemas.microsoft.com/office/powerpoint/2010/main" val="9158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40FD76D-13B9-DC34-95F4-FC17F0E6F3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45" r="210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7E82D3-D994-D1D6-6862-9E677134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 dirty="0" err="1"/>
              <a:t>Reproduceer</a:t>
            </a:r>
            <a:r>
              <a:rPr lang="en-US" sz="2800" dirty="0"/>
              <a:t> </a:t>
            </a:r>
            <a:r>
              <a:rPr lang="en-US" sz="2800" dirty="0" err="1"/>
              <a:t>frequentie</a:t>
            </a:r>
            <a:r>
              <a:rPr lang="en-US" sz="2800" dirty="0"/>
              <a:t> module</a:t>
            </a:r>
            <a:endParaRPr lang="nl-BE" sz="2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9AA46D-6015-CF29-5F1D-0EF1B2A6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sz="1800" dirty="0"/>
              <a:t>De </a:t>
            </a:r>
            <a:r>
              <a:rPr lang="en-US" sz="1800" dirty="0" err="1"/>
              <a:t>speler</a:t>
            </a:r>
            <a:r>
              <a:rPr lang="en-US" sz="1800" dirty="0"/>
              <a:t> </a:t>
            </a:r>
            <a:r>
              <a:rPr lang="en-US" sz="1800" dirty="0" err="1"/>
              <a:t>hoort</a:t>
            </a:r>
            <a:r>
              <a:rPr lang="en-US" sz="1800" dirty="0"/>
              <a:t> 3 </a:t>
            </a:r>
            <a:r>
              <a:rPr lang="en-US" sz="1800" dirty="0" err="1"/>
              <a:t>tonen</a:t>
            </a:r>
            <a:r>
              <a:rPr lang="en-US" sz="1800" dirty="0"/>
              <a:t> die </a:t>
            </a:r>
            <a:r>
              <a:rPr lang="en-US" sz="1800" dirty="0" err="1"/>
              <a:t>hij</a:t>
            </a:r>
            <a:r>
              <a:rPr lang="en-US" sz="1800" dirty="0"/>
              <a:t> </a:t>
            </a:r>
            <a:r>
              <a:rPr lang="en-US" sz="1800" dirty="0" err="1"/>
              <a:t>moet</a:t>
            </a:r>
            <a:r>
              <a:rPr lang="en-US" sz="1800" dirty="0"/>
              <a:t> </a:t>
            </a:r>
            <a:r>
              <a:rPr lang="en-US" sz="1800" dirty="0" err="1"/>
              <a:t>reproduceren</a:t>
            </a:r>
            <a:r>
              <a:rPr lang="en-US" sz="1800" dirty="0"/>
              <a:t>. 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d.m.v.</a:t>
            </a:r>
            <a:r>
              <a:rPr lang="en-US" sz="1800" dirty="0"/>
              <a:t> </a:t>
            </a:r>
            <a:r>
              <a:rPr lang="en-US" sz="1800" dirty="0" err="1"/>
              <a:t>zingen</a:t>
            </a:r>
            <a:r>
              <a:rPr lang="en-US" sz="1800" dirty="0"/>
              <a:t>, instrument, </a:t>
            </a:r>
            <a:r>
              <a:rPr lang="en-US" sz="1800" dirty="0" err="1"/>
              <a:t>youtube</a:t>
            </a:r>
            <a:r>
              <a:rPr lang="en-US" sz="1800" dirty="0"/>
              <a:t>, …</a:t>
            </a:r>
          </a:p>
          <a:p>
            <a:r>
              <a:rPr lang="en-US" sz="1800" dirty="0"/>
              <a:t>De </a:t>
            </a:r>
            <a:r>
              <a:rPr lang="en-US" sz="1800" dirty="0" err="1"/>
              <a:t>volgorde</a:t>
            </a:r>
            <a:r>
              <a:rPr lang="en-US" sz="1800" dirty="0"/>
              <a:t> </a:t>
            </a:r>
            <a:r>
              <a:rPr lang="en-US" sz="1800" dirty="0" err="1"/>
              <a:t>waarin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afgespeeld</a:t>
            </a:r>
            <a:r>
              <a:rPr lang="en-US" sz="1800" dirty="0"/>
              <a:t>, </a:t>
            </a:r>
            <a:r>
              <a:rPr lang="en-US" sz="1800" dirty="0" err="1"/>
              <a:t>bepaald</a:t>
            </a:r>
            <a:r>
              <a:rPr lang="en-US" sz="1800" dirty="0"/>
              <a:t> de </a:t>
            </a:r>
            <a:r>
              <a:rPr lang="en-US" sz="1800" dirty="0" err="1"/>
              <a:t>volgorde</a:t>
            </a:r>
            <a:r>
              <a:rPr lang="en-US" sz="1800" dirty="0"/>
              <a:t> van </a:t>
            </a:r>
            <a:r>
              <a:rPr lang="en-US" sz="1800" dirty="0" err="1"/>
              <a:t>reproductie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94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40FD76D-13B9-DC34-95F4-FC17F0E6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45" r="210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7E82D3-D994-D1D6-6862-9E677134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 dirty="0" err="1"/>
              <a:t>Reproduceer</a:t>
            </a:r>
            <a:r>
              <a:rPr lang="en-US" sz="2800" dirty="0"/>
              <a:t> </a:t>
            </a:r>
            <a:r>
              <a:rPr lang="en-US" sz="2800" dirty="0" err="1"/>
              <a:t>frequentie</a:t>
            </a:r>
            <a:r>
              <a:rPr lang="en-US" sz="2800" dirty="0"/>
              <a:t> module</a:t>
            </a:r>
            <a:endParaRPr lang="nl-BE" sz="2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9AA46D-6015-CF29-5F1D-0EF1B2A6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sz="1800" dirty="0" err="1"/>
              <a:t>Analoge</a:t>
            </a:r>
            <a:r>
              <a:rPr lang="en-US" sz="1800" dirty="0"/>
              <a:t> LM567 Tone detector</a:t>
            </a:r>
          </a:p>
          <a:p>
            <a:r>
              <a:rPr lang="en-US" sz="1800" dirty="0"/>
              <a:t>Amplifier/speaker of piezo buzzer</a:t>
            </a:r>
          </a:p>
          <a:p>
            <a:r>
              <a:rPr lang="en-US" sz="1800" dirty="0"/>
              <a:t>RB PI Pico: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Generen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controleren</a:t>
            </a:r>
            <a:r>
              <a:rPr lang="en-US" sz="1800" dirty="0"/>
              <a:t> van	tone </a:t>
            </a:r>
            <a:r>
              <a:rPr lang="en-US" sz="1800" dirty="0" err="1"/>
              <a:t>sequentie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132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8" descr="Afbeelding met vuurwerk, ruimte, duisternis, Universum&#10;&#10;Automatisch gegenereerde beschrijving">
            <a:extLst>
              <a:ext uri="{FF2B5EF4-FFF2-40B4-BE49-F238E27FC236}">
                <a16:creationId xmlns:a16="http://schemas.microsoft.com/office/drawing/2014/main" id="{57D5C124-736E-9E97-6572-0B6FF2E0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2938FF-59BA-1BF4-4FCA-25593161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nl-BE" sz="2800"/>
              <a:t>Licht slot 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A3139E-4682-B7F6-8BF0-795E8880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sz="1800" dirty="0" err="1"/>
              <a:t>Houd</a:t>
            </a:r>
            <a:r>
              <a:rPr lang="en-US" sz="1800" dirty="0"/>
              <a:t> de </a:t>
            </a:r>
            <a:r>
              <a:rPr lang="en-US" sz="1800" dirty="0" err="1"/>
              <a:t>uitgangsspanning</a:t>
            </a:r>
            <a:r>
              <a:rPr lang="en-US" sz="1800" dirty="0"/>
              <a:t> </a:t>
            </a:r>
            <a:r>
              <a:rPr lang="en-US" sz="1800" dirty="0" err="1"/>
              <a:t>binnen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stabiele</a:t>
            </a:r>
            <a:r>
              <a:rPr lang="en-US" sz="1800" dirty="0"/>
              <a:t> range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aangegeven</a:t>
            </a:r>
            <a:r>
              <a:rPr lang="en-US" sz="1800" dirty="0"/>
              <a:t> </a:t>
            </a:r>
            <a:r>
              <a:rPr lang="en-US" sz="1800" dirty="0" err="1"/>
              <a:t>tijd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Voltooi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op-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ontlaad</a:t>
            </a:r>
            <a:r>
              <a:rPr lang="en-US" sz="1800" dirty="0"/>
              <a:t> </a:t>
            </a:r>
            <a:r>
              <a:rPr lang="en-US" sz="1800" dirty="0" err="1"/>
              <a:t>sequentie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9710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8" descr="Afbeelding met vuurwerk, ruimte, duisternis, Universum&#10;&#10;Automatisch gegenereerde beschrijving">
            <a:extLst>
              <a:ext uri="{FF2B5EF4-FFF2-40B4-BE49-F238E27FC236}">
                <a16:creationId xmlns:a16="http://schemas.microsoft.com/office/drawing/2014/main" id="{57D5C124-736E-9E97-6572-0B6FF2E0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2938FF-59BA-1BF4-4FCA-25593161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nl-BE" sz="2800"/>
              <a:t>Licht slot 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A3139E-4682-B7F6-8BF0-795E8880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sz="1800" dirty="0" err="1"/>
              <a:t>Analoog</a:t>
            </a:r>
            <a:r>
              <a:rPr lang="en-US" sz="1800" dirty="0"/>
              <a:t> op-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ontlaad</a:t>
            </a:r>
            <a:r>
              <a:rPr lang="en-US" sz="1800" dirty="0"/>
              <a:t> circuit</a:t>
            </a:r>
          </a:p>
          <a:p>
            <a:r>
              <a:rPr lang="en-US" sz="1800" dirty="0" err="1"/>
              <a:t>Analoge</a:t>
            </a:r>
            <a:r>
              <a:rPr lang="en-US" sz="1800" dirty="0"/>
              <a:t> </a:t>
            </a:r>
            <a:r>
              <a:rPr lang="en-US" sz="1800" dirty="0" err="1"/>
              <a:t>potentiaal</a:t>
            </a:r>
            <a:r>
              <a:rPr lang="en-US" sz="1800" dirty="0"/>
              <a:t> </a:t>
            </a:r>
            <a:r>
              <a:rPr lang="en-US" sz="1800" dirty="0" err="1"/>
              <a:t>vergelijking</a:t>
            </a:r>
            <a:endParaRPr lang="en-US" sz="1800" dirty="0"/>
          </a:p>
          <a:p>
            <a:r>
              <a:rPr lang="en-US" sz="1800" dirty="0"/>
              <a:t>RB PI </a:t>
            </a:r>
            <a:r>
              <a:rPr lang="en-US" sz="1800" dirty="0" err="1"/>
              <a:t>pico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       timer, RGB </a:t>
            </a:r>
            <a:r>
              <a:rPr lang="en-US" sz="1800" dirty="0" err="1"/>
              <a:t>sturing</a:t>
            </a:r>
            <a:r>
              <a:rPr lang="en-US" sz="1800" dirty="0"/>
              <a:t>,   	 	</a:t>
            </a:r>
            <a:r>
              <a:rPr lang="en-US" sz="1800" dirty="0" err="1"/>
              <a:t>potentieelsequentie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54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473</Words>
  <Application>Microsoft Office PowerPoint</Application>
  <PresentationFormat>Breedbeeld</PresentationFormat>
  <Paragraphs>76</Paragraphs>
  <Slides>11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Aptos</vt:lpstr>
      <vt:lpstr>Century Gothic</vt:lpstr>
      <vt:lpstr>Wingdings 3</vt:lpstr>
      <vt:lpstr>Ion</vt:lpstr>
      <vt:lpstr>Project Onderzoek </vt:lpstr>
      <vt:lpstr>Simon Says</vt:lpstr>
      <vt:lpstr>Simon Says</vt:lpstr>
      <vt:lpstr>Password Generator</vt:lpstr>
      <vt:lpstr>Password Generator</vt:lpstr>
      <vt:lpstr>Reproduceer frequentie module</vt:lpstr>
      <vt:lpstr>Reproduceer frequentie module</vt:lpstr>
      <vt:lpstr>Licht slot module</vt:lpstr>
      <vt:lpstr>Licht slot module</vt:lpstr>
      <vt:lpstr>Bewegingsmodule</vt:lpstr>
      <vt:lpstr>Bewegingsmodule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Yinnis Kempeneers</dc:creator>
  <cp:lastModifiedBy>Yinnis Kempeneers</cp:lastModifiedBy>
  <cp:revision>40</cp:revision>
  <dcterms:created xsi:type="dcterms:W3CDTF">2024-09-23T14:15:23Z</dcterms:created>
  <dcterms:modified xsi:type="dcterms:W3CDTF">2024-09-29T11:42:22Z</dcterms:modified>
</cp:coreProperties>
</file>