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6" r:id="rId4"/>
    <p:sldId id="257" r:id="rId5"/>
    <p:sldId id="262" r:id="rId6"/>
    <p:sldId id="258" r:id="rId7"/>
    <p:sldId id="263" r:id="rId8"/>
    <p:sldId id="260" r:id="rId9"/>
    <p:sldId id="264" r:id="rId10"/>
    <p:sldId id="26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BB80E-5DEE-7DBD-635C-B61A938FC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46889"/>
            <a:ext cx="8825658" cy="2578608"/>
          </a:xfrm>
        </p:spPr>
        <p:txBody>
          <a:bodyPr/>
          <a:lstStyle/>
          <a:p>
            <a:r>
              <a:rPr lang="nl-BE" dirty="0"/>
              <a:t>Project Onderzoek</a:t>
            </a:r>
            <a:br>
              <a:rPr lang="nl-BE" dirty="0"/>
            </a:b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F248C55-6F61-331D-0C5C-47B098857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279392"/>
            <a:ext cx="8825658" cy="2578608"/>
          </a:xfrm>
        </p:spPr>
        <p:txBody>
          <a:bodyPr>
            <a:normAutofit/>
          </a:bodyPr>
          <a:lstStyle/>
          <a:p>
            <a:r>
              <a:rPr lang="nl-BE" dirty="0"/>
              <a:t>-Kobe Jacobs</a:t>
            </a:r>
          </a:p>
          <a:p>
            <a:r>
              <a:rPr lang="nl-BE" dirty="0"/>
              <a:t>-Alexander Petry</a:t>
            </a:r>
          </a:p>
          <a:p>
            <a:r>
              <a:rPr lang="nl-BE" dirty="0"/>
              <a:t>-Niels Franssens</a:t>
            </a:r>
          </a:p>
          <a:p>
            <a:r>
              <a:rPr lang="nl-BE" dirty="0"/>
              <a:t>-Yinnis kempeneers</a:t>
            </a:r>
          </a:p>
          <a:p>
            <a:r>
              <a:rPr lang="nl-BE" dirty="0"/>
              <a:t>-</a:t>
            </a:r>
            <a:r>
              <a:rPr lang="nl-BE" dirty="0" err="1"/>
              <a:t>Oliwier</a:t>
            </a:r>
            <a:r>
              <a:rPr lang="nl-BE" dirty="0"/>
              <a:t> </a:t>
            </a:r>
            <a:r>
              <a:rPr lang="nl-BE" dirty="0" err="1"/>
              <a:t>jaworski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01798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FB320-E3BB-BCF3-0A0A-43A52477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Beweging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D628CE2-8ACB-F153-535C-3BAD5C0CF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86066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9A416F-888D-A47B-CD26-C84E51FA6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Beweging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D8D8BBC-2EF3-A8AB-C8C1-D358294B1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0186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E6D48C-813A-1D94-8630-12E628E67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Simon </a:t>
            </a:r>
            <a:r>
              <a:rPr lang="nl-BE" dirty="0" err="1"/>
              <a:t>Says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9DEE1D-55B4-2CF1-9136-52AB16105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3774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CAE9-3CEB-DD59-E82D-A3C1C3ED0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Simon </a:t>
            </a:r>
            <a:r>
              <a:rPr lang="nl-BE" dirty="0" err="1"/>
              <a:t>Says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BDA0DC5-6BA6-E0E7-B507-8D7D7E54C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3942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AE9A6-40F5-3B9B-E28F-2D64C81F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Password Generator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4B073F-A4AA-2AE5-256E-A5033B758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400" b="1" dirty="0"/>
              <a:t>Software :</a:t>
            </a:r>
          </a:p>
          <a:p>
            <a:r>
              <a:rPr lang="nl-BE" dirty="0"/>
              <a:t>C/C++</a:t>
            </a:r>
          </a:p>
          <a:p>
            <a:r>
              <a:rPr lang="nl-BE" dirty="0" err="1"/>
              <a:t>Arduino</a:t>
            </a:r>
            <a:r>
              <a:rPr lang="nl-BE" dirty="0"/>
              <a:t> IDE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sz="2400" b="1" dirty="0"/>
              <a:t>Hardware :</a:t>
            </a:r>
          </a:p>
          <a:p>
            <a:r>
              <a:rPr lang="nl-BE" dirty="0" err="1"/>
              <a:t>Oled</a:t>
            </a:r>
            <a:r>
              <a:rPr lang="nl-BE" dirty="0"/>
              <a:t> Display (128*64)</a:t>
            </a:r>
          </a:p>
          <a:p>
            <a:r>
              <a:rPr lang="nl-BE" dirty="0" err="1"/>
              <a:t>Buttons,Leds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0773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0B9B9F-5932-8837-7089-402F9324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Password Generator</a:t>
            </a:r>
          </a:p>
        </p:txBody>
      </p:sp>
      <p:pic>
        <p:nvPicPr>
          <p:cNvPr id="5" name="Tijdelijke aanduiding voor inhoud 4" descr="Afbeelding met schermopname, Rechthoek, Lettertype, lijn&#10;&#10;Automatisch gegenereerde beschrijving">
            <a:extLst>
              <a:ext uri="{FF2B5EF4-FFF2-40B4-BE49-F238E27FC236}">
                <a16:creationId xmlns:a16="http://schemas.microsoft.com/office/drawing/2014/main" id="{8563CC33-9AE9-8F1B-BED5-34C179791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0289" y="2825496"/>
            <a:ext cx="3736365" cy="2179257"/>
          </a:xfrm>
        </p:spPr>
      </p:pic>
    </p:spTree>
    <p:extLst>
      <p:ext uri="{BB962C8B-B14F-4D97-AF65-F5344CB8AC3E}">
        <p14:creationId xmlns:p14="http://schemas.microsoft.com/office/powerpoint/2010/main" val="91588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E82D3-D994-D1D6-6862-9E677134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Geluid</a:t>
            </a:r>
          </a:p>
        </p:txBody>
      </p:sp>
      <p:pic>
        <p:nvPicPr>
          <p:cNvPr id="5" name="Tijdelijke aanduiding voor inhoud 4" descr="Afbeelding met schermopname, Rechthoek, Lettertype, lijn">
            <a:extLst>
              <a:ext uri="{FF2B5EF4-FFF2-40B4-BE49-F238E27FC236}">
                <a16:creationId xmlns:a16="http://schemas.microsoft.com/office/drawing/2014/main" id="{086B1278-493C-8E92-0472-F424C2A2B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8524" y="2828481"/>
            <a:ext cx="3739896" cy="2176272"/>
          </a:xfrm>
        </p:spPr>
      </p:pic>
    </p:spTree>
    <p:extLst>
      <p:ext uri="{BB962C8B-B14F-4D97-AF65-F5344CB8AC3E}">
        <p14:creationId xmlns:p14="http://schemas.microsoft.com/office/powerpoint/2010/main" val="3319944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12C535-EA01-3109-A29A-CD6E36CDA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Geluid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1A8881-8B2C-7C2D-30D0-A13700281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7381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2938FF-59BA-1BF4-4FCA-25593161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Licht</a:t>
            </a:r>
          </a:p>
        </p:txBody>
      </p:sp>
      <p:pic>
        <p:nvPicPr>
          <p:cNvPr id="5" name="Tijdelijke aanduiding voor inhoud 4" descr="Afbeelding met schermopname, Rechthoek, Lettertype, lijn&#10;&#10;Automatisch gegenereerde beschrijving">
            <a:extLst>
              <a:ext uri="{FF2B5EF4-FFF2-40B4-BE49-F238E27FC236}">
                <a16:creationId xmlns:a16="http://schemas.microsoft.com/office/drawing/2014/main" id="{19D9CE98-52BA-39B0-064C-21F867B7D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9859" y="2843625"/>
            <a:ext cx="3737226" cy="2161128"/>
          </a:xfrm>
        </p:spPr>
      </p:pic>
    </p:spTree>
    <p:extLst>
      <p:ext uri="{BB962C8B-B14F-4D97-AF65-F5344CB8AC3E}">
        <p14:creationId xmlns:p14="http://schemas.microsoft.com/office/powerpoint/2010/main" val="199710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CDB3F3-5FA0-7234-2F88-C07AF24FE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Licht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DDFBC9-7589-4022-8EC8-C6EB79F7A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3627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</TotalTime>
  <Words>50</Words>
  <Application>Microsoft Office PowerPoint</Application>
  <PresentationFormat>Breedbeeld</PresentationFormat>
  <Paragraphs>23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Ion</vt:lpstr>
      <vt:lpstr>Project Onderzoek </vt:lpstr>
      <vt:lpstr>Simon Says</vt:lpstr>
      <vt:lpstr>Simon Says</vt:lpstr>
      <vt:lpstr>Password Generator</vt:lpstr>
      <vt:lpstr>Password Generator</vt:lpstr>
      <vt:lpstr>Geluid</vt:lpstr>
      <vt:lpstr>Geluid</vt:lpstr>
      <vt:lpstr>Licht</vt:lpstr>
      <vt:lpstr>Licht</vt:lpstr>
      <vt:lpstr>Beweging</vt:lpstr>
      <vt:lpstr>Beweging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Yinnis Kempeneers</dc:creator>
  <cp:lastModifiedBy>Yinnis Kempeneers</cp:lastModifiedBy>
  <cp:revision>18</cp:revision>
  <dcterms:created xsi:type="dcterms:W3CDTF">2024-09-23T14:15:23Z</dcterms:created>
  <dcterms:modified xsi:type="dcterms:W3CDTF">2024-09-27T19:14:10Z</dcterms:modified>
</cp:coreProperties>
</file>