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Oswald" charset="0"/>
      <p:regular r:id="rId8"/>
      <p:bold r:id="rId9"/>
    </p:embeddedFont>
    <p:embeddedFont>
      <p:font typeface="Average" charset="0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8" y="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987441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umarrushi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357100" y="974675"/>
            <a:ext cx="8520600" cy="3118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https://github.com/thumarrushik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DATS_6103_Introduction-to-Data-Mining_Summer-II_2016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July 5th, 2016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Quartile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Three Data points that divide the data equally into four equal parts</a:t>
            </a:r>
          </a:p>
          <a:p>
            <a:pPr marL="457200" lvl="0" indent="-228600">
              <a:lnSpc>
                <a:spcPct val="200000"/>
              </a:lnSpc>
              <a:spcBef>
                <a:spcPts val="0"/>
              </a:spcBef>
            </a:pPr>
            <a:r>
              <a:rPr lang="en"/>
              <a:t>1st Quartile (Q1) - Middle number of the smallest number and Median of the data</a:t>
            </a:r>
          </a:p>
          <a:p>
            <a:pPr marL="457200" lvl="0" indent="-228600">
              <a:lnSpc>
                <a:spcPct val="200000"/>
              </a:lnSpc>
              <a:spcBef>
                <a:spcPts val="0"/>
              </a:spcBef>
            </a:pPr>
            <a:r>
              <a:rPr lang="en"/>
              <a:t>2nd Quartile (Q2) - Median of the Data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3rd Quartile (Q3) - Middle number of median and highest number of the data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Interquartile range - Difference between 3rd and 1st Quartile </a:t>
            </a:r>
          </a:p>
          <a:p>
            <a:pPr marL="914400" lvl="1" indent="-2286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IQR = Q3 - Q1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5,2,6,4,5,4,8,2,9,5,6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Q1 - 5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Q2 (Median) - 4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Q3 - 5.5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On-screen Show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Oswald</vt:lpstr>
      <vt:lpstr>Average</vt:lpstr>
      <vt:lpstr>slate</vt:lpstr>
      <vt:lpstr>   https://github.com/thumarrushik  DATS_6103_Introduction-to-Data-Mining_Summer-II_2016   July 5th, 2016 </vt:lpstr>
      <vt:lpstr>Quartile</vt:lpstr>
      <vt:lpstr>Example</vt:lpstr>
      <vt:lpstr>Questions?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https://github.com/thumarrushik  DATS_6103_Introduction-to-Data-Mining_Summer-II_2016   July 5th, 2016 </dc:title>
  <cp:lastModifiedBy>rpt</cp:lastModifiedBy>
  <cp:revision>1</cp:revision>
  <dcterms:modified xsi:type="dcterms:W3CDTF">2016-07-05T23:17:29Z</dcterms:modified>
</cp:coreProperties>
</file>