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97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56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5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3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94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9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90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8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3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7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8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9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52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2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6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C1CC-0835-F146-9EBE-63DC9D317E05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97B934-3986-3648-950F-649203B56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022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OSLab4</a:t>
            </a:r>
            <a:r>
              <a:rPr kumimoji="1" lang="zh-CN" altLang="en-US" dirty="0" smtClean="0"/>
              <a:t> 进程同步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85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信号量定义</a:t>
            </a:r>
          </a:p>
          <a:p>
            <a:pPr lvl="1"/>
            <a:r>
              <a:rPr kumimoji="1" lang="en-US" altLang="zh-CN" sz="2200" dirty="0" smtClean="0"/>
              <a:t>value:</a:t>
            </a:r>
            <a:r>
              <a:rPr kumimoji="1" lang="zh-CN" altLang="en-US" sz="2200" dirty="0" smtClean="0"/>
              <a:t> 信号量值</a:t>
            </a:r>
          </a:p>
          <a:p>
            <a:pPr lvl="1"/>
            <a:r>
              <a:rPr kumimoji="1" lang="en-US" altLang="zh-CN" sz="2200" dirty="0"/>
              <a:t>l</a:t>
            </a:r>
            <a:r>
              <a:rPr kumimoji="1" lang="en-US" altLang="zh-CN" sz="2200" dirty="0" smtClean="0"/>
              <a:t>ist:</a:t>
            </a:r>
            <a:r>
              <a:rPr kumimoji="1" lang="zh-CN" altLang="en-US" sz="2200" dirty="0" smtClean="0"/>
              <a:t> 信号量队列 </a:t>
            </a:r>
          </a:p>
          <a:p>
            <a:pPr marL="457200" lvl="1" indent="0">
              <a:buNone/>
            </a:pPr>
            <a:r>
              <a:rPr kumimoji="1" lang="en-US" altLang="zh-CN" sz="2200" dirty="0" err="1"/>
              <a:t>t</a:t>
            </a:r>
            <a:r>
              <a:rPr kumimoji="1" lang="en-US" altLang="zh-CN" sz="2200" dirty="0" err="1" smtClean="0"/>
              <a:t>ypedef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struct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s_semaphore</a:t>
            </a:r>
            <a:r>
              <a:rPr kumimoji="1" lang="en-US" altLang="zh-CN" sz="2200" dirty="0" smtClean="0"/>
              <a:t>{</a:t>
            </a:r>
            <a:endParaRPr kumimoji="1" lang="zh-CN" altLang="en-US" sz="2200" dirty="0" smtClean="0"/>
          </a:p>
          <a:p>
            <a:pPr marL="457200" lvl="1" indent="0">
              <a:buNone/>
            </a:pPr>
            <a:r>
              <a:rPr kumimoji="1" lang="zh-CN" altLang="en-US" sz="2200" dirty="0" smtClean="0"/>
              <a:t>	</a:t>
            </a:r>
            <a:r>
              <a:rPr kumimoji="1" lang="en-US" altLang="zh-CN" sz="2200" dirty="0" err="1" smtClean="0"/>
              <a:t>int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value;</a:t>
            </a:r>
            <a:endParaRPr kumimoji="1" lang="zh-CN" altLang="en-US" sz="2200" dirty="0" smtClean="0"/>
          </a:p>
          <a:p>
            <a:pPr marL="457200" lvl="1" indent="0">
              <a:buNone/>
            </a:pPr>
            <a:r>
              <a:rPr kumimoji="1" lang="zh-CN" altLang="en-US" sz="2200" dirty="0"/>
              <a:t>	</a:t>
            </a:r>
            <a:r>
              <a:rPr kumimoji="1" lang="en-US" altLang="zh-CN" sz="2200" dirty="0" err="1" smtClean="0"/>
              <a:t>pcb</a:t>
            </a:r>
            <a:r>
              <a:rPr kumimoji="1" lang="zh-CN" altLang="en-US" sz="2200" dirty="0" smtClean="0"/>
              <a:t> *</a:t>
            </a:r>
            <a:r>
              <a:rPr kumimoji="1" lang="en-US" altLang="zh-CN" sz="2200" dirty="0" smtClean="0"/>
              <a:t>list;</a:t>
            </a:r>
            <a:endParaRPr kumimoji="1" lang="zh-CN" altLang="en-US" sz="2200" dirty="0"/>
          </a:p>
          <a:p>
            <a:pPr marL="457200" lvl="1" indent="0">
              <a:buNone/>
            </a:pPr>
            <a:r>
              <a:rPr kumimoji="1" lang="en-US" altLang="zh-CN" sz="2200" dirty="0" smtClean="0"/>
              <a:t>}semaphore;</a:t>
            </a:r>
            <a:endParaRPr kumimoji="1" lang="zh-CN" altLang="en-US" sz="2200" dirty="0"/>
          </a:p>
          <a:p>
            <a:pPr marL="457200" lvl="1" indent="0">
              <a:buNone/>
            </a:pPr>
            <a:endParaRPr kumimoji="1"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6469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4354369" cy="388077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PV</a:t>
            </a:r>
            <a:r>
              <a:rPr kumimoji="1" lang="zh-CN" altLang="en-US" sz="2400" dirty="0" smtClean="0"/>
              <a:t>操作</a:t>
            </a:r>
          </a:p>
          <a:p>
            <a:pPr lvl="1"/>
            <a:r>
              <a:rPr kumimoji="1" lang="en-US" altLang="zh-CN" sz="2200" dirty="0" smtClean="0"/>
              <a:t>P(s):</a:t>
            </a:r>
            <a:r>
              <a:rPr kumimoji="1" lang="zh-CN" altLang="en-US" sz="2200" dirty="0" smtClean="0"/>
              <a:t> 信号量值减</a:t>
            </a:r>
            <a:r>
              <a:rPr kumimoji="1" lang="en-US" altLang="zh-CN" sz="2200" dirty="0" smtClean="0"/>
              <a:t>1,</a:t>
            </a:r>
            <a:r>
              <a:rPr kumimoji="1" lang="zh-CN" altLang="en-US" sz="2200" dirty="0" smtClean="0"/>
              <a:t> 值小于</a:t>
            </a:r>
            <a:r>
              <a:rPr kumimoji="1" lang="en-US" altLang="zh-CN" sz="2200" dirty="0" smtClean="0"/>
              <a:t>0</a:t>
            </a:r>
            <a:r>
              <a:rPr kumimoji="1" lang="zh-CN" altLang="en-US" sz="2200" dirty="0" smtClean="0"/>
              <a:t>时将自身加入信号量等待队列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否则继续运行</a:t>
            </a:r>
          </a:p>
          <a:p>
            <a:pPr lvl="1"/>
            <a:r>
              <a:rPr kumimoji="1" lang="en-US" altLang="zh-CN" sz="2200" dirty="0" smtClean="0"/>
              <a:t>V(s):</a:t>
            </a:r>
            <a:r>
              <a:rPr kumimoji="1" lang="zh-CN" altLang="en-US" sz="2200" dirty="0" smtClean="0"/>
              <a:t> 信号量值加</a:t>
            </a:r>
            <a:r>
              <a:rPr kumimoji="1" lang="en-US" altLang="zh-CN" sz="2200" dirty="0" smtClean="0"/>
              <a:t>1,</a:t>
            </a:r>
            <a:r>
              <a:rPr kumimoji="1" lang="zh-CN" altLang="en-US" sz="2200" dirty="0" smtClean="0"/>
              <a:t> 值大于</a:t>
            </a:r>
            <a:r>
              <a:rPr kumimoji="1" lang="en-US" altLang="zh-CN" sz="2200" dirty="0" smtClean="0"/>
              <a:t>0</a:t>
            </a:r>
            <a:r>
              <a:rPr kumimoji="1" lang="zh-CN" altLang="en-US" sz="2200" dirty="0" smtClean="0"/>
              <a:t>时释放信号量等待队列中的一个进程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自己继续运行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否则自己继续运行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68" y="2160590"/>
            <a:ext cx="3591073" cy="37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父子进程同用一个信号量</a:t>
            </a:r>
          </a:p>
          <a:p>
            <a:pPr lvl="1"/>
            <a:r>
              <a:rPr kumimoji="1" lang="zh-CN" altLang="en-US" sz="2200" dirty="0" smtClean="0"/>
              <a:t>父进程创建的信号量保存在 </a:t>
            </a:r>
            <a:r>
              <a:rPr kumimoji="1" lang="en-US" altLang="zh-CN" sz="2200" dirty="0" err="1" smtClean="0"/>
              <a:t>pcb</a:t>
            </a:r>
            <a:r>
              <a:rPr kumimoji="1" lang="zh-CN" altLang="en-US" sz="2200" dirty="0" smtClean="0"/>
              <a:t> 中</a:t>
            </a:r>
          </a:p>
          <a:p>
            <a:pPr lvl="1"/>
            <a:r>
              <a:rPr kumimoji="1" lang="en-US" altLang="zh-CN" sz="2200" dirty="0" smtClean="0"/>
              <a:t>fork</a:t>
            </a:r>
            <a:r>
              <a:rPr kumimoji="1" lang="zh-CN" altLang="en-US" sz="2200" dirty="0" smtClean="0"/>
              <a:t>出的子进程享有同一个信号量</a:t>
            </a:r>
          </a:p>
          <a:p>
            <a:pPr marL="457200" lvl="1" indent="0">
              <a:buNone/>
            </a:pPr>
            <a:r>
              <a:rPr kumimoji="1" lang="en-US" altLang="zh-CN" sz="2200" dirty="0" err="1" smtClean="0"/>
              <a:t>typedef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struct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s_pcb</a:t>
            </a:r>
            <a:r>
              <a:rPr kumimoji="1" lang="en-US" altLang="zh-CN" sz="2200" dirty="0" smtClean="0"/>
              <a:t>{</a:t>
            </a:r>
            <a:endParaRPr kumimoji="1" lang="zh-CN" altLang="en-US" sz="2200" dirty="0" smtClean="0"/>
          </a:p>
          <a:p>
            <a:pPr marL="457200" lvl="1" indent="0">
              <a:buNone/>
            </a:pPr>
            <a:r>
              <a:rPr kumimoji="1" lang="zh-CN" altLang="en-US" sz="2200" dirty="0"/>
              <a:t>	</a:t>
            </a:r>
            <a:r>
              <a:rPr kumimoji="1" lang="en-US" altLang="zh-CN" sz="2200" dirty="0" smtClean="0"/>
              <a:t>...</a:t>
            </a:r>
            <a:endParaRPr kumimoji="1" lang="zh-CN" altLang="en-US" sz="2200" dirty="0" smtClean="0"/>
          </a:p>
          <a:p>
            <a:pPr marL="457200" lvl="1" indent="0">
              <a:buNone/>
            </a:pPr>
            <a:r>
              <a:rPr kumimoji="1" lang="zh-CN" altLang="en-US" sz="2200" dirty="0"/>
              <a:t>	</a:t>
            </a:r>
            <a:r>
              <a:rPr kumimoji="1" lang="en-US" altLang="zh-CN" sz="2200" dirty="0" smtClean="0"/>
              <a:t>semaphore</a:t>
            </a:r>
            <a:r>
              <a:rPr kumimoji="1" lang="zh-CN" altLang="en-US" sz="2200" dirty="0" smtClean="0"/>
              <a:t> *</a:t>
            </a:r>
            <a:r>
              <a:rPr kumimoji="1" lang="en-US" altLang="zh-CN" sz="2200" dirty="0" err="1" smtClean="0"/>
              <a:t>sem</a:t>
            </a:r>
            <a:r>
              <a:rPr kumimoji="1" lang="en-US" altLang="zh-CN" sz="2200" dirty="0" smtClean="0"/>
              <a:t>;</a:t>
            </a:r>
            <a:endParaRPr kumimoji="1" lang="zh-CN" altLang="en-US" sz="2200" dirty="0" smtClean="0"/>
          </a:p>
          <a:p>
            <a:pPr marL="457200" lvl="1" indent="0">
              <a:buNone/>
            </a:pPr>
            <a:r>
              <a:rPr kumimoji="1" lang="zh-CN" altLang="en-US" sz="2200" dirty="0" smtClean="0"/>
              <a:t>	</a:t>
            </a:r>
            <a:r>
              <a:rPr kumimoji="1" lang="en-US" altLang="zh-CN" sz="2200" dirty="0" smtClean="0"/>
              <a:t>...</a:t>
            </a:r>
            <a:endParaRPr kumimoji="1" lang="zh-CN" altLang="en-US" sz="2200" dirty="0"/>
          </a:p>
          <a:p>
            <a:pPr marL="457200" lvl="1" indent="0">
              <a:buNone/>
            </a:pPr>
            <a:r>
              <a:rPr kumimoji="1" lang="en-US" altLang="zh-CN" sz="2200" dirty="0" smtClean="0"/>
              <a:t>}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err="1" smtClean="0"/>
              <a:t>pcb</a:t>
            </a:r>
            <a:r>
              <a:rPr kumimoji="1" lang="en-US" altLang="zh-CN" sz="2200" dirty="0" smtClean="0"/>
              <a:t>;</a:t>
            </a:r>
            <a:endParaRPr kumimoji="1"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2221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相关系统调用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createSem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为进程创建信号量</a:t>
            </a:r>
          </a:p>
          <a:p>
            <a:pPr lvl="1"/>
            <a:r>
              <a:rPr kumimoji="1" lang="zh-CN" altLang="en-US" sz="2200" dirty="0" smtClean="0"/>
              <a:t>保存在 </a:t>
            </a:r>
            <a:r>
              <a:rPr kumimoji="1" lang="en-US" altLang="zh-CN" sz="2200" dirty="0" smtClean="0"/>
              <a:t>PCB</a:t>
            </a:r>
            <a:r>
              <a:rPr kumimoji="1" lang="zh-CN" altLang="en-US" sz="2200" dirty="0" smtClean="0"/>
              <a:t> 中</a:t>
            </a:r>
          </a:p>
          <a:p>
            <a:pPr lvl="1"/>
            <a:endParaRPr kumimoji="1" lang="zh-CN" altLang="en-US" sz="2200" dirty="0"/>
          </a:p>
          <a:p>
            <a:r>
              <a:rPr kumimoji="1" lang="en-US" altLang="zh-CN" sz="2400" dirty="0" err="1" smtClean="0"/>
              <a:t>destorySem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销毁信号量</a:t>
            </a:r>
          </a:p>
          <a:p>
            <a:pPr lvl="1"/>
            <a:r>
              <a:rPr kumimoji="1" lang="zh-CN" altLang="en-US" sz="2200" dirty="0" smtClean="0"/>
              <a:t>本实验额外要求同时销毁共用信号量的父子进程</a:t>
            </a:r>
          </a:p>
          <a:p>
            <a:pPr lvl="1"/>
            <a:endParaRPr kumimoji="1"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6596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相关系统调用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lockSem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等同于 </a:t>
            </a:r>
            <a:r>
              <a:rPr kumimoji="1" lang="en-US" altLang="zh-CN" sz="2200" dirty="0" smtClean="0"/>
              <a:t>P</a:t>
            </a:r>
            <a:r>
              <a:rPr kumimoji="1" lang="zh-CN" altLang="en-US" sz="2200" dirty="0" smtClean="0"/>
              <a:t> 操作</a:t>
            </a:r>
            <a:endParaRPr kumimoji="1" lang="zh-CN" altLang="en-US" sz="2200" dirty="0"/>
          </a:p>
          <a:p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unlockSem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等同于 </a:t>
            </a:r>
            <a:r>
              <a:rPr kumimoji="1" lang="en-US" altLang="zh-CN" sz="2200" dirty="0" smtClean="0"/>
              <a:t>V</a:t>
            </a:r>
            <a:r>
              <a:rPr kumimoji="1" lang="zh-CN" altLang="en-US" sz="2200" dirty="0" smtClean="0"/>
              <a:t> 操作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0641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Talk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 </a:t>
            </a: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is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 </a:t>
            </a: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Cheap,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/>
            </a:r>
            <a:b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</a:b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Show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 </a:t>
            </a: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Me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 </a:t>
            </a: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the</a:t>
            </a:r>
            <a:r>
              <a:rPr kumimoji="1" lang="zh-CN" altLang="en-US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 </a:t>
            </a:r>
            <a:r>
              <a:rPr kumimoji="1" lang="en-US" altLang="zh-CN" sz="4800" dirty="0" smtClean="0">
                <a:latin typeface="Matura MT Script Capitals" charset="0"/>
                <a:ea typeface="Matura MT Script Capitals" charset="0"/>
                <a:cs typeface="Matura MT Script Capitals" charset="0"/>
              </a:rPr>
              <a:t>Code!</a:t>
            </a:r>
            <a:endParaRPr kumimoji="1" lang="zh-CN" altLang="en-US" sz="4800" dirty="0">
              <a:latin typeface="Matura MT Script Capitals" charset="0"/>
              <a:ea typeface="Matura MT Script Capitals" charset="0"/>
              <a:cs typeface="Matura MT Script Capitals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实验截止日期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2016-5-10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目录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实验要求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信号量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相关系统调用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49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实验要求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dirty="0"/>
              <a:t>内核</a:t>
            </a:r>
            <a:r>
              <a:rPr kumimoji="1" lang="zh-CN" altLang="en-US" sz="2400" dirty="0"/>
              <a:t>：实现信号量和</a:t>
            </a:r>
            <a:r>
              <a:rPr kumimoji="1" lang="en-US" altLang="zh-CN" sz="2400" dirty="0"/>
              <a:t>P/V</a:t>
            </a:r>
            <a:r>
              <a:rPr kumimoji="1" lang="zh-CN" altLang="en-US" sz="2400" dirty="0"/>
              <a:t>操作，并提供相应的系统调用</a:t>
            </a:r>
            <a:r>
              <a:rPr kumimoji="1" lang="en-US" altLang="zh-CN" sz="2400" dirty="0" err="1"/>
              <a:t>createSem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lockSem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unlockSem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destroySem</a:t>
            </a:r>
            <a:r>
              <a:rPr kumimoji="1" lang="zh-CN" altLang="en-US" sz="2400" dirty="0"/>
              <a:t>；</a:t>
            </a:r>
          </a:p>
          <a:p>
            <a:r>
              <a:rPr kumimoji="1" lang="zh-CN" altLang="en-US" sz="2400" b="1" dirty="0"/>
              <a:t>库</a:t>
            </a:r>
            <a:r>
              <a:rPr kumimoji="1" lang="zh-CN" altLang="en-US" sz="2400" dirty="0"/>
              <a:t>：封装上述系统调用；</a:t>
            </a:r>
          </a:p>
          <a:p>
            <a:r>
              <a:rPr kumimoji="1" lang="zh-CN" altLang="en-US" sz="2400" b="1" dirty="0"/>
              <a:t>用户</a:t>
            </a:r>
            <a:r>
              <a:rPr kumimoji="1" lang="zh-CN" altLang="en-US" sz="2400" dirty="0"/>
              <a:t>：实现一个改进的</a:t>
            </a:r>
            <a:r>
              <a:rPr kumimoji="1" lang="en-US" altLang="zh-CN" sz="2400" dirty="0" err="1"/>
              <a:t>Pingpong</a:t>
            </a:r>
            <a:r>
              <a:rPr kumimoji="1" lang="zh-CN" altLang="en-US" sz="2400" dirty="0"/>
              <a:t>测试程序，</a:t>
            </a:r>
            <a:r>
              <a:rPr kumimoji="1" lang="en-US" altLang="zh-CN" sz="2400" dirty="0"/>
              <a:t>Pong</a:t>
            </a:r>
            <a:r>
              <a:rPr kumimoji="1" lang="zh-CN" altLang="en-US" sz="2400" dirty="0"/>
              <a:t>进程需要等</a:t>
            </a:r>
            <a:r>
              <a:rPr kumimoji="1" lang="en-US" altLang="zh-CN" sz="2400" dirty="0"/>
              <a:t>Ping</a:t>
            </a:r>
            <a:r>
              <a:rPr kumimoji="1" lang="zh-CN" altLang="en-US" sz="2400" dirty="0"/>
              <a:t>进程打印出</a:t>
            </a:r>
            <a:r>
              <a:rPr kumimoji="1" lang="en-US" altLang="zh-CN" sz="2400" dirty="0"/>
              <a:t>Ping</a:t>
            </a:r>
            <a:r>
              <a:rPr kumimoji="1" lang="zh-CN" altLang="en-US" sz="2400" dirty="0"/>
              <a:t>之后才能打印出</a:t>
            </a:r>
            <a:r>
              <a:rPr kumimoji="1" lang="en-US" altLang="zh-CN" sz="2400" dirty="0"/>
              <a:t>Pong</a:t>
            </a:r>
            <a:r>
              <a:rPr kumimoji="1" lang="zh-CN" altLang="en-US" sz="2400" dirty="0"/>
              <a:t>。</a:t>
            </a:r>
          </a:p>
          <a:p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07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实验要求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用户程序的行为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调用 </a:t>
            </a:r>
            <a:r>
              <a:rPr kumimoji="1" lang="en-US" altLang="zh-CN" sz="2200" dirty="0" err="1" smtClean="0"/>
              <a:t>createSem</a:t>
            </a:r>
            <a:endParaRPr kumimoji="1" lang="zh-CN" altLang="en-US" sz="2200" dirty="0"/>
          </a:p>
          <a:p>
            <a:pPr lvl="1"/>
            <a:r>
              <a:rPr kumimoji="1" lang="zh-CN" altLang="en-US" sz="2200" dirty="0" smtClean="0"/>
              <a:t>调用 </a:t>
            </a:r>
            <a:r>
              <a:rPr kumimoji="1" lang="en-US" altLang="zh-CN" sz="2200" dirty="0" smtClean="0"/>
              <a:t>fork</a:t>
            </a:r>
            <a:r>
              <a:rPr kumimoji="1" lang="zh-CN" altLang="en-US" sz="2200" dirty="0" smtClean="0"/>
              <a:t> 创建子进程</a:t>
            </a:r>
          </a:p>
          <a:p>
            <a:pPr lvl="1"/>
            <a:r>
              <a:rPr kumimoji="1" lang="zh-CN" altLang="en-US" sz="2200" dirty="0" smtClean="0"/>
              <a:t>根据 </a:t>
            </a:r>
            <a:r>
              <a:rPr kumimoji="1" lang="en-US" altLang="zh-CN" sz="2200" dirty="0" smtClean="0"/>
              <a:t>fork</a:t>
            </a:r>
            <a:r>
              <a:rPr kumimoji="1" lang="zh-CN" altLang="en-US" sz="2200" dirty="0" smtClean="0"/>
              <a:t> 返回值确定行为</a:t>
            </a:r>
          </a:p>
        </p:txBody>
      </p:sp>
    </p:spTree>
    <p:extLst>
      <p:ext uri="{BB962C8B-B14F-4D97-AF65-F5344CB8AC3E}">
        <p14:creationId xmlns:p14="http://schemas.microsoft.com/office/powerpoint/2010/main" val="123833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实验要求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父进程循环以下过程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打印 </a:t>
            </a:r>
            <a:r>
              <a:rPr kumimoji="1" lang="en-US" altLang="zh-CN" sz="2200" dirty="0" smtClean="0"/>
              <a:t>“Ping”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调用 </a:t>
            </a:r>
            <a:r>
              <a:rPr kumimoji="1" lang="en-US" altLang="zh-CN" sz="2200" dirty="0" err="1" smtClean="0"/>
              <a:t>unlockSem</a:t>
            </a:r>
            <a:endParaRPr kumimoji="1" lang="zh-CN" altLang="en-US" sz="2200" dirty="0"/>
          </a:p>
          <a:p>
            <a:pPr lvl="1"/>
            <a:r>
              <a:rPr kumimoji="1" lang="zh-CN" altLang="en-US" sz="2200" dirty="0" smtClean="0"/>
              <a:t>调用 </a:t>
            </a:r>
            <a:r>
              <a:rPr kumimoji="1" lang="en-US" altLang="zh-CN" sz="2200" dirty="0" smtClean="0"/>
              <a:t>sleep</a:t>
            </a:r>
            <a:r>
              <a:rPr kumimoji="1" lang="zh-CN" altLang="en-US" sz="2200" dirty="0" smtClean="0"/>
              <a:t> 等待</a:t>
            </a:r>
            <a:r>
              <a:rPr kumimoji="1" lang="en-US" altLang="zh-CN" sz="2200" dirty="0" smtClean="0"/>
              <a:t>(</a:t>
            </a:r>
            <a:r>
              <a:rPr kumimoji="1" lang="zh-CN" altLang="en-US" sz="2200" dirty="0" smtClean="0"/>
              <a:t>比如</a:t>
            </a:r>
            <a:r>
              <a:rPr kumimoji="1" lang="en-US" altLang="zh-CN" sz="2200" dirty="0" smtClean="0"/>
              <a:t>2</a:t>
            </a:r>
            <a:r>
              <a:rPr kumimoji="1" lang="zh-CN" altLang="en-US" sz="2200" dirty="0" smtClean="0"/>
              <a:t>秒</a:t>
            </a:r>
            <a:r>
              <a:rPr kumimoji="1" lang="en-US" altLang="zh-CN" sz="2200" dirty="0" smtClean="0"/>
              <a:t>)</a:t>
            </a:r>
            <a:endParaRPr kumimoji="1" lang="zh-CN" altLang="en-US" sz="2200" dirty="0" smtClean="0"/>
          </a:p>
          <a:p>
            <a:pPr lvl="1"/>
            <a:endParaRPr kumimoji="1" lang="zh-CN" altLang="en-US" sz="2200" dirty="0"/>
          </a:p>
          <a:p>
            <a:r>
              <a:rPr kumimoji="1" lang="zh-CN" altLang="en-US" sz="2400" dirty="0" smtClean="0"/>
              <a:t>一定时间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比如</a:t>
            </a:r>
            <a:r>
              <a:rPr kumimoji="1" lang="en-US" altLang="zh-CN" sz="2400" dirty="0" smtClean="0"/>
              <a:t>30</a:t>
            </a:r>
            <a:r>
              <a:rPr kumimoji="1" lang="zh-CN" altLang="en-US" sz="2400" dirty="0" smtClean="0"/>
              <a:t>秒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后调用 </a:t>
            </a:r>
            <a:r>
              <a:rPr kumimoji="1" lang="en-US" altLang="zh-CN" sz="2400" dirty="0" err="1" smtClean="0"/>
              <a:t>destorySem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31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实验要求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子进程循环以下过程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调用 </a:t>
            </a:r>
            <a:r>
              <a:rPr kumimoji="1" lang="en-US" altLang="zh-CN" sz="2200" dirty="0" err="1" smtClean="0"/>
              <a:t>lockSem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打印 </a:t>
            </a:r>
            <a:r>
              <a:rPr kumimoji="1" lang="en-US" altLang="zh-CN" sz="2200" dirty="0" smtClean="0"/>
              <a:t>“Pang”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不等待</a:t>
            </a:r>
          </a:p>
          <a:p>
            <a:pPr lvl="1"/>
            <a:endParaRPr kumimoji="1" lang="zh-CN" altLang="en-US" sz="2200" dirty="0"/>
          </a:p>
          <a:p>
            <a:r>
              <a:rPr kumimoji="1" lang="zh-CN" altLang="en-US" sz="2400" dirty="0" smtClean="0"/>
              <a:t>子进程无限循环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直到父进程调用 </a:t>
            </a:r>
            <a:r>
              <a:rPr kumimoji="1" lang="en-US" altLang="zh-CN" sz="2400" dirty="0" err="1" smtClean="0"/>
              <a:t>destorySem</a:t>
            </a:r>
            <a:r>
              <a:rPr kumimoji="1" lang="zh-CN" altLang="en-US" sz="2400" dirty="0" smtClean="0"/>
              <a:t> 将父子进程一起销毁</a:t>
            </a:r>
          </a:p>
        </p:txBody>
      </p:sp>
    </p:spTree>
    <p:extLst>
      <p:ext uri="{BB962C8B-B14F-4D97-AF65-F5344CB8AC3E}">
        <p14:creationId xmlns:p14="http://schemas.microsoft.com/office/powerpoint/2010/main" val="114464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生产者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消费者问题</a:t>
            </a:r>
          </a:p>
          <a:p>
            <a:pPr lvl="1"/>
            <a:r>
              <a:rPr kumimoji="1" lang="zh-CN" altLang="en-US" sz="2200" dirty="0" smtClean="0"/>
              <a:t>子进程是消费者</a:t>
            </a:r>
          </a:p>
          <a:p>
            <a:pPr lvl="2"/>
            <a:r>
              <a:rPr kumimoji="1" lang="en-US" altLang="zh-CN" sz="2000" dirty="0" smtClean="0"/>
              <a:t>Pang</a:t>
            </a:r>
            <a:r>
              <a:rPr kumimoji="1" lang="zh-CN" altLang="en-US" sz="2000" dirty="0" smtClean="0"/>
              <a:t> 消耗一个信号量</a:t>
            </a:r>
          </a:p>
          <a:p>
            <a:pPr lvl="1"/>
            <a:r>
              <a:rPr kumimoji="1" lang="zh-CN" altLang="en-US" sz="2200" dirty="0" smtClean="0"/>
              <a:t>父进程是生产者</a:t>
            </a:r>
          </a:p>
          <a:p>
            <a:pPr lvl="2"/>
            <a:r>
              <a:rPr kumimoji="1" lang="en-US" altLang="zh-CN" sz="2000" dirty="0" smtClean="0"/>
              <a:t>Ping</a:t>
            </a:r>
            <a:r>
              <a:rPr kumimoji="1" lang="zh-CN" altLang="en-US" sz="2000" dirty="0" smtClean="0"/>
              <a:t> 生产一个信号量</a:t>
            </a:r>
          </a:p>
        </p:txBody>
      </p:sp>
    </p:spTree>
    <p:extLst>
      <p:ext uri="{BB962C8B-B14F-4D97-AF65-F5344CB8AC3E}">
        <p14:creationId xmlns:p14="http://schemas.microsoft.com/office/powerpoint/2010/main" val="14776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进程是资源分配的基本单位</a:t>
            </a:r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父子进程间不共享资源</a:t>
            </a:r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信号量应该放在哪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698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信号量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答案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内核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如何访问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系统调用</a:t>
            </a:r>
          </a:p>
          <a:p>
            <a:pPr lvl="1"/>
            <a:endParaRPr kumimoji="1" lang="zh-CN" altLang="en-US" sz="2200" dirty="0"/>
          </a:p>
          <a:p>
            <a:r>
              <a:rPr kumimoji="1" lang="zh-CN" altLang="en-US" sz="2400" dirty="0" smtClean="0"/>
              <a:t>如何使用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72359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351</Words>
  <Application>Microsoft Macintosh PowerPoint</Application>
  <PresentationFormat>全屏显示(4:3)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Matura MT Script Capitals</vt:lpstr>
      <vt:lpstr>Wingdings 3</vt:lpstr>
      <vt:lpstr>黑体</vt:lpstr>
      <vt:lpstr>Arial</vt:lpstr>
      <vt:lpstr>平面</vt:lpstr>
      <vt:lpstr>OSLab4 进程同步</vt:lpstr>
      <vt:lpstr>目录</vt:lpstr>
      <vt:lpstr>实验要求</vt:lpstr>
      <vt:lpstr>实验要求</vt:lpstr>
      <vt:lpstr>实验要求</vt:lpstr>
      <vt:lpstr>实验要求</vt:lpstr>
      <vt:lpstr>信号量</vt:lpstr>
      <vt:lpstr>信号量</vt:lpstr>
      <vt:lpstr>信号量</vt:lpstr>
      <vt:lpstr>信号量</vt:lpstr>
      <vt:lpstr>信号量</vt:lpstr>
      <vt:lpstr>信号量</vt:lpstr>
      <vt:lpstr>相关系统调用</vt:lpstr>
      <vt:lpstr>相关系统调用</vt:lpstr>
      <vt:lpstr>Talk is Cheap, Show Me the Code!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OSLab4 进程同步</dc:title>
  <dc:creator>Microsoft Office 用户</dc:creator>
  <cp:lastModifiedBy>Microsoft Office 用户</cp:lastModifiedBy>
  <cp:revision>45</cp:revision>
  <dcterms:created xsi:type="dcterms:W3CDTF">2016-04-25T06:03:45Z</dcterms:created>
  <dcterms:modified xsi:type="dcterms:W3CDTF">2016-04-25T07:02:32Z</dcterms:modified>
</cp:coreProperties>
</file>