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86" r:id="rId2"/>
    <p:sldId id="309" r:id="rId3"/>
    <p:sldId id="310" r:id="rId4"/>
    <p:sldId id="311" r:id="rId5"/>
    <p:sldId id="326" r:id="rId6"/>
    <p:sldId id="324" r:id="rId7"/>
    <p:sldId id="325" r:id="rId8"/>
    <p:sldId id="327" r:id="rId9"/>
    <p:sldId id="330" r:id="rId10"/>
    <p:sldId id="334" r:id="rId11"/>
    <p:sldId id="331" r:id="rId12"/>
    <p:sldId id="332" r:id="rId13"/>
    <p:sldId id="333" r:id="rId14"/>
    <p:sldId id="328" r:id="rId15"/>
    <p:sldId id="313" r:id="rId16"/>
    <p:sldId id="314" r:id="rId17"/>
    <p:sldId id="315" r:id="rId18"/>
    <p:sldId id="317" r:id="rId19"/>
    <p:sldId id="316" r:id="rId20"/>
    <p:sldId id="320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C8"/>
    <a:srgbClr val="FF6464"/>
    <a:srgbClr val="505050"/>
    <a:srgbClr val="FF0000"/>
    <a:srgbClr val="646464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0" autoAdjust="0"/>
    <p:restoredTop sz="94571" autoAdjust="0"/>
  </p:normalViewPr>
  <p:slideViewPr>
    <p:cSldViewPr>
      <p:cViewPr>
        <p:scale>
          <a:sx n="100" d="100"/>
          <a:sy n="100" d="100"/>
        </p:scale>
        <p:origin x="-1980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A854A-4542-4C46-92B4-B1933D0339ED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60511-65DA-4553-975B-47BBB9AD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9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60511-65DA-4553-975B-47BBB9AD5F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8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55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86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41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03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98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21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2017/4/7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0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2017/4/7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23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2017/4/7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27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68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8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92DF9-7B65-41DB-B5A4-F73A2B2D849B}" type="datetimeFigureOut">
              <a:rPr lang="zh-TW" altLang="en-US" smtClean="0"/>
              <a:t>2017/4/7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37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Rounded Rectangle 1"/>
          <p:cNvSpPr/>
          <p:nvPr/>
        </p:nvSpPr>
        <p:spPr>
          <a:xfrm>
            <a:off x="4112902" y="3190836"/>
            <a:ext cx="918196" cy="630769"/>
          </a:xfrm>
          <a:prstGeom prst="roundRect">
            <a:avLst>
              <a:gd name="adj" fmla="val 5153"/>
            </a:avLst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rapezoid 4"/>
          <p:cNvSpPr/>
          <p:nvPr/>
        </p:nvSpPr>
        <p:spPr>
          <a:xfrm>
            <a:off x="4355976" y="3068960"/>
            <a:ext cx="432048" cy="154440"/>
          </a:xfrm>
          <a:prstGeom prst="trapezoid">
            <a:avLst>
              <a:gd name="adj" fmla="val 51211"/>
            </a:avLst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Oval 5"/>
          <p:cNvSpPr/>
          <p:nvPr/>
        </p:nvSpPr>
        <p:spPr>
          <a:xfrm>
            <a:off x="4392000" y="3326220"/>
            <a:ext cx="360000" cy="360000"/>
          </a:xfrm>
          <a:prstGeom prst="ellipse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Oval 7"/>
          <p:cNvSpPr/>
          <p:nvPr/>
        </p:nvSpPr>
        <p:spPr>
          <a:xfrm>
            <a:off x="4833839" y="3255499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33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73"/>
          <p:cNvSpPr/>
          <p:nvPr/>
        </p:nvSpPr>
        <p:spPr>
          <a:xfrm>
            <a:off x="4096678" y="2960687"/>
            <a:ext cx="756000" cy="612000"/>
          </a:xfrm>
          <a:prstGeom prst="roundRect">
            <a:avLst>
              <a:gd name="adj" fmla="val 7326"/>
            </a:avLst>
          </a:prstGeom>
          <a:solidFill>
            <a:schemeClr val="bg1">
              <a:lumMod val="6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Trapezoid 74"/>
          <p:cNvSpPr/>
          <p:nvPr/>
        </p:nvSpPr>
        <p:spPr>
          <a:xfrm rot="16200000">
            <a:off x="4642189" y="3158686"/>
            <a:ext cx="612000" cy="216000"/>
          </a:xfrm>
          <a:prstGeom prst="trapezoid">
            <a:avLst>
              <a:gd name="adj" fmla="val 112099"/>
            </a:avLst>
          </a:prstGeom>
          <a:solidFill>
            <a:schemeClr val="bg1">
              <a:lumMod val="65000"/>
            </a:schemeClr>
          </a:solidFill>
          <a:ln w="508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203082" y="3153526"/>
            <a:ext cx="756001" cy="756000"/>
            <a:chOff x="4270601" y="3180564"/>
            <a:chExt cx="756001" cy="756000"/>
          </a:xfrm>
          <a:solidFill>
            <a:schemeClr val="tx1"/>
          </a:solidFill>
        </p:grpSpPr>
        <p:grpSp>
          <p:nvGrpSpPr>
            <p:cNvPr id="14" name="Group 13"/>
            <p:cNvGrpSpPr/>
            <p:nvPr/>
          </p:nvGrpSpPr>
          <p:grpSpPr>
            <a:xfrm rot="10800000">
              <a:off x="4270602" y="3180564"/>
              <a:ext cx="756000" cy="756000"/>
              <a:chOff x="5520661" y="3180564"/>
              <a:chExt cx="756000" cy="756000"/>
            </a:xfrm>
            <a:grpFill/>
          </p:grpSpPr>
          <p:sp>
            <p:nvSpPr>
              <p:cNvPr id="21" name="Circular Arrow 20"/>
              <p:cNvSpPr/>
              <p:nvPr/>
            </p:nvSpPr>
            <p:spPr>
              <a:xfrm rot="2700000">
                <a:off x="5520661" y="3180564"/>
                <a:ext cx="756000" cy="756000"/>
              </a:xfrm>
              <a:prstGeom prst="circularArrow">
                <a:avLst>
                  <a:gd name="adj1" fmla="val 14736"/>
                  <a:gd name="adj2" fmla="val 691748"/>
                  <a:gd name="adj3" fmla="val 20923103"/>
                  <a:gd name="adj4" fmla="val 12245544"/>
                  <a:gd name="adj5" fmla="val 134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3315778">
                <a:off x="5942199" y="3664108"/>
                <a:ext cx="288000" cy="180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270601" y="3180564"/>
              <a:ext cx="756000" cy="756000"/>
              <a:chOff x="5520661" y="3180564"/>
              <a:chExt cx="756000" cy="756000"/>
            </a:xfrm>
            <a:grpFill/>
          </p:grpSpPr>
          <p:sp>
            <p:nvSpPr>
              <p:cNvPr id="19" name="Circular Arrow 18"/>
              <p:cNvSpPr/>
              <p:nvPr/>
            </p:nvSpPr>
            <p:spPr>
              <a:xfrm rot="2700000">
                <a:off x="5520661" y="3180564"/>
                <a:ext cx="756000" cy="756000"/>
              </a:xfrm>
              <a:prstGeom prst="circularArrow">
                <a:avLst>
                  <a:gd name="adj1" fmla="val 14736"/>
                  <a:gd name="adj2" fmla="val 691748"/>
                  <a:gd name="adj3" fmla="val 20923103"/>
                  <a:gd name="adj4" fmla="val 12245544"/>
                  <a:gd name="adj5" fmla="val 134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13315778">
                <a:off x="5942199" y="3664108"/>
                <a:ext cx="288000" cy="180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2855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73"/>
          <p:cNvSpPr/>
          <p:nvPr/>
        </p:nvSpPr>
        <p:spPr>
          <a:xfrm>
            <a:off x="4096678" y="2960687"/>
            <a:ext cx="756000" cy="612000"/>
          </a:xfrm>
          <a:prstGeom prst="roundRect">
            <a:avLst>
              <a:gd name="adj" fmla="val 7326"/>
            </a:avLst>
          </a:prstGeom>
          <a:solidFill>
            <a:schemeClr val="bg1">
              <a:lumMod val="6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Trapezoid 74"/>
          <p:cNvSpPr/>
          <p:nvPr/>
        </p:nvSpPr>
        <p:spPr>
          <a:xfrm rot="16200000">
            <a:off x="4642189" y="3158686"/>
            <a:ext cx="612000" cy="216000"/>
          </a:xfrm>
          <a:prstGeom prst="trapezoid">
            <a:avLst>
              <a:gd name="adj" fmla="val 112099"/>
            </a:avLst>
          </a:prstGeom>
          <a:solidFill>
            <a:schemeClr val="bg1">
              <a:lumMod val="65000"/>
            </a:schemeClr>
          </a:solidFill>
          <a:ln w="508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Group 4"/>
          <p:cNvGrpSpPr/>
          <p:nvPr/>
        </p:nvGrpSpPr>
        <p:grpSpPr>
          <a:xfrm rot="2700000">
            <a:off x="4203082" y="3153526"/>
            <a:ext cx="756001" cy="756000"/>
            <a:chOff x="4270601" y="3180564"/>
            <a:chExt cx="756001" cy="756000"/>
          </a:xfrm>
          <a:solidFill>
            <a:schemeClr val="tx1"/>
          </a:solidFill>
        </p:grpSpPr>
        <p:grpSp>
          <p:nvGrpSpPr>
            <p:cNvPr id="3" name="Group 2"/>
            <p:cNvGrpSpPr/>
            <p:nvPr/>
          </p:nvGrpSpPr>
          <p:grpSpPr>
            <a:xfrm rot="10800000">
              <a:off x="4270602" y="3180564"/>
              <a:ext cx="756000" cy="756000"/>
              <a:chOff x="5520661" y="3180564"/>
              <a:chExt cx="756000" cy="756000"/>
            </a:xfrm>
            <a:grpFill/>
          </p:grpSpPr>
          <p:sp>
            <p:nvSpPr>
              <p:cNvPr id="10" name="Circular Arrow 9"/>
              <p:cNvSpPr/>
              <p:nvPr/>
            </p:nvSpPr>
            <p:spPr>
              <a:xfrm rot="2700000">
                <a:off x="5520661" y="3180564"/>
                <a:ext cx="756000" cy="756000"/>
              </a:xfrm>
              <a:prstGeom prst="circularArrow">
                <a:avLst>
                  <a:gd name="adj1" fmla="val 14736"/>
                  <a:gd name="adj2" fmla="val 691748"/>
                  <a:gd name="adj3" fmla="val 20923103"/>
                  <a:gd name="adj4" fmla="val 12245544"/>
                  <a:gd name="adj5" fmla="val 134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 rot="13315778">
                <a:off x="5942199" y="3664108"/>
                <a:ext cx="288000" cy="180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270601" y="3180564"/>
              <a:ext cx="756000" cy="756000"/>
              <a:chOff x="5520661" y="3180564"/>
              <a:chExt cx="756000" cy="756000"/>
            </a:xfrm>
            <a:grpFill/>
          </p:grpSpPr>
          <p:sp>
            <p:nvSpPr>
              <p:cNvPr id="17" name="Circular Arrow 16"/>
              <p:cNvSpPr/>
              <p:nvPr/>
            </p:nvSpPr>
            <p:spPr>
              <a:xfrm rot="2700000">
                <a:off x="5520661" y="3180564"/>
                <a:ext cx="756000" cy="756000"/>
              </a:xfrm>
              <a:prstGeom prst="circularArrow">
                <a:avLst>
                  <a:gd name="adj1" fmla="val 14736"/>
                  <a:gd name="adj2" fmla="val 691748"/>
                  <a:gd name="adj3" fmla="val 20923103"/>
                  <a:gd name="adj4" fmla="val 12245544"/>
                  <a:gd name="adj5" fmla="val 134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13315778">
                <a:off x="5942199" y="3664108"/>
                <a:ext cx="288000" cy="180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1577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73"/>
          <p:cNvSpPr/>
          <p:nvPr/>
        </p:nvSpPr>
        <p:spPr>
          <a:xfrm>
            <a:off x="4096678" y="2960687"/>
            <a:ext cx="756000" cy="612000"/>
          </a:xfrm>
          <a:prstGeom prst="roundRect">
            <a:avLst>
              <a:gd name="adj" fmla="val 7326"/>
            </a:avLst>
          </a:prstGeom>
          <a:solidFill>
            <a:schemeClr val="bg1">
              <a:lumMod val="6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Trapezoid 74"/>
          <p:cNvSpPr/>
          <p:nvPr/>
        </p:nvSpPr>
        <p:spPr>
          <a:xfrm rot="16200000">
            <a:off x="4642189" y="3158686"/>
            <a:ext cx="612000" cy="216000"/>
          </a:xfrm>
          <a:prstGeom prst="trapezoid">
            <a:avLst>
              <a:gd name="adj" fmla="val 112099"/>
            </a:avLst>
          </a:prstGeom>
          <a:solidFill>
            <a:schemeClr val="bg1">
              <a:lumMod val="65000"/>
            </a:schemeClr>
          </a:solidFill>
          <a:ln w="508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Group 12"/>
          <p:cNvGrpSpPr/>
          <p:nvPr/>
        </p:nvGrpSpPr>
        <p:grpSpPr>
          <a:xfrm rot="5400000">
            <a:off x="4203082" y="3153526"/>
            <a:ext cx="756001" cy="756000"/>
            <a:chOff x="4270601" y="3180564"/>
            <a:chExt cx="756001" cy="756000"/>
          </a:xfrm>
          <a:solidFill>
            <a:schemeClr val="tx1"/>
          </a:solidFill>
        </p:grpSpPr>
        <p:grpSp>
          <p:nvGrpSpPr>
            <p:cNvPr id="14" name="Group 13"/>
            <p:cNvGrpSpPr/>
            <p:nvPr/>
          </p:nvGrpSpPr>
          <p:grpSpPr>
            <a:xfrm rot="10800000">
              <a:off x="4270602" y="3180564"/>
              <a:ext cx="756000" cy="756000"/>
              <a:chOff x="5520661" y="3180564"/>
              <a:chExt cx="756000" cy="756000"/>
            </a:xfrm>
            <a:grpFill/>
          </p:grpSpPr>
          <p:sp>
            <p:nvSpPr>
              <p:cNvPr id="21" name="Circular Arrow 20"/>
              <p:cNvSpPr/>
              <p:nvPr/>
            </p:nvSpPr>
            <p:spPr>
              <a:xfrm rot="2700000">
                <a:off x="5520661" y="3180564"/>
                <a:ext cx="756000" cy="756000"/>
              </a:xfrm>
              <a:prstGeom prst="circularArrow">
                <a:avLst>
                  <a:gd name="adj1" fmla="val 14736"/>
                  <a:gd name="adj2" fmla="val 691748"/>
                  <a:gd name="adj3" fmla="val 20923103"/>
                  <a:gd name="adj4" fmla="val 12245544"/>
                  <a:gd name="adj5" fmla="val 134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3315778">
                <a:off x="5942199" y="3664108"/>
                <a:ext cx="288000" cy="180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270601" y="3180564"/>
              <a:ext cx="756000" cy="756000"/>
              <a:chOff x="5520661" y="3180564"/>
              <a:chExt cx="756000" cy="756000"/>
            </a:xfrm>
            <a:grpFill/>
          </p:grpSpPr>
          <p:sp>
            <p:nvSpPr>
              <p:cNvPr id="19" name="Circular Arrow 18"/>
              <p:cNvSpPr/>
              <p:nvPr/>
            </p:nvSpPr>
            <p:spPr>
              <a:xfrm rot="2700000">
                <a:off x="5520661" y="3180564"/>
                <a:ext cx="756000" cy="756000"/>
              </a:xfrm>
              <a:prstGeom prst="circularArrow">
                <a:avLst>
                  <a:gd name="adj1" fmla="val 14736"/>
                  <a:gd name="adj2" fmla="val 691748"/>
                  <a:gd name="adj3" fmla="val 20923103"/>
                  <a:gd name="adj4" fmla="val 12245544"/>
                  <a:gd name="adj5" fmla="val 134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13315778">
                <a:off x="5942199" y="3664108"/>
                <a:ext cx="288000" cy="180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737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73"/>
          <p:cNvSpPr/>
          <p:nvPr/>
        </p:nvSpPr>
        <p:spPr>
          <a:xfrm>
            <a:off x="4096678" y="2960687"/>
            <a:ext cx="756000" cy="612000"/>
          </a:xfrm>
          <a:prstGeom prst="roundRect">
            <a:avLst>
              <a:gd name="adj" fmla="val 7326"/>
            </a:avLst>
          </a:prstGeom>
          <a:solidFill>
            <a:schemeClr val="bg1">
              <a:lumMod val="6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Trapezoid 74"/>
          <p:cNvSpPr/>
          <p:nvPr/>
        </p:nvSpPr>
        <p:spPr>
          <a:xfrm rot="16200000">
            <a:off x="4642189" y="3158686"/>
            <a:ext cx="612000" cy="216000"/>
          </a:xfrm>
          <a:prstGeom prst="trapezoid">
            <a:avLst>
              <a:gd name="adj" fmla="val 112099"/>
            </a:avLst>
          </a:prstGeom>
          <a:solidFill>
            <a:schemeClr val="bg1">
              <a:lumMod val="65000"/>
            </a:schemeClr>
          </a:solidFill>
          <a:ln w="508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Group 4"/>
          <p:cNvGrpSpPr/>
          <p:nvPr/>
        </p:nvGrpSpPr>
        <p:grpSpPr>
          <a:xfrm rot="8100000">
            <a:off x="4203082" y="3153526"/>
            <a:ext cx="756001" cy="756000"/>
            <a:chOff x="4270601" y="3180564"/>
            <a:chExt cx="756001" cy="756000"/>
          </a:xfrm>
          <a:solidFill>
            <a:schemeClr val="tx1"/>
          </a:solidFill>
        </p:grpSpPr>
        <p:grpSp>
          <p:nvGrpSpPr>
            <p:cNvPr id="3" name="Group 2"/>
            <p:cNvGrpSpPr/>
            <p:nvPr/>
          </p:nvGrpSpPr>
          <p:grpSpPr>
            <a:xfrm rot="10800000">
              <a:off x="4270602" y="3180564"/>
              <a:ext cx="756000" cy="756000"/>
              <a:chOff x="5520661" y="3180564"/>
              <a:chExt cx="756000" cy="756000"/>
            </a:xfrm>
            <a:grpFill/>
          </p:grpSpPr>
          <p:sp>
            <p:nvSpPr>
              <p:cNvPr id="10" name="Circular Arrow 9"/>
              <p:cNvSpPr/>
              <p:nvPr/>
            </p:nvSpPr>
            <p:spPr>
              <a:xfrm rot="2700000">
                <a:off x="5520661" y="3180564"/>
                <a:ext cx="756000" cy="756000"/>
              </a:xfrm>
              <a:prstGeom prst="circularArrow">
                <a:avLst>
                  <a:gd name="adj1" fmla="val 14736"/>
                  <a:gd name="adj2" fmla="val 691748"/>
                  <a:gd name="adj3" fmla="val 20923103"/>
                  <a:gd name="adj4" fmla="val 12245544"/>
                  <a:gd name="adj5" fmla="val 134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 rot="13315778">
                <a:off x="5942199" y="3664108"/>
                <a:ext cx="288000" cy="180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270601" y="3180564"/>
              <a:ext cx="756000" cy="756000"/>
              <a:chOff x="5520661" y="3180564"/>
              <a:chExt cx="756000" cy="756000"/>
            </a:xfrm>
            <a:grpFill/>
          </p:grpSpPr>
          <p:sp>
            <p:nvSpPr>
              <p:cNvPr id="17" name="Circular Arrow 16"/>
              <p:cNvSpPr/>
              <p:nvPr/>
            </p:nvSpPr>
            <p:spPr>
              <a:xfrm rot="2700000">
                <a:off x="5520661" y="3180564"/>
                <a:ext cx="756000" cy="756000"/>
              </a:xfrm>
              <a:prstGeom prst="circularArrow">
                <a:avLst>
                  <a:gd name="adj1" fmla="val 14736"/>
                  <a:gd name="adj2" fmla="val 691748"/>
                  <a:gd name="adj3" fmla="val 20923103"/>
                  <a:gd name="adj4" fmla="val 12245544"/>
                  <a:gd name="adj5" fmla="val 134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13315778">
                <a:off x="5942199" y="3664108"/>
                <a:ext cx="288000" cy="180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0658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277534" y="3448050"/>
            <a:ext cx="792000" cy="504000"/>
            <a:chOff x="1187624" y="1844823"/>
            <a:chExt cx="959511" cy="612001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0" name="Rounded Rectangle 29"/>
            <p:cNvSpPr/>
            <p:nvPr/>
          </p:nvSpPr>
          <p:spPr>
            <a:xfrm>
              <a:off x="1187624" y="1844824"/>
              <a:ext cx="756000" cy="612000"/>
            </a:xfrm>
            <a:prstGeom prst="roundRect">
              <a:avLst>
                <a:gd name="adj" fmla="val 7326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Trapezoid 30"/>
            <p:cNvSpPr/>
            <p:nvPr/>
          </p:nvSpPr>
          <p:spPr>
            <a:xfrm rot="16200000">
              <a:off x="1733135" y="2042823"/>
              <a:ext cx="612000" cy="216000"/>
            </a:xfrm>
            <a:prstGeom prst="trapezoid">
              <a:avLst>
                <a:gd name="adj" fmla="val 112099"/>
              </a:avLst>
            </a:prstGeom>
            <a:grpFill/>
            <a:ln w="5080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076677" y="2916000"/>
            <a:ext cx="792000" cy="504000"/>
            <a:chOff x="1187624" y="1844823"/>
            <a:chExt cx="959511" cy="612001"/>
          </a:xfrm>
        </p:grpSpPr>
        <p:sp>
          <p:nvSpPr>
            <p:cNvPr id="27" name="Rounded Rectangle 26"/>
            <p:cNvSpPr/>
            <p:nvPr/>
          </p:nvSpPr>
          <p:spPr>
            <a:xfrm>
              <a:off x="1187624" y="1844824"/>
              <a:ext cx="756000" cy="612000"/>
            </a:xfrm>
            <a:prstGeom prst="roundRect">
              <a:avLst>
                <a:gd name="adj" fmla="val 7326"/>
              </a:avLst>
            </a:prstGeom>
            <a:solidFill>
              <a:schemeClr val="bg1">
                <a:lumMod val="75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Trapezoid 27"/>
            <p:cNvSpPr/>
            <p:nvPr/>
          </p:nvSpPr>
          <p:spPr>
            <a:xfrm rot="16200000">
              <a:off x="1733135" y="2042823"/>
              <a:ext cx="612000" cy="216000"/>
            </a:xfrm>
            <a:prstGeom prst="trapezoid">
              <a:avLst>
                <a:gd name="adj" fmla="val 112099"/>
              </a:avLst>
            </a:prstGeom>
            <a:solidFill>
              <a:schemeClr val="bg1">
                <a:lumMod val="75000"/>
              </a:schemeClr>
            </a:solidFill>
            <a:ln w="5080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22579" y="3232024"/>
            <a:ext cx="0" cy="468000"/>
          </a:xfrm>
          <a:prstGeom prst="straightConnector1">
            <a:avLst/>
          </a:prstGeom>
          <a:ln w="635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364560" y="3157635"/>
            <a:ext cx="0" cy="468000"/>
          </a:xfrm>
          <a:prstGeom prst="straightConnector1">
            <a:avLst/>
          </a:prstGeom>
          <a:ln w="635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346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Oval 3"/>
          <p:cNvSpPr/>
          <p:nvPr/>
        </p:nvSpPr>
        <p:spPr>
          <a:xfrm>
            <a:off x="4114800" y="2971800"/>
            <a:ext cx="914400" cy="914400"/>
          </a:xfrm>
          <a:prstGeom prst="ellipse">
            <a:avLst/>
          </a:prstGeom>
          <a:noFill/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200" b="1" dirty="0">
              <a:solidFill>
                <a:sysClr val="windowText" lastClr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18000" y="3328419"/>
            <a:ext cx="108000" cy="4244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Oval 4"/>
          <p:cNvSpPr/>
          <p:nvPr/>
        </p:nvSpPr>
        <p:spPr>
          <a:xfrm>
            <a:off x="4500000" y="3103821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638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7" t="20547" r="25254" b="35737"/>
          <a:stretch/>
        </p:blipFill>
        <p:spPr bwMode="auto">
          <a:xfrm>
            <a:off x="4039866" y="3007742"/>
            <a:ext cx="1064269" cy="84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987451" cy="110799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zh-TW" sz="7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3D</a:t>
            </a:r>
            <a:endParaRPr lang="zh-TW" altLang="en-US" sz="7200" b="1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899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4032000" y="3429000"/>
            <a:ext cx="1080000" cy="0"/>
          </a:xfrm>
          <a:prstGeom prst="line">
            <a:avLst/>
          </a:prstGeom>
          <a:ln w="508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572000" y="2889000"/>
            <a:ext cx="0" cy="1080000"/>
          </a:xfrm>
          <a:prstGeom prst="line">
            <a:avLst/>
          </a:prstGeom>
          <a:ln w="508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12000" y="3429000"/>
            <a:ext cx="720000" cy="0"/>
          </a:xfrm>
          <a:prstGeom prst="line">
            <a:avLst/>
          </a:prstGeom>
          <a:ln w="508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0" y="3069000"/>
            <a:ext cx="0" cy="720000"/>
          </a:xfrm>
          <a:prstGeom prst="line">
            <a:avLst/>
          </a:prstGeom>
          <a:ln w="508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92000" y="3249000"/>
            <a:ext cx="360000" cy="360000"/>
          </a:xfrm>
          <a:prstGeom prst="ellipse">
            <a:avLst/>
          </a:prstGeom>
          <a:solidFill>
            <a:schemeClr val="bg1"/>
          </a:solidFill>
          <a:ln w="508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29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2800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146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4392000" y="3537000"/>
            <a:ext cx="720000" cy="432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3" name="Group 42"/>
          <p:cNvGrpSpPr/>
          <p:nvPr/>
        </p:nvGrpSpPr>
        <p:grpSpPr>
          <a:xfrm rot="20274002">
            <a:off x="4083717" y="3189807"/>
            <a:ext cx="540000" cy="540000"/>
            <a:chOff x="1927089" y="2914363"/>
            <a:chExt cx="570555" cy="570555"/>
          </a:xfrm>
          <a:solidFill>
            <a:schemeClr val="tx1">
              <a:lumMod val="50000"/>
              <a:lumOff val="50000"/>
            </a:schemeClr>
          </a:solidFill>
        </p:grpSpPr>
        <p:grpSp>
          <p:nvGrpSpPr>
            <p:cNvPr id="44" name="Group 43"/>
            <p:cNvGrpSpPr/>
            <p:nvPr/>
          </p:nvGrpSpPr>
          <p:grpSpPr>
            <a:xfrm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55" name="Flowchart: Manual Operation 54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Flowchart: Manual Operation 55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5" name="Donut 44"/>
            <p:cNvSpPr/>
            <p:nvPr/>
          </p:nvSpPr>
          <p:spPr>
            <a:xfrm>
              <a:off x="1996367" y="2983640"/>
              <a:ext cx="432000" cy="432000"/>
            </a:xfrm>
            <a:prstGeom prst="donut">
              <a:avLst>
                <a:gd name="adj" fmla="val 234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6" name="Group 45"/>
            <p:cNvGrpSpPr/>
            <p:nvPr/>
          </p:nvGrpSpPr>
          <p:grpSpPr>
            <a:xfrm rot="54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53" name="Flowchart: Manual Operation 52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Flowchart: Manual Operation 53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 rot="27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51" name="Flowchart: Manual Operation 50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Flowchart: Manual Operation 51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 rot="81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49" name="Flowchart: Manual Operation 48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Flowchart: Manual Operation 49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 rot="21301497">
            <a:off x="4603302" y="2968555"/>
            <a:ext cx="432000" cy="432000"/>
            <a:chOff x="1927089" y="2914363"/>
            <a:chExt cx="570555" cy="570555"/>
          </a:xfrm>
          <a:solidFill>
            <a:schemeClr val="bg1">
              <a:lumMod val="65000"/>
            </a:schemeClr>
          </a:solidFill>
        </p:grpSpPr>
        <p:grpSp>
          <p:nvGrpSpPr>
            <p:cNvPr id="58" name="Group 57"/>
            <p:cNvGrpSpPr/>
            <p:nvPr/>
          </p:nvGrpSpPr>
          <p:grpSpPr>
            <a:xfrm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69" name="Flowchart: Manual Operation 68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Flowchart: Manual Operation 69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9" name="Donut 58"/>
            <p:cNvSpPr/>
            <p:nvPr/>
          </p:nvSpPr>
          <p:spPr>
            <a:xfrm>
              <a:off x="1996367" y="2983640"/>
              <a:ext cx="432000" cy="432000"/>
            </a:xfrm>
            <a:prstGeom prst="donut">
              <a:avLst>
                <a:gd name="adj" fmla="val 234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0" name="Group 59"/>
            <p:cNvGrpSpPr/>
            <p:nvPr/>
          </p:nvGrpSpPr>
          <p:grpSpPr>
            <a:xfrm rot="54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67" name="Flowchart: Manual Operation 66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Flowchart: Manual Operation 67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 rot="27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65" name="Flowchart: Manual Operation 64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Flowchart: Manual Operation 65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 rot="81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63" name="Flowchart: Manual Operation 62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Flowchart: Manual Operation 63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2" name="TextBox 71"/>
          <p:cNvSpPr txBox="1"/>
          <p:nvPr/>
        </p:nvSpPr>
        <p:spPr>
          <a:xfrm>
            <a:off x="2555776" y="3190295"/>
            <a:ext cx="495328" cy="55399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3D</a:t>
            </a:r>
            <a:endParaRPr lang="zh-TW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3" t="23681" r="26208" b="38159"/>
          <a:stretch/>
        </p:blipFill>
        <p:spPr bwMode="auto">
          <a:xfrm>
            <a:off x="4601459" y="3594478"/>
            <a:ext cx="502921" cy="36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193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Oval 3"/>
          <p:cNvSpPr/>
          <p:nvPr/>
        </p:nvSpPr>
        <p:spPr>
          <a:xfrm>
            <a:off x="4114800" y="2971800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15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7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1016" y="3140968"/>
            <a:ext cx="576064" cy="576064"/>
          </a:xfrm>
          <a:prstGeom prst="roundRect">
            <a:avLst>
              <a:gd name="adj" fmla="val 57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86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7598" y="2933742"/>
            <a:ext cx="576064" cy="576000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4494912" y="3351912"/>
            <a:ext cx="576064" cy="57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080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077598" y="2934598"/>
            <a:ext cx="417314" cy="417314"/>
          </a:xfrm>
          <a:prstGeom prst="straightConnector1">
            <a:avLst/>
          </a:prstGeom>
          <a:solidFill>
            <a:schemeClr val="bg1"/>
          </a:solidFill>
          <a:ln w="63500" cap="rnd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2094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7598" y="2933742"/>
            <a:ext cx="576064" cy="57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4286255" y="3142827"/>
            <a:ext cx="576064" cy="57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494912" y="3351912"/>
            <a:ext cx="576064" cy="576000"/>
          </a:xfrm>
          <a:prstGeom prst="rect">
            <a:avLst/>
          </a:prstGeom>
          <a:solidFill>
            <a:srgbClr val="0070C0"/>
          </a:solidFill>
          <a:ln w="50800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077598" y="2934598"/>
            <a:ext cx="417314" cy="417314"/>
          </a:xfrm>
          <a:prstGeom prst="straightConnector1">
            <a:avLst/>
          </a:prstGeom>
          <a:solidFill>
            <a:schemeClr val="bg1"/>
          </a:solidFill>
          <a:ln w="63500" cap="rnd">
            <a:solidFill>
              <a:schemeClr val="bg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3380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ounded Rectangle 10"/>
          <p:cNvSpPr/>
          <p:nvPr/>
        </p:nvSpPr>
        <p:spPr>
          <a:xfrm>
            <a:off x="4096678" y="2960687"/>
            <a:ext cx="756000" cy="612000"/>
          </a:xfrm>
          <a:prstGeom prst="roundRect">
            <a:avLst>
              <a:gd name="adj" fmla="val 7326"/>
            </a:avLst>
          </a:prstGeom>
          <a:solidFill>
            <a:schemeClr val="bg1">
              <a:lumMod val="6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Image result for curs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376" y="3311312"/>
            <a:ext cx="618012" cy="61801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rapezoid 6"/>
          <p:cNvSpPr/>
          <p:nvPr/>
        </p:nvSpPr>
        <p:spPr>
          <a:xfrm rot="16200000">
            <a:off x="4642189" y="3158686"/>
            <a:ext cx="612000" cy="216000"/>
          </a:xfrm>
          <a:prstGeom prst="trapezoid">
            <a:avLst>
              <a:gd name="adj" fmla="val 112099"/>
            </a:avLst>
          </a:prstGeom>
          <a:solidFill>
            <a:schemeClr val="bg1">
              <a:lumMod val="65000"/>
            </a:schemeClr>
          </a:solidFill>
          <a:ln w="508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68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83296" y="2935243"/>
            <a:ext cx="396000" cy="396000"/>
            <a:chOff x="4087000" y="2940427"/>
            <a:chExt cx="432000" cy="43242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087000" y="2940849"/>
              <a:ext cx="0" cy="432000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4087000" y="2940427"/>
              <a:ext cx="432000" cy="48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10800000">
            <a:off x="4668891" y="3522870"/>
            <a:ext cx="396000" cy="396000"/>
            <a:chOff x="4716016" y="3573016"/>
            <a:chExt cx="432000" cy="43242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716016" y="3573438"/>
              <a:ext cx="0" cy="432000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4716016" y="3573016"/>
              <a:ext cx="432000" cy="48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 rot="5400000">
            <a:off x="4668888" y="2935665"/>
            <a:ext cx="396000" cy="396000"/>
            <a:chOff x="4716016" y="3573016"/>
            <a:chExt cx="432000" cy="432422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716016" y="3573438"/>
              <a:ext cx="0" cy="432000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4716016" y="3573016"/>
              <a:ext cx="432000" cy="48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 rot="16200000">
            <a:off x="4084290" y="3522870"/>
            <a:ext cx="396000" cy="396000"/>
            <a:chOff x="4716016" y="3573016"/>
            <a:chExt cx="432000" cy="432422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716016" y="3573438"/>
              <a:ext cx="0" cy="432000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4716016" y="3573016"/>
              <a:ext cx="432000" cy="48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 flipV="1">
            <a:off x="4860024" y="3031707"/>
            <a:ext cx="108000" cy="108000"/>
          </a:xfrm>
          <a:prstGeom prst="line">
            <a:avLst/>
          </a:prstGeom>
          <a:ln w="63500" cap="flat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175976" y="3720629"/>
            <a:ext cx="108000" cy="108000"/>
          </a:xfrm>
          <a:prstGeom prst="line">
            <a:avLst/>
          </a:prstGeom>
          <a:ln w="63500" cap="flat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175976" y="3031707"/>
            <a:ext cx="108000" cy="108000"/>
          </a:xfrm>
          <a:prstGeom prst="line">
            <a:avLst/>
          </a:prstGeom>
          <a:ln w="63500" cap="flat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860024" y="3720629"/>
            <a:ext cx="108000" cy="108000"/>
          </a:xfrm>
          <a:prstGeom prst="line">
            <a:avLst/>
          </a:prstGeom>
          <a:ln w="63500" cap="flat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04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73"/>
          <p:cNvSpPr/>
          <p:nvPr/>
        </p:nvSpPr>
        <p:spPr>
          <a:xfrm>
            <a:off x="4096678" y="2960687"/>
            <a:ext cx="756000" cy="612000"/>
          </a:xfrm>
          <a:prstGeom prst="roundRect">
            <a:avLst>
              <a:gd name="adj" fmla="val 7326"/>
            </a:avLst>
          </a:prstGeom>
          <a:solidFill>
            <a:schemeClr val="bg1">
              <a:lumMod val="6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Trapezoid 74"/>
          <p:cNvSpPr/>
          <p:nvPr/>
        </p:nvSpPr>
        <p:spPr>
          <a:xfrm rot="16200000">
            <a:off x="4642189" y="3158686"/>
            <a:ext cx="612000" cy="216000"/>
          </a:xfrm>
          <a:prstGeom prst="trapezoid">
            <a:avLst>
              <a:gd name="adj" fmla="val 112099"/>
            </a:avLst>
          </a:prstGeom>
          <a:solidFill>
            <a:schemeClr val="bg1">
              <a:lumMod val="65000"/>
            </a:schemeClr>
          </a:solidFill>
          <a:ln w="508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5" name="Group 34"/>
          <p:cNvGrpSpPr/>
          <p:nvPr/>
        </p:nvGrpSpPr>
        <p:grpSpPr>
          <a:xfrm rot="20274002">
            <a:off x="4518832" y="3381570"/>
            <a:ext cx="540000" cy="540000"/>
            <a:chOff x="1927089" y="2914363"/>
            <a:chExt cx="570555" cy="570555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36" name="Group 35"/>
            <p:cNvGrpSpPr/>
            <p:nvPr/>
          </p:nvGrpSpPr>
          <p:grpSpPr>
            <a:xfrm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49" name="Flowchart: Manual Operation 48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Flowchart: Manual Operation 49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9" name="Donut 38"/>
            <p:cNvSpPr/>
            <p:nvPr/>
          </p:nvSpPr>
          <p:spPr>
            <a:xfrm>
              <a:off x="1996367" y="2983640"/>
              <a:ext cx="432000" cy="432000"/>
            </a:xfrm>
            <a:prstGeom prst="donut">
              <a:avLst>
                <a:gd name="adj" fmla="val 234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0" name="Group 39"/>
            <p:cNvGrpSpPr/>
            <p:nvPr/>
          </p:nvGrpSpPr>
          <p:grpSpPr>
            <a:xfrm rot="54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47" name="Flowchart: Manual Operation 46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Flowchart: Manual Operation 47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 rot="27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45" name="Flowchart: Manual Operation 44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Flowchart: Manual Operation 45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 rot="81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43" name="Flowchart: Manual Operation 42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Flowchart: Manual Operation 43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 rot="21301497">
            <a:off x="4244771" y="3125649"/>
            <a:ext cx="432000" cy="432000"/>
            <a:chOff x="1927089" y="2914363"/>
            <a:chExt cx="570555" cy="570555"/>
          </a:xfrm>
          <a:solidFill>
            <a:schemeClr val="tx1">
              <a:lumMod val="50000"/>
              <a:lumOff val="50000"/>
            </a:schemeClr>
          </a:solidFill>
        </p:grpSpPr>
        <p:grpSp>
          <p:nvGrpSpPr>
            <p:cNvPr id="52" name="Group 51"/>
            <p:cNvGrpSpPr/>
            <p:nvPr/>
          </p:nvGrpSpPr>
          <p:grpSpPr>
            <a:xfrm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63" name="Flowchart: Manual Operation 62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Flowchart: Manual Operation 63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3" name="Donut 52"/>
            <p:cNvSpPr/>
            <p:nvPr/>
          </p:nvSpPr>
          <p:spPr>
            <a:xfrm>
              <a:off x="1996367" y="2983640"/>
              <a:ext cx="432000" cy="432000"/>
            </a:xfrm>
            <a:prstGeom prst="donut">
              <a:avLst>
                <a:gd name="adj" fmla="val 234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4" name="Group 53"/>
            <p:cNvGrpSpPr/>
            <p:nvPr/>
          </p:nvGrpSpPr>
          <p:grpSpPr>
            <a:xfrm rot="54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61" name="Flowchart: Manual Operation 60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Flowchart: Manual Operation 61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27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59" name="Flowchart: Manual Operation 58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Flowchart: Manual Operation 59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81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57" name="Flowchart: Manual Operation 56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Flowchart: Manual Operation 57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636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73"/>
          <p:cNvSpPr/>
          <p:nvPr/>
        </p:nvSpPr>
        <p:spPr>
          <a:xfrm>
            <a:off x="4096678" y="2960687"/>
            <a:ext cx="756000" cy="612000"/>
          </a:xfrm>
          <a:prstGeom prst="roundRect">
            <a:avLst>
              <a:gd name="adj" fmla="val 7326"/>
            </a:avLst>
          </a:prstGeom>
          <a:solidFill>
            <a:schemeClr val="bg1">
              <a:lumMod val="6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Trapezoid 74"/>
          <p:cNvSpPr/>
          <p:nvPr/>
        </p:nvSpPr>
        <p:spPr>
          <a:xfrm rot="16200000">
            <a:off x="4642189" y="3158686"/>
            <a:ext cx="612000" cy="216000"/>
          </a:xfrm>
          <a:prstGeom prst="trapezoid">
            <a:avLst>
              <a:gd name="adj" fmla="val 112099"/>
            </a:avLst>
          </a:prstGeom>
          <a:solidFill>
            <a:schemeClr val="bg1">
              <a:lumMod val="65000"/>
            </a:schemeClr>
          </a:solidFill>
          <a:ln w="508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203082" y="3153526"/>
            <a:ext cx="756001" cy="756000"/>
            <a:chOff x="4270601" y="3180564"/>
            <a:chExt cx="756001" cy="756000"/>
          </a:xfrm>
        </p:grpSpPr>
        <p:grpSp>
          <p:nvGrpSpPr>
            <p:cNvPr id="14" name="Group 13"/>
            <p:cNvGrpSpPr/>
            <p:nvPr/>
          </p:nvGrpSpPr>
          <p:grpSpPr>
            <a:xfrm rot="10800000">
              <a:off x="4270602" y="3180564"/>
              <a:ext cx="756000" cy="756000"/>
              <a:chOff x="5520661" y="3180564"/>
              <a:chExt cx="756000" cy="756000"/>
            </a:xfrm>
          </p:grpSpPr>
          <p:sp>
            <p:nvSpPr>
              <p:cNvPr id="21" name="Circular Arrow 20"/>
              <p:cNvSpPr/>
              <p:nvPr/>
            </p:nvSpPr>
            <p:spPr>
              <a:xfrm rot="2700000">
                <a:off x="5520661" y="3180564"/>
                <a:ext cx="756000" cy="756000"/>
              </a:xfrm>
              <a:prstGeom prst="circularArrow">
                <a:avLst>
                  <a:gd name="adj1" fmla="val 14736"/>
                  <a:gd name="adj2" fmla="val 691748"/>
                  <a:gd name="adj3" fmla="val 20923103"/>
                  <a:gd name="adj4" fmla="val 12245544"/>
                  <a:gd name="adj5" fmla="val 134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3315778">
                <a:off x="5942199" y="3664108"/>
                <a:ext cx="288000" cy="18000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270601" y="3180564"/>
              <a:ext cx="756000" cy="756000"/>
              <a:chOff x="5520661" y="3180564"/>
              <a:chExt cx="756000" cy="756000"/>
            </a:xfrm>
          </p:grpSpPr>
          <p:sp>
            <p:nvSpPr>
              <p:cNvPr id="19" name="Circular Arrow 18"/>
              <p:cNvSpPr/>
              <p:nvPr/>
            </p:nvSpPr>
            <p:spPr>
              <a:xfrm rot="2700000">
                <a:off x="5520661" y="3180564"/>
                <a:ext cx="756000" cy="756000"/>
              </a:xfrm>
              <a:prstGeom prst="circularArrow">
                <a:avLst>
                  <a:gd name="adj1" fmla="val 14736"/>
                  <a:gd name="adj2" fmla="val 691748"/>
                  <a:gd name="adj3" fmla="val 20923103"/>
                  <a:gd name="adj4" fmla="val 12245544"/>
                  <a:gd name="adj5" fmla="val 134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13315778">
                <a:off x="5942199" y="3664108"/>
                <a:ext cx="288000" cy="18000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0702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3</Words>
  <Application>Microsoft Office PowerPoint</Application>
  <PresentationFormat>On-screen Show (4:3)</PresentationFormat>
  <Paragraphs>3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Columbia University</dc:creator>
  <cp:lastModifiedBy>Columbia University</cp:lastModifiedBy>
  <cp:revision>256</cp:revision>
  <dcterms:created xsi:type="dcterms:W3CDTF">2016-02-26T19:35:57Z</dcterms:created>
  <dcterms:modified xsi:type="dcterms:W3CDTF">2017-04-07T05:20:32Z</dcterms:modified>
</cp:coreProperties>
</file>