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86" r:id="rId2"/>
    <p:sldId id="309" r:id="rId3"/>
    <p:sldId id="310" r:id="rId4"/>
    <p:sldId id="311" r:id="rId5"/>
    <p:sldId id="324" r:id="rId6"/>
    <p:sldId id="323" r:id="rId7"/>
    <p:sldId id="325" r:id="rId8"/>
    <p:sldId id="313" r:id="rId9"/>
    <p:sldId id="314" r:id="rId10"/>
    <p:sldId id="315" r:id="rId11"/>
    <p:sldId id="317" r:id="rId12"/>
    <p:sldId id="316" r:id="rId13"/>
    <p:sldId id="320" r:id="rId14"/>
    <p:sldId id="321" r:id="rId15"/>
    <p:sldId id="322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6464"/>
    <a:srgbClr val="FF0000"/>
    <a:srgbClr val="505050"/>
    <a:srgbClr val="646464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94571" autoAdjust="0"/>
  </p:normalViewPr>
  <p:slideViewPr>
    <p:cSldViewPr>
      <p:cViewPr>
        <p:scale>
          <a:sx n="400" d="100"/>
          <a:sy n="400" d="100"/>
        </p:scale>
        <p:origin x="6432" y="6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A854A-4542-4C46-92B4-B1933D0339ED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60511-65DA-4553-975B-47BBB9AD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60511-65DA-4553-975B-47BBB9AD5F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55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0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3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8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2DF9-7B65-41DB-B5A4-F73A2B2D849B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92DF9-7B65-41DB-B5A4-F73A2B2D849B}" type="datetimeFigureOut">
              <a:rPr lang="zh-TW" altLang="en-US" smtClean="0"/>
              <a:t>2017/2/10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037F-C5C5-4158-9AA5-D8A7D2DA8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7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ounded Rectangle 1"/>
          <p:cNvSpPr/>
          <p:nvPr/>
        </p:nvSpPr>
        <p:spPr>
          <a:xfrm>
            <a:off x="4112902" y="3190836"/>
            <a:ext cx="918196" cy="630769"/>
          </a:xfrm>
          <a:prstGeom prst="roundRect">
            <a:avLst>
              <a:gd name="adj" fmla="val 9683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>
            <a:off x="4355976" y="3068960"/>
            <a:ext cx="43204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392000" y="3326220"/>
            <a:ext cx="360000" cy="360000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Oval 7"/>
          <p:cNvSpPr/>
          <p:nvPr/>
        </p:nvSpPr>
        <p:spPr>
          <a:xfrm>
            <a:off x="4939178" y="3210506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032000" y="3429000"/>
            <a:ext cx="10800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72000" y="2889000"/>
            <a:ext cx="0" cy="108000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2000" y="3429000"/>
            <a:ext cx="720000" cy="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3069000"/>
            <a:ext cx="0" cy="72000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92000" y="3249000"/>
            <a:ext cx="360000" cy="360000"/>
          </a:xfrm>
          <a:prstGeom prst="ellipse">
            <a:avLst/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2800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14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1682" y="2927574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7572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079336" y="3295262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42825" y="3060494"/>
            <a:ext cx="252000" cy="25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3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9090"/>
          <a:stretch/>
        </p:blipFill>
        <p:spPr bwMode="auto">
          <a:xfrm>
            <a:off x="4462933" y="3584277"/>
            <a:ext cx="574700" cy="34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 flipV="1">
            <a:off x="4812664" y="2927574"/>
            <a:ext cx="252000" cy="612000"/>
            <a:chOff x="5652120" y="2848654"/>
            <a:chExt cx="252000" cy="612000"/>
          </a:xfrm>
        </p:grpSpPr>
        <p:sp>
          <p:nvSpPr>
            <p:cNvPr id="12" name="Rounded Rectangle 11"/>
            <p:cNvSpPr/>
            <p:nvPr/>
          </p:nvSpPr>
          <p:spPr>
            <a:xfrm>
              <a:off x="5700977" y="2848654"/>
              <a:ext cx="154286" cy="61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52120" y="2981574"/>
              <a:ext cx="252000" cy="252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193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4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/>
          <p:cNvSpPr/>
          <p:nvPr/>
        </p:nvSpPr>
        <p:spPr>
          <a:xfrm>
            <a:off x="4114800" y="29718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508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2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876" y="1844824"/>
            <a:ext cx="2806701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9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176000" y="3033000"/>
            <a:ext cx="792000" cy="792000"/>
            <a:chOff x="4182816" y="3026184"/>
            <a:chExt cx="792000" cy="792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182816" y="3098184"/>
              <a:ext cx="720000" cy="720000"/>
            </a:xfrm>
            <a:prstGeom prst="line">
              <a:avLst/>
            </a:prstGeom>
            <a:ln w="7620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830816" y="302618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2286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65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V="1">
            <a:off x="4264924" y="2996952"/>
            <a:ext cx="0" cy="766564"/>
          </a:xfrm>
          <a:prstGeom prst="line">
            <a:avLst/>
          </a:prstGeom>
          <a:ln w="76200" cap="rnd">
            <a:solidFill>
              <a:srgbClr val="FFC8C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80462" y="2996952"/>
            <a:ext cx="0" cy="766564"/>
          </a:xfrm>
          <a:prstGeom prst="line">
            <a:avLst/>
          </a:prstGeom>
          <a:ln w="76200" cap="rnd">
            <a:solidFill>
              <a:srgbClr val="FF646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92924" y="3717048"/>
            <a:ext cx="144000" cy="144000"/>
          </a:xfrm>
          <a:prstGeom prst="ellipse">
            <a:avLst/>
          </a:prstGeom>
          <a:solidFill>
            <a:srgbClr val="FFC8C8"/>
          </a:solidFill>
          <a:ln>
            <a:noFill/>
          </a:ln>
          <a:effectLst>
            <a:glow rad="101600">
              <a:srgbClr val="FFC8C8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08462" y="3717048"/>
            <a:ext cx="144000" cy="144000"/>
          </a:xfrm>
          <a:prstGeom prst="ellipse">
            <a:avLst/>
          </a:prstGeom>
          <a:solidFill>
            <a:srgbClr val="FF6464"/>
          </a:solidFill>
          <a:ln>
            <a:noFill/>
          </a:ln>
          <a:effectLst>
            <a:glow rad="101600">
              <a:srgbClr val="FF646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96000" y="2996952"/>
            <a:ext cx="0" cy="766564"/>
          </a:xfrm>
          <a:prstGeom prst="line">
            <a:avLst/>
          </a:prstGeom>
          <a:ln w="762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24000" y="371704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016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u-Cheng Lin\Downloads\icons\save-file-floppy-dis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1237704" cy="1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214672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046216" y="3074040"/>
            <a:ext cx="540000" cy="585000"/>
            <a:chOff x="4211960" y="2492896"/>
            <a:chExt cx="864096" cy="936104"/>
          </a:xfrm>
        </p:grpSpPr>
        <p:sp>
          <p:nvSpPr>
            <p:cNvPr id="4" name="Rounded Rectangle 3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400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10"/>
          <p:cNvSpPr/>
          <p:nvPr/>
        </p:nvSpPr>
        <p:spPr>
          <a:xfrm>
            <a:off x="4226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Oval 11"/>
          <p:cNvSpPr/>
          <p:nvPr/>
        </p:nvSpPr>
        <p:spPr>
          <a:xfrm>
            <a:off x="4451216" y="327654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8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5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103972" y="3320988"/>
            <a:ext cx="936056" cy="216024"/>
            <a:chOff x="4067944" y="3429000"/>
            <a:chExt cx="936056" cy="21602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140000" y="3429000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067944" y="3645024"/>
              <a:ext cx="864000" cy="0"/>
            </a:xfrm>
            <a:prstGeom prst="straightConnector1">
              <a:avLst/>
            </a:prstGeom>
            <a:noFill/>
            <a:ln w="63500" cap="rnd">
              <a:solidFill>
                <a:schemeClr val="tx1"/>
              </a:solidFill>
              <a:headEnd type="none" w="lg" len="lg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679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61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4140000" y="2963749"/>
            <a:ext cx="540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4302000" y="3069000"/>
            <a:ext cx="540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464000" y="3174251"/>
            <a:ext cx="54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16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09143" y="2927572"/>
            <a:ext cx="925714" cy="1002857"/>
            <a:chOff x="4211960" y="2492896"/>
            <a:chExt cx="864096" cy="936104"/>
          </a:xfrm>
        </p:grpSpPr>
        <p:sp>
          <p:nvSpPr>
            <p:cNvPr id="3" name="Rounded Rectangle 2"/>
            <p:cNvSpPr/>
            <p:nvPr/>
          </p:nvSpPr>
          <p:spPr>
            <a:xfrm>
              <a:off x="421196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57200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32040" y="2492896"/>
              <a:ext cx="144016" cy="9361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42286" y="3285000"/>
            <a:ext cx="1059428" cy="288000"/>
            <a:chOff x="4042286" y="3279857"/>
            <a:chExt cx="1059428" cy="288000"/>
          </a:xfrm>
        </p:grpSpPr>
        <p:sp>
          <p:nvSpPr>
            <p:cNvPr id="6" name="Oval 5"/>
            <p:cNvSpPr/>
            <p:nvPr/>
          </p:nvSpPr>
          <p:spPr>
            <a:xfrm>
              <a:off x="4042286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28000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13714" y="3279857"/>
              <a:ext cx="288000" cy="288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02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1333" y="2933700"/>
            <a:ext cx="326487" cy="245165"/>
            <a:chOff x="2440266" y="2996952"/>
            <a:chExt cx="524052" cy="33302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440266" y="3140968"/>
              <a:ext cx="189008" cy="189008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629274" y="2996952"/>
              <a:ext cx="335044" cy="333024"/>
            </a:xfrm>
            <a:prstGeom prst="line">
              <a:avLst/>
            </a:prstGeom>
            <a:noFill/>
            <a:ln w="508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9425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2000" y="2889000"/>
            <a:ext cx="1080000" cy="1080000"/>
            <a:chOff x="4032000" y="2889000"/>
            <a:chExt cx="1080000" cy="1080000"/>
          </a:xfrm>
        </p:grpSpPr>
        <p:sp>
          <p:nvSpPr>
            <p:cNvPr id="5" name="Rectangle 4"/>
            <p:cNvSpPr/>
            <p:nvPr/>
          </p:nvSpPr>
          <p:spPr>
            <a:xfrm>
              <a:off x="4032000" y="2889000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068000" y="2925000"/>
              <a:ext cx="1008000" cy="1008000"/>
              <a:chOff x="4032000" y="2889000"/>
              <a:chExt cx="1080048" cy="108000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4032000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356016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680032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04048" y="2889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2000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56016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80032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04048" y="3861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32000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56016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680032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004048" y="3537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32000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356016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80032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004048" y="321300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8458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427984" y="2889000"/>
            <a:ext cx="1080000" cy="1080000"/>
            <a:chOff x="4427984" y="2889000"/>
            <a:chExt cx="1080000" cy="1080000"/>
          </a:xfrm>
        </p:grpSpPr>
        <p:sp>
          <p:nvSpPr>
            <p:cNvPr id="85" name="Rectangle 84"/>
            <p:cNvSpPr/>
            <p:nvPr/>
          </p:nvSpPr>
          <p:spPr>
            <a:xfrm>
              <a:off x="4427984" y="2889000"/>
              <a:ext cx="1080000" cy="108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Triangle 52"/>
            <p:cNvSpPr/>
            <p:nvPr/>
          </p:nvSpPr>
          <p:spPr>
            <a:xfrm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Triangle 53"/>
            <p:cNvSpPr/>
            <p:nvPr/>
          </p:nvSpPr>
          <p:spPr>
            <a:xfrm rot="10800000">
              <a:off x="442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Triangle 54"/>
            <p:cNvSpPr/>
            <p:nvPr/>
          </p:nvSpPr>
          <p:spPr>
            <a:xfrm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469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/>
            <p:cNvSpPr/>
            <p:nvPr/>
          </p:nvSpPr>
          <p:spPr>
            <a:xfrm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Triangle 57"/>
            <p:cNvSpPr/>
            <p:nvPr/>
          </p:nvSpPr>
          <p:spPr>
            <a:xfrm rot="10800000">
              <a:off x="496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Triangle 58"/>
            <p:cNvSpPr/>
            <p:nvPr/>
          </p:nvSpPr>
          <p:spPr>
            <a:xfrm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Triangle 59"/>
            <p:cNvSpPr/>
            <p:nvPr/>
          </p:nvSpPr>
          <p:spPr>
            <a:xfrm rot="10800000">
              <a:off x="5237984" y="288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Triangle 60"/>
            <p:cNvSpPr/>
            <p:nvPr/>
          </p:nvSpPr>
          <p:spPr>
            <a:xfrm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Triangle 61"/>
            <p:cNvSpPr/>
            <p:nvPr/>
          </p:nvSpPr>
          <p:spPr>
            <a:xfrm rot="10800000">
              <a:off x="442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ight Triangle 63"/>
            <p:cNvSpPr/>
            <p:nvPr/>
          </p:nvSpPr>
          <p:spPr>
            <a:xfrm rot="10800000">
              <a:off x="469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Triangle 64"/>
            <p:cNvSpPr/>
            <p:nvPr/>
          </p:nvSpPr>
          <p:spPr>
            <a:xfrm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Triangle 65"/>
            <p:cNvSpPr/>
            <p:nvPr/>
          </p:nvSpPr>
          <p:spPr>
            <a:xfrm rot="10800000">
              <a:off x="496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Triangle 66"/>
            <p:cNvSpPr/>
            <p:nvPr/>
          </p:nvSpPr>
          <p:spPr>
            <a:xfrm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/>
            <p:cNvSpPr/>
            <p:nvPr/>
          </p:nvSpPr>
          <p:spPr>
            <a:xfrm rot="10800000">
              <a:off x="5237984" y="315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 rot="10800000">
              <a:off x="442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Triangle 71"/>
            <p:cNvSpPr/>
            <p:nvPr/>
          </p:nvSpPr>
          <p:spPr>
            <a:xfrm rot="10800000">
              <a:off x="469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Triangle 72"/>
            <p:cNvSpPr/>
            <p:nvPr/>
          </p:nvSpPr>
          <p:spPr>
            <a:xfrm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ight Triangle 73"/>
            <p:cNvSpPr/>
            <p:nvPr/>
          </p:nvSpPr>
          <p:spPr>
            <a:xfrm rot="10800000">
              <a:off x="496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ight Triangle 74"/>
            <p:cNvSpPr/>
            <p:nvPr/>
          </p:nvSpPr>
          <p:spPr>
            <a:xfrm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Triangle 75"/>
            <p:cNvSpPr/>
            <p:nvPr/>
          </p:nvSpPr>
          <p:spPr>
            <a:xfrm rot="10800000">
              <a:off x="5237984" y="342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Triangle 76"/>
            <p:cNvSpPr/>
            <p:nvPr/>
          </p:nvSpPr>
          <p:spPr>
            <a:xfrm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Triangle 77"/>
            <p:cNvSpPr/>
            <p:nvPr/>
          </p:nvSpPr>
          <p:spPr>
            <a:xfrm rot="10800000">
              <a:off x="442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Triangle 78"/>
            <p:cNvSpPr/>
            <p:nvPr/>
          </p:nvSpPr>
          <p:spPr>
            <a:xfrm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/>
            <p:cNvSpPr/>
            <p:nvPr/>
          </p:nvSpPr>
          <p:spPr>
            <a:xfrm rot="10800000">
              <a:off x="469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/>
            <p:cNvSpPr/>
            <p:nvPr/>
          </p:nvSpPr>
          <p:spPr>
            <a:xfrm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Triangle 81"/>
            <p:cNvSpPr/>
            <p:nvPr/>
          </p:nvSpPr>
          <p:spPr>
            <a:xfrm rot="10800000">
              <a:off x="496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Triangle 82"/>
            <p:cNvSpPr/>
            <p:nvPr/>
          </p:nvSpPr>
          <p:spPr>
            <a:xfrm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ight Triangle 83"/>
            <p:cNvSpPr/>
            <p:nvPr/>
          </p:nvSpPr>
          <p:spPr>
            <a:xfrm rot="10800000">
              <a:off x="5237984" y="3699000"/>
              <a:ext cx="270000" cy="270000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7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gradFill flip="none" rotWithShape="1">
            <a:gsLst>
              <a:gs pos="50000">
                <a:srgbClr val="404040"/>
              </a:gs>
              <a:gs pos="0">
                <a:schemeClr val="tx1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4000" dirty="0">
              <a:solidFill>
                <a:schemeClr val="tx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" name="Straight Connector 4"/>
          <p:cNvCxnSpPr>
            <a:stCxn id="4" idx="0"/>
            <a:endCxn id="4" idx="4"/>
          </p:cNvCxnSpPr>
          <p:nvPr/>
        </p:nvCxnSpPr>
        <p:spPr>
          <a:xfrm>
            <a:off x="4572000" y="2889000"/>
            <a:ext cx="0" cy="108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6"/>
            <a:endCxn id="3" idx="2"/>
          </p:cNvCxnSpPr>
          <p:nvPr/>
        </p:nvCxnSpPr>
        <p:spPr>
          <a:xfrm flipH="1">
            <a:off x="4032000" y="3429000"/>
            <a:ext cx="108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4800" dirty="0" smtClean="0">
                <a:solidFill>
                  <a:schemeClr val="bg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endParaRPr lang="zh-TW" altLang="en-US" sz="4800" dirty="0">
              <a:solidFill>
                <a:schemeClr val="bg1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786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354210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6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600000">
            <a:off x="4272582" y="2995276"/>
            <a:ext cx="598837" cy="1015258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  <a:gd name="connsiteX0" fmla="*/ 39188 w 1146801"/>
              <a:gd name="connsiteY0" fmla="*/ 260190 h 2029970"/>
              <a:gd name="connsiteX1" fmla="*/ 1088 w 1146801"/>
              <a:gd name="connsiteY1" fmla="*/ 594623 h 2029970"/>
              <a:gd name="connsiteX2" fmla="*/ 85755 w 1146801"/>
              <a:gd name="connsiteY2" fmla="*/ 1128023 h 2029970"/>
              <a:gd name="connsiteX3" fmla="*/ 216988 w 1146801"/>
              <a:gd name="connsiteY3" fmla="*/ 1572523 h 2029970"/>
              <a:gd name="connsiteX4" fmla="*/ 369388 w 1146801"/>
              <a:gd name="connsiteY4" fmla="*/ 1915423 h 2029970"/>
              <a:gd name="connsiteX5" fmla="*/ 458288 w 1146801"/>
              <a:gd name="connsiteY5" fmla="*/ 2008556 h 2029970"/>
              <a:gd name="connsiteX6" fmla="*/ 576822 w 1146801"/>
              <a:gd name="connsiteY6" fmla="*/ 2025490 h 2029970"/>
              <a:gd name="connsiteX7" fmla="*/ 686888 w 1146801"/>
              <a:gd name="connsiteY7" fmla="*/ 1945056 h 2029970"/>
              <a:gd name="connsiteX8" fmla="*/ 754622 w 1146801"/>
              <a:gd name="connsiteY8" fmla="*/ 1741856 h 2029970"/>
              <a:gd name="connsiteX9" fmla="*/ 809655 w 1146801"/>
              <a:gd name="connsiteY9" fmla="*/ 1403190 h 2029970"/>
              <a:gd name="connsiteX10" fmla="*/ 945122 w 1146801"/>
              <a:gd name="connsiteY10" fmla="*/ 984090 h 2029970"/>
              <a:gd name="connsiteX11" fmla="*/ 1059422 w 1146801"/>
              <a:gd name="connsiteY11" fmla="*/ 666590 h 2029970"/>
              <a:gd name="connsiteX12" fmla="*/ 1110222 w 1146801"/>
              <a:gd name="connsiteY12" fmla="*/ 425290 h 2029970"/>
              <a:gd name="connsiteX13" fmla="*/ 1080676 w 1146801"/>
              <a:gd name="connsiteY13" fmla="*/ 225814 h 2029970"/>
              <a:gd name="connsiteX14" fmla="*/ 1025555 w 1146801"/>
              <a:gd name="connsiteY14" fmla="*/ 137423 h 2029970"/>
              <a:gd name="connsiteX15" fmla="*/ 1113594 w 1146801"/>
              <a:gd name="connsiteY15" fmla="*/ 86834 h 2029970"/>
              <a:gd name="connsiteX16" fmla="*/ 1146802 w 1146801"/>
              <a:gd name="connsiteY16" fmla="*/ 0 h 2029970"/>
              <a:gd name="connsiteX17" fmla="*/ 60355 w 1146801"/>
              <a:gd name="connsiteY17" fmla="*/ 192456 h 2029970"/>
              <a:gd name="connsiteX18" fmla="*/ 39188 w 1146801"/>
              <a:gd name="connsiteY18" fmla="*/ 260190 h 2029970"/>
              <a:gd name="connsiteX0" fmla="*/ 39188 w 1197673"/>
              <a:gd name="connsiteY0" fmla="*/ 260736 h 2030516"/>
              <a:gd name="connsiteX1" fmla="*/ 1088 w 1197673"/>
              <a:gd name="connsiteY1" fmla="*/ 595169 h 2030516"/>
              <a:gd name="connsiteX2" fmla="*/ 85755 w 1197673"/>
              <a:gd name="connsiteY2" fmla="*/ 1128569 h 2030516"/>
              <a:gd name="connsiteX3" fmla="*/ 216988 w 1197673"/>
              <a:gd name="connsiteY3" fmla="*/ 1573069 h 2030516"/>
              <a:gd name="connsiteX4" fmla="*/ 369388 w 1197673"/>
              <a:gd name="connsiteY4" fmla="*/ 1915969 h 2030516"/>
              <a:gd name="connsiteX5" fmla="*/ 458288 w 1197673"/>
              <a:gd name="connsiteY5" fmla="*/ 2009102 h 2030516"/>
              <a:gd name="connsiteX6" fmla="*/ 576822 w 1197673"/>
              <a:gd name="connsiteY6" fmla="*/ 2026036 h 2030516"/>
              <a:gd name="connsiteX7" fmla="*/ 686888 w 1197673"/>
              <a:gd name="connsiteY7" fmla="*/ 1945602 h 2030516"/>
              <a:gd name="connsiteX8" fmla="*/ 754622 w 1197673"/>
              <a:gd name="connsiteY8" fmla="*/ 1742402 h 2030516"/>
              <a:gd name="connsiteX9" fmla="*/ 809655 w 1197673"/>
              <a:gd name="connsiteY9" fmla="*/ 1403736 h 2030516"/>
              <a:gd name="connsiteX10" fmla="*/ 945122 w 1197673"/>
              <a:gd name="connsiteY10" fmla="*/ 984636 h 2030516"/>
              <a:gd name="connsiteX11" fmla="*/ 1059422 w 1197673"/>
              <a:gd name="connsiteY11" fmla="*/ 667136 h 2030516"/>
              <a:gd name="connsiteX12" fmla="*/ 1110222 w 1197673"/>
              <a:gd name="connsiteY12" fmla="*/ 425836 h 2030516"/>
              <a:gd name="connsiteX13" fmla="*/ 1080676 w 1197673"/>
              <a:gd name="connsiteY13" fmla="*/ 226360 h 2030516"/>
              <a:gd name="connsiteX14" fmla="*/ 1025555 w 1197673"/>
              <a:gd name="connsiteY14" fmla="*/ 137969 h 2030516"/>
              <a:gd name="connsiteX15" fmla="*/ 1146802 w 1197673"/>
              <a:gd name="connsiteY15" fmla="*/ 546 h 2030516"/>
              <a:gd name="connsiteX16" fmla="*/ 60355 w 1197673"/>
              <a:gd name="connsiteY16" fmla="*/ 193002 h 2030516"/>
              <a:gd name="connsiteX17" fmla="*/ 39188 w 1197673"/>
              <a:gd name="connsiteY17" fmla="*/ 260736 h 203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97673" h="2030516">
                <a:moveTo>
                  <a:pt x="39188" y="260736"/>
                </a:moveTo>
                <a:cubicBezTo>
                  <a:pt x="29310" y="327764"/>
                  <a:pt x="-6673" y="450530"/>
                  <a:pt x="1088" y="595169"/>
                </a:cubicBezTo>
                <a:cubicBezTo>
                  <a:pt x="8849" y="739808"/>
                  <a:pt x="49772" y="965586"/>
                  <a:pt x="85755" y="1128569"/>
                </a:cubicBezTo>
                <a:cubicBezTo>
                  <a:pt x="121738" y="1291552"/>
                  <a:pt x="169716" y="1441836"/>
                  <a:pt x="216988" y="1573069"/>
                </a:cubicBezTo>
                <a:cubicBezTo>
                  <a:pt x="264260" y="1704302"/>
                  <a:pt x="329171" y="1843297"/>
                  <a:pt x="369388" y="1915969"/>
                </a:cubicBezTo>
                <a:cubicBezTo>
                  <a:pt x="409605" y="1988641"/>
                  <a:pt x="423716" y="1990758"/>
                  <a:pt x="458288" y="2009102"/>
                </a:cubicBezTo>
                <a:cubicBezTo>
                  <a:pt x="492860" y="2027446"/>
                  <a:pt x="538722" y="2036619"/>
                  <a:pt x="576822" y="2026036"/>
                </a:cubicBezTo>
                <a:cubicBezTo>
                  <a:pt x="614922" y="2015453"/>
                  <a:pt x="657255" y="1992874"/>
                  <a:pt x="686888" y="1945602"/>
                </a:cubicBezTo>
                <a:cubicBezTo>
                  <a:pt x="716521" y="1898330"/>
                  <a:pt x="734161" y="1832713"/>
                  <a:pt x="754622" y="1742402"/>
                </a:cubicBezTo>
                <a:cubicBezTo>
                  <a:pt x="775083" y="1652091"/>
                  <a:pt x="777905" y="1530030"/>
                  <a:pt x="809655" y="1403736"/>
                </a:cubicBezTo>
                <a:cubicBezTo>
                  <a:pt x="841405" y="1277442"/>
                  <a:pt x="903494" y="1107403"/>
                  <a:pt x="945122" y="984636"/>
                </a:cubicBezTo>
                <a:cubicBezTo>
                  <a:pt x="986750" y="861869"/>
                  <a:pt x="1031905" y="760269"/>
                  <a:pt x="1059422" y="667136"/>
                </a:cubicBezTo>
                <a:cubicBezTo>
                  <a:pt x="1086939" y="574003"/>
                  <a:pt x="1106680" y="499299"/>
                  <a:pt x="1110222" y="425836"/>
                </a:cubicBezTo>
                <a:cubicBezTo>
                  <a:pt x="1113764" y="352373"/>
                  <a:pt x="1094787" y="274338"/>
                  <a:pt x="1080676" y="226360"/>
                </a:cubicBezTo>
                <a:cubicBezTo>
                  <a:pt x="1066565" y="178382"/>
                  <a:pt x="1014534" y="175605"/>
                  <a:pt x="1025555" y="137969"/>
                </a:cubicBezTo>
                <a:cubicBezTo>
                  <a:pt x="1036576" y="100333"/>
                  <a:pt x="1307669" y="-8626"/>
                  <a:pt x="1146802" y="546"/>
                </a:cubicBezTo>
                <a:cubicBezTo>
                  <a:pt x="962984" y="26056"/>
                  <a:pt x="308133" y="160528"/>
                  <a:pt x="60355" y="193002"/>
                </a:cubicBezTo>
                <a:cubicBezTo>
                  <a:pt x="23705" y="362344"/>
                  <a:pt x="49066" y="193708"/>
                  <a:pt x="39188" y="26073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2000" y="2962905"/>
            <a:ext cx="1080000" cy="1080000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6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1016" y="3140968"/>
            <a:ext cx="576064" cy="576064"/>
          </a:xfrm>
          <a:prstGeom prst="roundRect">
            <a:avLst>
              <a:gd name="adj" fmla="val 11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61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139952" y="3117268"/>
            <a:ext cx="1080000" cy="1080000"/>
          </a:xfrm>
          <a:prstGeom prst="roundRect">
            <a:avLst>
              <a:gd name="adj" fmla="val 8044"/>
            </a:avLst>
          </a:prstGeom>
          <a:gradFill>
            <a:gsLst>
              <a:gs pos="40000">
                <a:srgbClr val="808080"/>
              </a:gs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600000">
            <a:off x="4188966" y="3041491"/>
            <a:ext cx="712265" cy="1041082"/>
          </a:xfrm>
          <a:custGeom>
            <a:avLst/>
            <a:gdLst>
              <a:gd name="connsiteX0" fmla="*/ 83196 w 1294942"/>
              <a:gd name="connsiteY0" fmla="*/ 224812 h 1994592"/>
              <a:gd name="connsiteX1" fmla="*/ 45096 w 1294942"/>
              <a:gd name="connsiteY1" fmla="*/ 559245 h 1994592"/>
              <a:gd name="connsiteX2" fmla="*/ 129763 w 1294942"/>
              <a:gd name="connsiteY2" fmla="*/ 1092645 h 1994592"/>
              <a:gd name="connsiteX3" fmla="*/ 260996 w 1294942"/>
              <a:gd name="connsiteY3" fmla="*/ 1537145 h 1994592"/>
              <a:gd name="connsiteX4" fmla="*/ 413396 w 1294942"/>
              <a:gd name="connsiteY4" fmla="*/ 1880045 h 1994592"/>
              <a:gd name="connsiteX5" fmla="*/ 502296 w 1294942"/>
              <a:gd name="connsiteY5" fmla="*/ 1973178 h 1994592"/>
              <a:gd name="connsiteX6" fmla="*/ 620830 w 1294942"/>
              <a:gd name="connsiteY6" fmla="*/ 1990112 h 1994592"/>
              <a:gd name="connsiteX7" fmla="*/ 730896 w 1294942"/>
              <a:gd name="connsiteY7" fmla="*/ 1909678 h 1994592"/>
              <a:gd name="connsiteX8" fmla="*/ 798630 w 1294942"/>
              <a:gd name="connsiteY8" fmla="*/ 1706478 h 1994592"/>
              <a:gd name="connsiteX9" fmla="*/ 853663 w 1294942"/>
              <a:gd name="connsiteY9" fmla="*/ 1367812 h 1994592"/>
              <a:gd name="connsiteX10" fmla="*/ 989130 w 1294942"/>
              <a:gd name="connsiteY10" fmla="*/ 948712 h 1994592"/>
              <a:gd name="connsiteX11" fmla="*/ 1103430 w 1294942"/>
              <a:gd name="connsiteY11" fmla="*/ 631212 h 1994592"/>
              <a:gd name="connsiteX12" fmla="*/ 1154230 w 1294942"/>
              <a:gd name="connsiteY12" fmla="*/ 389912 h 1994592"/>
              <a:gd name="connsiteX13" fmla="*/ 1082263 w 1294942"/>
              <a:gd name="connsiteY13" fmla="*/ 157078 h 1994592"/>
              <a:gd name="connsiteX14" fmla="*/ 1069563 w 1294942"/>
              <a:gd name="connsiteY14" fmla="*/ 102045 h 1994592"/>
              <a:gd name="connsiteX15" fmla="*/ 1247363 w 1294942"/>
              <a:gd name="connsiteY15" fmla="*/ 4678 h 1994592"/>
              <a:gd name="connsiteX16" fmla="*/ 78963 w 1294942"/>
              <a:gd name="connsiteY16" fmla="*/ 30078 h 1994592"/>
              <a:gd name="connsiteX17" fmla="*/ 104363 w 1294942"/>
              <a:gd name="connsiteY17" fmla="*/ 157078 h 1994592"/>
              <a:gd name="connsiteX18" fmla="*/ 83196 w 1294942"/>
              <a:gd name="connsiteY18" fmla="*/ 224812 h 1994592"/>
              <a:gd name="connsiteX0" fmla="*/ 83196 w 1215273"/>
              <a:gd name="connsiteY0" fmla="*/ 203801 h 1973581"/>
              <a:gd name="connsiteX1" fmla="*/ 45096 w 1215273"/>
              <a:gd name="connsiteY1" fmla="*/ 538234 h 1973581"/>
              <a:gd name="connsiteX2" fmla="*/ 129763 w 1215273"/>
              <a:gd name="connsiteY2" fmla="*/ 1071634 h 1973581"/>
              <a:gd name="connsiteX3" fmla="*/ 260996 w 1215273"/>
              <a:gd name="connsiteY3" fmla="*/ 1516134 h 1973581"/>
              <a:gd name="connsiteX4" fmla="*/ 413396 w 1215273"/>
              <a:gd name="connsiteY4" fmla="*/ 1859034 h 1973581"/>
              <a:gd name="connsiteX5" fmla="*/ 502296 w 1215273"/>
              <a:gd name="connsiteY5" fmla="*/ 1952167 h 1973581"/>
              <a:gd name="connsiteX6" fmla="*/ 620830 w 1215273"/>
              <a:gd name="connsiteY6" fmla="*/ 1969101 h 1973581"/>
              <a:gd name="connsiteX7" fmla="*/ 730896 w 1215273"/>
              <a:gd name="connsiteY7" fmla="*/ 1888667 h 1973581"/>
              <a:gd name="connsiteX8" fmla="*/ 798630 w 1215273"/>
              <a:gd name="connsiteY8" fmla="*/ 1685467 h 1973581"/>
              <a:gd name="connsiteX9" fmla="*/ 853663 w 1215273"/>
              <a:gd name="connsiteY9" fmla="*/ 1346801 h 1973581"/>
              <a:gd name="connsiteX10" fmla="*/ 989130 w 1215273"/>
              <a:gd name="connsiteY10" fmla="*/ 927701 h 1973581"/>
              <a:gd name="connsiteX11" fmla="*/ 1103430 w 1215273"/>
              <a:gd name="connsiteY11" fmla="*/ 610201 h 1973581"/>
              <a:gd name="connsiteX12" fmla="*/ 1154230 w 1215273"/>
              <a:gd name="connsiteY12" fmla="*/ 368901 h 1973581"/>
              <a:gd name="connsiteX13" fmla="*/ 1082263 w 1215273"/>
              <a:gd name="connsiteY13" fmla="*/ 136067 h 1973581"/>
              <a:gd name="connsiteX14" fmla="*/ 1069563 w 1215273"/>
              <a:gd name="connsiteY14" fmla="*/ 81034 h 1973581"/>
              <a:gd name="connsiteX15" fmla="*/ 1157602 w 1215273"/>
              <a:gd name="connsiteY15" fmla="*/ 30445 h 1973581"/>
              <a:gd name="connsiteX16" fmla="*/ 78963 w 1215273"/>
              <a:gd name="connsiteY16" fmla="*/ 9067 h 1973581"/>
              <a:gd name="connsiteX17" fmla="*/ 104363 w 1215273"/>
              <a:gd name="connsiteY17" fmla="*/ 136067 h 1973581"/>
              <a:gd name="connsiteX18" fmla="*/ 83196 w 1215273"/>
              <a:gd name="connsiteY18" fmla="*/ 203801 h 1973581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060815 w 1568839"/>
              <a:gd name="connsiteY13" fmla="*/ 343084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61748 w 1568839"/>
              <a:gd name="connsiteY0" fmla="*/ 410818 h 2180598"/>
              <a:gd name="connsiteX1" fmla="*/ 23648 w 1568839"/>
              <a:gd name="connsiteY1" fmla="*/ 745251 h 2180598"/>
              <a:gd name="connsiteX2" fmla="*/ 108315 w 1568839"/>
              <a:gd name="connsiteY2" fmla="*/ 1278651 h 2180598"/>
              <a:gd name="connsiteX3" fmla="*/ 239548 w 1568839"/>
              <a:gd name="connsiteY3" fmla="*/ 1723151 h 2180598"/>
              <a:gd name="connsiteX4" fmla="*/ 391948 w 1568839"/>
              <a:gd name="connsiteY4" fmla="*/ 2066051 h 2180598"/>
              <a:gd name="connsiteX5" fmla="*/ 480848 w 1568839"/>
              <a:gd name="connsiteY5" fmla="*/ 2159184 h 2180598"/>
              <a:gd name="connsiteX6" fmla="*/ 599382 w 1568839"/>
              <a:gd name="connsiteY6" fmla="*/ 2176118 h 2180598"/>
              <a:gd name="connsiteX7" fmla="*/ 709448 w 1568839"/>
              <a:gd name="connsiteY7" fmla="*/ 2095684 h 2180598"/>
              <a:gd name="connsiteX8" fmla="*/ 777182 w 1568839"/>
              <a:gd name="connsiteY8" fmla="*/ 1892484 h 2180598"/>
              <a:gd name="connsiteX9" fmla="*/ 832215 w 1568839"/>
              <a:gd name="connsiteY9" fmla="*/ 1553818 h 2180598"/>
              <a:gd name="connsiteX10" fmla="*/ 967682 w 1568839"/>
              <a:gd name="connsiteY10" fmla="*/ 1134718 h 2180598"/>
              <a:gd name="connsiteX11" fmla="*/ 1081982 w 1568839"/>
              <a:gd name="connsiteY11" fmla="*/ 817218 h 2180598"/>
              <a:gd name="connsiteX12" fmla="*/ 1132782 w 1568839"/>
              <a:gd name="connsiteY12" fmla="*/ 575918 h 2180598"/>
              <a:gd name="connsiteX13" fmla="*/ 1103236 w 1568839"/>
              <a:gd name="connsiteY13" fmla="*/ 376442 h 2180598"/>
              <a:gd name="connsiteX14" fmla="*/ 1048115 w 1568839"/>
              <a:gd name="connsiteY14" fmla="*/ 288051 h 2180598"/>
              <a:gd name="connsiteX15" fmla="*/ 1136154 w 1568839"/>
              <a:gd name="connsiteY15" fmla="*/ 237462 h 2180598"/>
              <a:gd name="connsiteX16" fmla="*/ 1529685 w 1568839"/>
              <a:gd name="connsiteY16" fmla="*/ 47 h 2180598"/>
              <a:gd name="connsiteX17" fmla="*/ 57515 w 1568839"/>
              <a:gd name="connsiteY17" fmla="*/ 216084 h 2180598"/>
              <a:gd name="connsiteX18" fmla="*/ 82915 w 1568839"/>
              <a:gd name="connsiteY18" fmla="*/ 343084 h 2180598"/>
              <a:gd name="connsiteX19" fmla="*/ 61748 w 1568839"/>
              <a:gd name="connsiteY19" fmla="*/ 410818 h 2180598"/>
              <a:gd name="connsiteX0" fmla="*/ 39188 w 1535675"/>
              <a:gd name="connsiteY0" fmla="*/ 411332 h 2181112"/>
              <a:gd name="connsiteX1" fmla="*/ 1088 w 1535675"/>
              <a:gd name="connsiteY1" fmla="*/ 745765 h 2181112"/>
              <a:gd name="connsiteX2" fmla="*/ 85755 w 1535675"/>
              <a:gd name="connsiteY2" fmla="*/ 1279165 h 2181112"/>
              <a:gd name="connsiteX3" fmla="*/ 216988 w 1535675"/>
              <a:gd name="connsiteY3" fmla="*/ 1723665 h 2181112"/>
              <a:gd name="connsiteX4" fmla="*/ 369388 w 1535675"/>
              <a:gd name="connsiteY4" fmla="*/ 2066565 h 2181112"/>
              <a:gd name="connsiteX5" fmla="*/ 458288 w 1535675"/>
              <a:gd name="connsiteY5" fmla="*/ 2159698 h 2181112"/>
              <a:gd name="connsiteX6" fmla="*/ 576822 w 1535675"/>
              <a:gd name="connsiteY6" fmla="*/ 2176632 h 2181112"/>
              <a:gd name="connsiteX7" fmla="*/ 686888 w 1535675"/>
              <a:gd name="connsiteY7" fmla="*/ 2096198 h 2181112"/>
              <a:gd name="connsiteX8" fmla="*/ 754622 w 1535675"/>
              <a:gd name="connsiteY8" fmla="*/ 1892998 h 2181112"/>
              <a:gd name="connsiteX9" fmla="*/ 809655 w 1535675"/>
              <a:gd name="connsiteY9" fmla="*/ 1554332 h 2181112"/>
              <a:gd name="connsiteX10" fmla="*/ 945122 w 1535675"/>
              <a:gd name="connsiteY10" fmla="*/ 1135232 h 2181112"/>
              <a:gd name="connsiteX11" fmla="*/ 1059422 w 1535675"/>
              <a:gd name="connsiteY11" fmla="*/ 817732 h 2181112"/>
              <a:gd name="connsiteX12" fmla="*/ 1110222 w 1535675"/>
              <a:gd name="connsiteY12" fmla="*/ 576432 h 2181112"/>
              <a:gd name="connsiteX13" fmla="*/ 1080676 w 1535675"/>
              <a:gd name="connsiteY13" fmla="*/ 376956 h 2181112"/>
              <a:gd name="connsiteX14" fmla="*/ 1025555 w 1535675"/>
              <a:gd name="connsiteY14" fmla="*/ 288565 h 2181112"/>
              <a:gd name="connsiteX15" fmla="*/ 1113594 w 1535675"/>
              <a:gd name="connsiteY15" fmla="*/ 237976 h 2181112"/>
              <a:gd name="connsiteX16" fmla="*/ 1507125 w 1535675"/>
              <a:gd name="connsiteY16" fmla="*/ 561 h 2181112"/>
              <a:gd name="connsiteX17" fmla="*/ 235783 w 1535675"/>
              <a:gd name="connsiteY17" fmla="*/ 313367 h 2181112"/>
              <a:gd name="connsiteX18" fmla="*/ 60355 w 1535675"/>
              <a:gd name="connsiteY18" fmla="*/ 343598 h 2181112"/>
              <a:gd name="connsiteX19" fmla="*/ 39188 w 1535675"/>
              <a:gd name="connsiteY19" fmla="*/ 411332 h 2181112"/>
              <a:gd name="connsiteX0" fmla="*/ 39188 w 1445423"/>
              <a:gd name="connsiteY0" fmla="*/ 291934 h 2061714"/>
              <a:gd name="connsiteX1" fmla="*/ 1088 w 1445423"/>
              <a:gd name="connsiteY1" fmla="*/ 626367 h 2061714"/>
              <a:gd name="connsiteX2" fmla="*/ 85755 w 1445423"/>
              <a:gd name="connsiteY2" fmla="*/ 1159767 h 2061714"/>
              <a:gd name="connsiteX3" fmla="*/ 216988 w 1445423"/>
              <a:gd name="connsiteY3" fmla="*/ 1604267 h 2061714"/>
              <a:gd name="connsiteX4" fmla="*/ 369388 w 1445423"/>
              <a:gd name="connsiteY4" fmla="*/ 1947167 h 2061714"/>
              <a:gd name="connsiteX5" fmla="*/ 458288 w 1445423"/>
              <a:gd name="connsiteY5" fmla="*/ 2040300 h 2061714"/>
              <a:gd name="connsiteX6" fmla="*/ 576822 w 1445423"/>
              <a:gd name="connsiteY6" fmla="*/ 2057234 h 2061714"/>
              <a:gd name="connsiteX7" fmla="*/ 686888 w 1445423"/>
              <a:gd name="connsiteY7" fmla="*/ 1976800 h 2061714"/>
              <a:gd name="connsiteX8" fmla="*/ 754622 w 1445423"/>
              <a:gd name="connsiteY8" fmla="*/ 1773600 h 2061714"/>
              <a:gd name="connsiteX9" fmla="*/ 809655 w 1445423"/>
              <a:gd name="connsiteY9" fmla="*/ 1434934 h 2061714"/>
              <a:gd name="connsiteX10" fmla="*/ 945122 w 1445423"/>
              <a:gd name="connsiteY10" fmla="*/ 1015834 h 2061714"/>
              <a:gd name="connsiteX11" fmla="*/ 1059422 w 1445423"/>
              <a:gd name="connsiteY11" fmla="*/ 698334 h 2061714"/>
              <a:gd name="connsiteX12" fmla="*/ 1110222 w 1445423"/>
              <a:gd name="connsiteY12" fmla="*/ 457034 h 2061714"/>
              <a:gd name="connsiteX13" fmla="*/ 1080676 w 1445423"/>
              <a:gd name="connsiteY13" fmla="*/ 257558 h 2061714"/>
              <a:gd name="connsiteX14" fmla="*/ 1025555 w 1445423"/>
              <a:gd name="connsiteY14" fmla="*/ 169167 h 2061714"/>
              <a:gd name="connsiteX15" fmla="*/ 1113594 w 1445423"/>
              <a:gd name="connsiteY15" fmla="*/ 118578 h 2061714"/>
              <a:gd name="connsiteX16" fmla="*/ 1412202 w 1445423"/>
              <a:gd name="connsiteY16" fmla="*/ 1067 h 2061714"/>
              <a:gd name="connsiteX17" fmla="*/ 235783 w 1445423"/>
              <a:gd name="connsiteY17" fmla="*/ 193969 h 2061714"/>
              <a:gd name="connsiteX18" fmla="*/ 60355 w 1445423"/>
              <a:gd name="connsiteY18" fmla="*/ 224200 h 2061714"/>
              <a:gd name="connsiteX19" fmla="*/ 39188 w 1445423"/>
              <a:gd name="connsiteY19" fmla="*/ 291934 h 2061714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83958 w 1500349"/>
              <a:gd name="connsiteY0" fmla="*/ 292810 h 2062590"/>
              <a:gd name="connsiteX1" fmla="*/ 45858 w 1500349"/>
              <a:gd name="connsiteY1" fmla="*/ 627243 h 2062590"/>
              <a:gd name="connsiteX2" fmla="*/ 130525 w 1500349"/>
              <a:gd name="connsiteY2" fmla="*/ 1160643 h 2062590"/>
              <a:gd name="connsiteX3" fmla="*/ 261758 w 1500349"/>
              <a:gd name="connsiteY3" fmla="*/ 1605143 h 2062590"/>
              <a:gd name="connsiteX4" fmla="*/ 414158 w 1500349"/>
              <a:gd name="connsiteY4" fmla="*/ 1948043 h 2062590"/>
              <a:gd name="connsiteX5" fmla="*/ 503058 w 1500349"/>
              <a:gd name="connsiteY5" fmla="*/ 2041176 h 2062590"/>
              <a:gd name="connsiteX6" fmla="*/ 621592 w 1500349"/>
              <a:gd name="connsiteY6" fmla="*/ 2058110 h 2062590"/>
              <a:gd name="connsiteX7" fmla="*/ 731658 w 1500349"/>
              <a:gd name="connsiteY7" fmla="*/ 1977676 h 2062590"/>
              <a:gd name="connsiteX8" fmla="*/ 799392 w 1500349"/>
              <a:gd name="connsiteY8" fmla="*/ 1774476 h 2062590"/>
              <a:gd name="connsiteX9" fmla="*/ 854425 w 1500349"/>
              <a:gd name="connsiteY9" fmla="*/ 1435810 h 2062590"/>
              <a:gd name="connsiteX10" fmla="*/ 989892 w 1500349"/>
              <a:gd name="connsiteY10" fmla="*/ 1016710 h 2062590"/>
              <a:gd name="connsiteX11" fmla="*/ 1104192 w 1500349"/>
              <a:gd name="connsiteY11" fmla="*/ 699210 h 2062590"/>
              <a:gd name="connsiteX12" fmla="*/ 1154992 w 1500349"/>
              <a:gd name="connsiteY12" fmla="*/ 457910 h 2062590"/>
              <a:gd name="connsiteX13" fmla="*/ 1125446 w 1500349"/>
              <a:gd name="connsiteY13" fmla="*/ 258434 h 2062590"/>
              <a:gd name="connsiteX14" fmla="*/ 1070325 w 1500349"/>
              <a:gd name="connsiteY14" fmla="*/ 170043 h 2062590"/>
              <a:gd name="connsiteX15" fmla="*/ 1158364 w 1500349"/>
              <a:gd name="connsiteY15" fmla="*/ 119454 h 2062590"/>
              <a:gd name="connsiteX16" fmla="*/ 1456972 w 1500349"/>
              <a:gd name="connsiteY16" fmla="*/ 1943 h 2062590"/>
              <a:gd name="connsiteX17" fmla="*/ 105125 w 1500349"/>
              <a:gd name="connsiteY17" fmla="*/ 225076 h 2062590"/>
              <a:gd name="connsiteX18" fmla="*/ 83958 w 150034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55579"/>
              <a:gd name="connsiteY0" fmla="*/ 292810 h 2062590"/>
              <a:gd name="connsiteX1" fmla="*/ 1088 w 1455579"/>
              <a:gd name="connsiteY1" fmla="*/ 627243 h 2062590"/>
              <a:gd name="connsiteX2" fmla="*/ 85755 w 1455579"/>
              <a:gd name="connsiteY2" fmla="*/ 1160643 h 2062590"/>
              <a:gd name="connsiteX3" fmla="*/ 216988 w 1455579"/>
              <a:gd name="connsiteY3" fmla="*/ 1605143 h 2062590"/>
              <a:gd name="connsiteX4" fmla="*/ 369388 w 1455579"/>
              <a:gd name="connsiteY4" fmla="*/ 1948043 h 2062590"/>
              <a:gd name="connsiteX5" fmla="*/ 458288 w 1455579"/>
              <a:gd name="connsiteY5" fmla="*/ 2041176 h 2062590"/>
              <a:gd name="connsiteX6" fmla="*/ 576822 w 1455579"/>
              <a:gd name="connsiteY6" fmla="*/ 2058110 h 2062590"/>
              <a:gd name="connsiteX7" fmla="*/ 686888 w 1455579"/>
              <a:gd name="connsiteY7" fmla="*/ 1977676 h 2062590"/>
              <a:gd name="connsiteX8" fmla="*/ 754622 w 1455579"/>
              <a:gd name="connsiteY8" fmla="*/ 1774476 h 2062590"/>
              <a:gd name="connsiteX9" fmla="*/ 809655 w 1455579"/>
              <a:gd name="connsiteY9" fmla="*/ 1435810 h 2062590"/>
              <a:gd name="connsiteX10" fmla="*/ 945122 w 1455579"/>
              <a:gd name="connsiteY10" fmla="*/ 1016710 h 2062590"/>
              <a:gd name="connsiteX11" fmla="*/ 1059422 w 1455579"/>
              <a:gd name="connsiteY11" fmla="*/ 699210 h 2062590"/>
              <a:gd name="connsiteX12" fmla="*/ 1110222 w 1455579"/>
              <a:gd name="connsiteY12" fmla="*/ 457910 h 2062590"/>
              <a:gd name="connsiteX13" fmla="*/ 1080676 w 1455579"/>
              <a:gd name="connsiteY13" fmla="*/ 258434 h 2062590"/>
              <a:gd name="connsiteX14" fmla="*/ 1025555 w 1455579"/>
              <a:gd name="connsiteY14" fmla="*/ 170043 h 2062590"/>
              <a:gd name="connsiteX15" fmla="*/ 1113594 w 1455579"/>
              <a:gd name="connsiteY15" fmla="*/ 119454 h 2062590"/>
              <a:gd name="connsiteX16" fmla="*/ 1412202 w 1455579"/>
              <a:gd name="connsiteY16" fmla="*/ 1943 h 2062590"/>
              <a:gd name="connsiteX17" fmla="*/ 60355 w 1455579"/>
              <a:gd name="connsiteY17" fmla="*/ 225076 h 2062590"/>
              <a:gd name="connsiteX18" fmla="*/ 39188 w 1455579"/>
              <a:gd name="connsiteY18" fmla="*/ 292810 h 2062590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12203"/>
              <a:gd name="connsiteY0" fmla="*/ 290868 h 2060648"/>
              <a:gd name="connsiteX1" fmla="*/ 1088 w 1412203"/>
              <a:gd name="connsiteY1" fmla="*/ 625301 h 2060648"/>
              <a:gd name="connsiteX2" fmla="*/ 85755 w 1412203"/>
              <a:gd name="connsiteY2" fmla="*/ 1158701 h 2060648"/>
              <a:gd name="connsiteX3" fmla="*/ 216988 w 1412203"/>
              <a:gd name="connsiteY3" fmla="*/ 1603201 h 2060648"/>
              <a:gd name="connsiteX4" fmla="*/ 369388 w 1412203"/>
              <a:gd name="connsiteY4" fmla="*/ 1946101 h 2060648"/>
              <a:gd name="connsiteX5" fmla="*/ 458288 w 1412203"/>
              <a:gd name="connsiteY5" fmla="*/ 2039234 h 2060648"/>
              <a:gd name="connsiteX6" fmla="*/ 576822 w 1412203"/>
              <a:gd name="connsiteY6" fmla="*/ 2056168 h 2060648"/>
              <a:gd name="connsiteX7" fmla="*/ 686888 w 1412203"/>
              <a:gd name="connsiteY7" fmla="*/ 1975734 h 2060648"/>
              <a:gd name="connsiteX8" fmla="*/ 754622 w 1412203"/>
              <a:gd name="connsiteY8" fmla="*/ 1772534 h 2060648"/>
              <a:gd name="connsiteX9" fmla="*/ 809655 w 1412203"/>
              <a:gd name="connsiteY9" fmla="*/ 1433868 h 2060648"/>
              <a:gd name="connsiteX10" fmla="*/ 945122 w 1412203"/>
              <a:gd name="connsiteY10" fmla="*/ 1014768 h 2060648"/>
              <a:gd name="connsiteX11" fmla="*/ 1059422 w 1412203"/>
              <a:gd name="connsiteY11" fmla="*/ 697268 h 2060648"/>
              <a:gd name="connsiteX12" fmla="*/ 1110222 w 1412203"/>
              <a:gd name="connsiteY12" fmla="*/ 455968 h 2060648"/>
              <a:gd name="connsiteX13" fmla="*/ 1080676 w 1412203"/>
              <a:gd name="connsiteY13" fmla="*/ 256492 h 2060648"/>
              <a:gd name="connsiteX14" fmla="*/ 1025555 w 1412203"/>
              <a:gd name="connsiteY14" fmla="*/ 168101 h 2060648"/>
              <a:gd name="connsiteX15" fmla="*/ 1113594 w 1412203"/>
              <a:gd name="connsiteY15" fmla="*/ 117512 h 2060648"/>
              <a:gd name="connsiteX16" fmla="*/ 1412202 w 1412203"/>
              <a:gd name="connsiteY16" fmla="*/ 1 h 2060648"/>
              <a:gd name="connsiteX17" fmla="*/ 60355 w 1412203"/>
              <a:gd name="connsiteY17" fmla="*/ 223134 h 2060648"/>
              <a:gd name="connsiteX18" fmla="*/ 39188 w 1412203"/>
              <a:gd name="connsiteY18" fmla="*/ 290868 h 2060648"/>
              <a:gd name="connsiteX0" fmla="*/ 39188 w 1412201"/>
              <a:gd name="connsiteY0" fmla="*/ 290866 h 2060646"/>
              <a:gd name="connsiteX1" fmla="*/ 1088 w 1412201"/>
              <a:gd name="connsiteY1" fmla="*/ 625299 h 2060646"/>
              <a:gd name="connsiteX2" fmla="*/ 85755 w 1412201"/>
              <a:gd name="connsiteY2" fmla="*/ 1158699 h 2060646"/>
              <a:gd name="connsiteX3" fmla="*/ 216988 w 1412201"/>
              <a:gd name="connsiteY3" fmla="*/ 1603199 h 2060646"/>
              <a:gd name="connsiteX4" fmla="*/ 369388 w 1412201"/>
              <a:gd name="connsiteY4" fmla="*/ 1946099 h 2060646"/>
              <a:gd name="connsiteX5" fmla="*/ 458288 w 1412201"/>
              <a:gd name="connsiteY5" fmla="*/ 2039232 h 2060646"/>
              <a:gd name="connsiteX6" fmla="*/ 576822 w 1412201"/>
              <a:gd name="connsiteY6" fmla="*/ 2056166 h 2060646"/>
              <a:gd name="connsiteX7" fmla="*/ 686888 w 1412201"/>
              <a:gd name="connsiteY7" fmla="*/ 1975732 h 2060646"/>
              <a:gd name="connsiteX8" fmla="*/ 754622 w 1412201"/>
              <a:gd name="connsiteY8" fmla="*/ 1772532 h 2060646"/>
              <a:gd name="connsiteX9" fmla="*/ 809655 w 1412201"/>
              <a:gd name="connsiteY9" fmla="*/ 1433866 h 2060646"/>
              <a:gd name="connsiteX10" fmla="*/ 945122 w 1412201"/>
              <a:gd name="connsiteY10" fmla="*/ 1014766 h 2060646"/>
              <a:gd name="connsiteX11" fmla="*/ 1059422 w 1412201"/>
              <a:gd name="connsiteY11" fmla="*/ 697266 h 2060646"/>
              <a:gd name="connsiteX12" fmla="*/ 1110222 w 1412201"/>
              <a:gd name="connsiteY12" fmla="*/ 455966 h 2060646"/>
              <a:gd name="connsiteX13" fmla="*/ 1080676 w 1412201"/>
              <a:gd name="connsiteY13" fmla="*/ 256490 h 2060646"/>
              <a:gd name="connsiteX14" fmla="*/ 1025555 w 1412201"/>
              <a:gd name="connsiteY14" fmla="*/ 168099 h 2060646"/>
              <a:gd name="connsiteX15" fmla="*/ 1113594 w 1412201"/>
              <a:gd name="connsiteY15" fmla="*/ 117510 h 2060646"/>
              <a:gd name="connsiteX16" fmla="*/ 1412202 w 1412201"/>
              <a:gd name="connsiteY16" fmla="*/ -1 h 2060646"/>
              <a:gd name="connsiteX17" fmla="*/ 60355 w 1412201"/>
              <a:gd name="connsiteY17" fmla="*/ 223132 h 2060646"/>
              <a:gd name="connsiteX18" fmla="*/ 39188 w 1412201"/>
              <a:gd name="connsiteY18" fmla="*/ 290866 h 2060646"/>
              <a:gd name="connsiteX0" fmla="*/ 39188 w 1424529"/>
              <a:gd name="connsiteY0" fmla="*/ 312384 h 2082164"/>
              <a:gd name="connsiteX1" fmla="*/ 1088 w 1424529"/>
              <a:gd name="connsiteY1" fmla="*/ 646817 h 2082164"/>
              <a:gd name="connsiteX2" fmla="*/ 85755 w 1424529"/>
              <a:gd name="connsiteY2" fmla="*/ 1180217 h 2082164"/>
              <a:gd name="connsiteX3" fmla="*/ 216988 w 1424529"/>
              <a:gd name="connsiteY3" fmla="*/ 1624717 h 2082164"/>
              <a:gd name="connsiteX4" fmla="*/ 369388 w 1424529"/>
              <a:gd name="connsiteY4" fmla="*/ 1967617 h 2082164"/>
              <a:gd name="connsiteX5" fmla="*/ 458288 w 1424529"/>
              <a:gd name="connsiteY5" fmla="*/ 2060750 h 2082164"/>
              <a:gd name="connsiteX6" fmla="*/ 576822 w 1424529"/>
              <a:gd name="connsiteY6" fmla="*/ 2077684 h 2082164"/>
              <a:gd name="connsiteX7" fmla="*/ 686888 w 1424529"/>
              <a:gd name="connsiteY7" fmla="*/ 1997250 h 2082164"/>
              <a:gd name="connsiteX8" fmla="*/ 754622 w 1424529"/>
              <a:gd name="connsiteY8" fmla="*/ 1794050 h 2082164"/>
              <a:gd name="connsiteX9" fmla="*/ 809655 w 1424529"/>
              <a:gd name="connsiteY9" fmla="*/ 1455384 h 2082164"/>
              <a:gd name="connsiteX10" fmla="*/ 945122 w 1424529"/>
              <a:gd name="connsiteY10" fmla="*/ 1036284 h 2082164"/>
              <a:gd name="connsiteX11" fmla="*/ 1059422 w 1424529"/>
              <a:gd name="connsiteY11" fmla="*/ 718784 h 2082164"/>
              <a:gd name="connsiteX12" fmla="*/ 1110222 w 1424529"/>
              <a:gd name="connsiteY12" fmla="*/ 477484 h 2082164"/>
              <a:gd name="connsiteX13" fmla="*/ 1080676 w 1424529"/>
              <a:gd name="connsiteY13" fmla="*/ 278008 h 2082164"/>
              <a:gd name="connsiteX14" fmla="*/ 1025555 w 1424529"/>
              <a:gd name="connsiteY14" fmla="*/ 189617 h 2082164"/>
              <a:gd name="connsiteX15" fmla="*/ 1113594 w 1424529"/>
              <a:gd name="connsiteY15" fmla="*/ 139028 h 2082164"/>
              <a:gd name="connsiteX16" fmla="*/ 1424529 w 1424529"/>
              <a:gd name="connsiteY16" fmla="*/ 0 h 2082164"/>
              <a:gd name="connsiteX17" fmla="*/ 60355 w 1424529"/>
              <a:gd name="connsiteY17" fmla="*/ 244650 h 2082164"/>
              <a:gd name="connsiteX18" fmla="*/ 39188 w 1424529"/>
              <a:gd name="connsiteY18" fmla="*/ 312384 h 208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24529" h="2082164">
                <a:moveTo>
                  <a:pt x="39188" y="312384"/>
                </a:moveTo>
                <a:cubicBezTo>
                  <a:pt x="29310" y="379412"/>
                  <a:pt x="-6673" y="502178"/>
                  <a:pt x="1088" y="646817"/>
                </a:cubicBezTo>
                <a:cubicBezTo>
                  <a:pt x="8849" y="791456"/>
                  <a:pt x="49772" y="1017234"/>
                  <a:pt x="85755" y="1180217"/>
                </a:cubicBezTo>
                <a:cubicBezTo>
                  <a:pt x="121738" y="1343200"/>
                  <a:pt x="169716" y="1493484"/>
                  <a:pt x="216988" y="1624717"/>
                </a:cubicBezTo>
                <a:cubicBezTo>
                  <a:pt x="264260" y="1755950"/>
                  <a:pt x="329171" y="1894945"/>
                  <a:pt x="369388" y="1967617"/>
                </a:cubicBezTo>
                <a:cubicBezTo>
                  <a:pt x="409605" y="2040289"/>
                  <a:pt x="423716" y="2042406"/>
                  <a:pt x="458288" y="2060750"/>
                </a:cubicBezTo>
                <a:cubicBezTo>
                  <a:pt x="492860" y="2079094"/>
                  <a:pt x="538722" y="2088267"/>
                  <a:pt x="576822" y="2077684"/>
                </a:cubicBezTo>
                <a:cubicBezTo>
                  <a:pt x="614922" y="2067101"/>
                  <a:pt x="657255" y="2044522"/>
                  <a:pt x="686888" y="1997250"/>
                </a:cubicBezTo>
                <a:cubicBezTo>
                  <a:pt x="716521" y="1949978"/>
                  <a:pt x="734161" y="1884361"/>
                  <a:pt x="754622" y="1794050"/>
                </a:cubicBezTo>
                <a:cubicBezTo>
                  <a:pt x="775083" y="1703739"/>
                  <a:pt x="777905" y="1581678"/>
                  <a:pt x="809655" y="1455384"/>
                </a:cubicBezTo>
                <a:cubicBezTo>
                  <a:pt x="841405" y="1329090"/>
                  <a:pt x="903494" y="1159051"/>
                  <a:pt x="945122" y="1036284"/>
                </a:cubicBezTo>
                <a:cubicBezTo>
                  <a:pt x="986750" y="913517"/>
                  <a:pt x="1031905" y="811917"/>
                  <a:pt x="1059422" y="718784"/>
                </a:cubicBezTo>
                <a:cubicBezTo>
                  <a:pt x="1086939" y="625651"/>
                  <a:pt x="1106680" y="550947"/>
                  <a:pt x="1110222" y="477484"/>
                </a:cubicBezTo>
                <a:cubicBezTo>
                  <a:pt x="1113764" y="404021"/>
                  <a:pt x="1094787" y="325986"/>
                  <a:pt x="1080676" y="278008"/>
                </a:cubicBezTo>
                <a:cubicBezTo>
                  <a:pt x="1066565" y="230030"/>
                  <a:pt x="1020069" y="212780"/>
                  <a:pt x="1025555" y="189617"/>
                </a:cubicBezTo>
                <a:cubicBezTo>
                  <a:pt x="1031041" y="166454"/>
                  <a:pt x="1047099" y="170631"/>
                  <a:pt x="1113594" y="139028"/>
                </a:cubicBezTo>
                <a:cubicBezTo>
                  <a:pt x="1180089" y="107425"/>
                  <a:pt x="1182543" y="101151"/>
                  <a:pt x="1424529" y="0"/>
                </a:cubicBezTo>
                <a:cubicBezTo>
                  <a:pt x="1240711" y="25510"/>
                  <a:pt x="308133" y="212176"/>
                  <a:pt x="60355" y="244650"/>
                </a:cubicBezTo>
                <a:cubicBezTo>
                  <a:pt x="23705" y="413992"/>
                  <a:pt x="49066" y="245356"/>
                  <a:pt x="39188" y="312384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56064" y="3645024"/>
            <a:ext cx="792000" cy="0"/>
          </a:xfrm>
          <a:prstGeom prst="straightConnector1">
            <a:avLst/>
          </a:prstGeom>
          <a:ln w="127000" cap="rnd">
            <a:gradFill flip="none" rotWithShape="1">
              <a:gsLst>
                <a:gs pos="25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40000">
                  <a:schemeClr val="bg1"/>
                </a:gs>
                <a:gs pos="100000">
                  <a:schemeClr val="bg1"/>
                </a:gs>
              </a:gsLst>
              <a:lin ang="0" scaled="1"/>
              <a:tileRect/>
            </a:gra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52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u-Cheng Lin\Downloads\icons\open-archiv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8092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28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91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H" pitchFamily="34" charset="-128"/>
                <a:ea typeface="Kozuka Gothic Pro H" pitchFamily="34" charset="-128"/>
              </a:rPr>
              <a:t>NPY</a:t>
            </a:r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44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>
            <a:off x="3776216" y="2710272"/>
            <a:ext cx="1080000" cy="1080000"/>
          </a:xfrm>
          <a:prstGeom prst="snip1Rect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b"/>
          <a:lstStyle/>
          <a:p>
            <a:pPr algn="r"/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6216" y="2710272"/>
            <a:ext cx="540000" cy="358688"/>
          </a:xfrm>
          <a:prstGeom prst="rect">
            <a:avLst/>
          </a:prstGeom>
          <a:gradFill flip="none" rotWithShape="1">
            <a:gsLst>
              <a:gs pos="50000">
                <a:srgbClr val="606060"/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4022065" y="3232026"/>
            <a:ext cx="588302" cy="43200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STL</a:t>
            </a:r>
            <a:endParaRPr lang="zh-TW" altLang="en-US" sz="2800" dirty="0">
              <a:solidFill>
                <a:prstClr val="black">
                  <a:lumMod val="75000"/>
                  <a:lumOff val="25000"/>
                </a:prstClr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726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078725" y="3140966"/>
            <a:ext cx="918196" cy="785210"/>
            <a:chOff x="2157788" y="3377704"/>
            <a:chExt cx="900000" cy="761846"/>
          </a:xfrm>
        </p:grpSpPr>
        <p:sp>
          <p:nvSpPr>
            <p:cNvPr id="2" name="Rounded Rectangle 1"/>
            <p:cNvSpPr/>
            <p:nvPr/>
          </p:nvSpPr>
          <p:spPr>
            <a:xfrm>
              <a:off x="2157788" y="3527550"/>
              <a:ext cx="900000" cy="6120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2383901" y="3377704"/>
              <a:ext cx="352905" cy="149845"/>
            </a:xfrm>
            <a:prstGeom prst="trapezoid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8780" y="3644542"/>
              <a:ext cx="378016" cy="378016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301818" y="3024492"/>
            <a:ext cx="504056" cy="0"/>
          </a:xfrm>
          <a:prstGeom prst="line">
            <a:avLst/>
          </a:prstGeom>
          <a:noFill/>
          <a:ln w="1016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805874" y="2898492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4932040" y="2970492"/>
            <a:ext cx="144016" cy="10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70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4800" dirty="0">
                <a:solidFill>
                  <a:prstClr val="black">
                    <a:lumMod val="75000"/>
                    <a:lumOff val="25000"/>
                  </a:prstClr>
                </a:solidFill>
                <a:latin typeface="Kozuka Gothic Pro H" pitchFamily="34" charset="-128"/>
                <a:ea typeface="Kozuka Gothic Pro H" pitchFamily="34" charset="-128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97174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598" y="2933742"/>
            <a:ext cx="576064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494912" y="3351912"/>
            <a:ext cx="576064" cy="57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77598" y="2934598"/>
            <a:ext cx="417314" cy="417314"/>
          </a:xfrm>
          <a:prstGeom prst="straightConnector1">
            <a:avLst/>
          </a:prstGeom>
          <a:solidFill>
            <a:schemeClr val="bg1"/>
          </a:solidFill>
          <a:ln w="63500" cap="rnd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09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rapezoid 4"/>
          <p:cNvSpPr/>
          <p:nvPr/>
        </p:nvSpPr>
        <p:spPr>
          <a:xfrm rot="16200000">
            <a:off x="4759785" y="3159472"/>
            <a:ext cx="417758" cy="154440"/>
          </a:xfrm>
          <a:prstGeom prst="trapezoid">
            <a:avLst>
              <a:gd name="adj" fmla="val 5121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4096678" y="2960688"/>
            <a:ext cx="763354" cy="552008"/>
          </a:xfrm>
          <a:prstGeom prst="roundRect">
            <a:avLst>
              <a:gd name="adj" fmla="val 13601"/>
            </a:avLst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Image result for curs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376" y="3311312"/>
            <a:ext cx="618012" cy="618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57205" y="3615680"/>
            <a:ext cx="393414" cy="295125"/>
            <a:chOff x="4573892" y="3615680"/>
            <a:chExt cx="360040" cy="295125"/>
          </a:xfrm>
        </p:grpSpPr>
        <p:sp>
          <p:nvSpPr>
            <p:cNvPr id="14" name="Rounded Rectangle 13"/>
            <p:cNvSpPr/>
            <p:nvPr/>
          </p:nvSpPr>
          <p:spPr>
            <a:xfrm>
              <a:off x="4573892" y="3663470"/>
              <a:ext cx="360040" cy="247335"/>
            </a:xfrm>
            <a:prstGeom prst="roundRect">
              <a:avLst>
                <a:gd name="adj" fmla="val 9683"/>
              </a:avLst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Trapezoid 17"/>
            <p:cNvSpPr/>
            <p:nvPr/>
          </p:nvSpPr>
          <p:spPr>
            <a:xfrm>
              <a:off x="4669205" y="3615680"/>
              <a:ext cx="169413" cy="60559"/>
            </a:xfrm>
            <a:prstGeom prst="trapezoid">
              <a:avLst>
                <a:gd name="adj" fmla="val 51211"/>
              </a:avLst>
            </a:prstGeom>
            <a:solidFill>
              <a:schemeClr val="bg1">
                <a:lumMod val="65000"/>
              </a:schemeClr>
            </a:solidFill>
            <a:ln w="50800">
              <a:solidFill>
                <a:schemeClr val="bg1">
                  <a:lumMod val="6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4683331" y="3716556"/>
            <a:ext cx="141162" cy="141162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Oval 19"/>
          <p:cNvSpPr/>
          <p:nvPr/>
        </p:nvSpPr>
        <p:spPr>
          <a:xfrm>
            <a:off x="4897889" y="3671183"/>
            <a:ext cx="28232" cy="28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91682" y="2925000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Rounded Rectangle 2"/>
          <p:cNvSpPr/>
          <p:nvPr/>
        </p:nvSpPr>
        <p:spPr>
          <a:xfrm>
            <a:off x="4128193" y="2924998"/>
            <a:ext cx="154286" cy="100285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115336" y="3318426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78825" y="312300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4392000" y="3537000"/>
            <a:ext cx="720000" cy="432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ounded Rectangle 11"/>
          <p:cNvSpPr/>
          <p:nvPr/>
        </p:nvSpPr>
        <p:spPr>
          <a:xfrm flipV="1">
            <a:off x="4861521" y="2925000"/>
            <a:ext cx="154286" cy="612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12"/>
          <p:cNvSpPr/>
          <p:nvPr/>
        </p:nvSpPr>
        <p:spPr>
          <a:xfrm flipV="1">
            <a:off x="4848755" y="3123000"/>
            <a:ext cx="180000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10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83296" y="2935243"/>
            <a:ext cx="396000" cy="396000"/>
            <a:chOff x="4087000" y="2940427"/>
            <a:chExt cx="432000" cy="43242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087000" y="2940849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4087000" y="2940427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4668891" y="3522870"/>
            <a:ext cx="396000" cy="396000"/>
            <a:chOff x="4716016" y="3573016"/>
            <a:chExt cx="432000" cy="43242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rot="5400000">
            <a:off x="4668888" y="2935665"/>
            <a:ext cx="396000" cy="396000"/>
            <a:chOff x="4716016" y="3573016"/>
            <a:chExt cx="432000" cy="43242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rot="16200000">
            <a:off x="4084290" y="3522870"/>
            <a:ext cx="396000" cy="396000"/>
            <a:chOff x="4716016" y="3573016"/>
            <a:chExt cx="432000" cy="43242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716016" y="3573438"/>
              <a:ext cx="0" cy="432000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716016" y="3573016"/>
              <a:ext cx="432000" cy="48"/>
            </a:xfrm>
            <a:prstGeom prst="line">
              <a:avLst/>
            </a:prstGeom>
            <a:ln w="635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4860024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75976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976" y="3031707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60024" y="3720629"/>
            <a:ext cx="108000" cy="108000"/>
          </a:xfrm>
          <a:prstGeom prst="line">
            <a:avLst/>
          </a:prstGeom>
          <a:ln w="63500" cap="flat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3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7200" b="1" dirty="0">
              <a:solidFill>
                <a:sysClr val="windowText" lastClr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5" t="25275" r="25275" b="38534"/>
          <a:stretch/>
        </p:blipFill>
        <p:spPr bwMode="auto">
          <a:xfrm>
            <a:off x="4243474" y="3080261"/>
            <a:ext cx="657052" cy="69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3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000" y="2889000"/>
            <a:ext cx="1080000" cy="1080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87451" cy="110799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TW" sz="7200" b="1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3D</a:t>
            </a:r>
            <a:endParaRPr lang="zh-TW" altLang="en-US" sz="7200" b="1" dirty="0">
              <a:latin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1" t="24621" r="27300" b="37690"/>
          <a:stretch/>
        </p:blipFill>
        <p:spPr bwMode="auto">
          <a:xfrm>
            <a:off x="4093234" y="3083072"/>
            <a:ext cx="957533" cy="72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89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</Words>
  <Application>Microsoft Office PowerPoint</Application>
  <PresentationFormat>On-screen Show (4:3)</PresentationFormat>
  <Paragraphs>6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Columbia University</dc:creator>
  <cp:lastModifiedBy>Columbia University</cp:lastModifiedBy>
  <cp:revision>174</cp:revision>
  <dcterms:created xsi:type="dcterms:W3CDTF">2016-02-26T19:35:57Z</dcterms:created>
  <dcterms:modified xsi:type="dcterms:W3CDTF">2017-02-11T01:48:26Z</dcterms:modified>
</cp:coreProperties>
</file>