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6" r:id="rId2"/>
    <p:sldId id="309" r:id="rId3"/>
    <p:sldId id="310" r:id="rId4"/>
    <p:sldId id="311" r:id="rId5"/>
    <p:sldId id="326" r:id="rId6"/>
    <p:sldId id="324" r:id="rId7"/>
    <p:sldId id="325" r:id="rId8"/>
    <p:sldId id="327" r:id="rId9"/>
    <p:sldId id="330" r:id="rId10"/>
    <p:sldId id="334" r:id="rId11"/>
    <p:sldId id="331" r:id="rId12"/>
    <p:sldId id="332" r:id="rId13"/>
    <p:sldId id="333" r:id="rId14"/>
    <p:sldId id="328" r:id="rId15"/>
    <p:sldId id="313" r:id="rId16"/>
    <p:sldId id="314" r:id="rId17"/>
    <p:sldId id="335" r:id="rId18"/>
    <p:sldId id="315" r:id="rId19"/>
    <p:sldId id="317" r:id="rId20"/>
    <p:sldId id="316" r:id="rId21"/>
    <p:sldId id="32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505050"/>
    <a:srgbClr val="FF000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0" autoAdjust="0"/>
    <p:restoredTop sz="94571" autoAdjust="0"/>
  </p:normalViewPr>
  <p:slideViewPr>
    <p:cSldViewPr>
      <p:cViewPr>
        <p:scale>
          <a:sx n="66" d="100"/>
          <a:sy n="66" d="100"/>
        </p:scale>
        <p:origin x="-305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515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833839" y="325549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 rot="16200000">
            <a:off x="4594434" y="3146931"/>
            <a:ext cx="684000" cy="239511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4096678" y="2978687"/>
            <a:ext cx="720000" cy="576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85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apezoid 13"/>
          <p:cNvSpPr/>
          <p:nvPr/>
        </p:nvSpPr>
        <p:spPr>
          <a:xfrm rot="16200000">
            <a:off x="4594434" y="3146931"/>
            <a:ext cx="684000" cy="239511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096678" y="2978687"/>
            <a:ext cx="720000" cy="576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 rot="27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0" name="Circular Arrow 9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7" name="Circular Arrow 16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5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 rot="16200000">
            <a:off x="4594434" y="3146931"/>
            <a:ext cx="684000" cy="239511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4096678" y="2978687"/>
            <a:ext cx="720000" cy="576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3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apezoid 13"/>
          <p:cNvSpPr/>
          <p:nvPr/>
        </p:nvSpPr>
        <p:spPr>
          <a:xfrm rot="16200000">
            <a:off x="4594434" y="3146931"/>
            <a:ext cx="684000" cy="239511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096678" y="2978687"/>
            <a:ext cx="720000" cy="576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 rot="81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0" name="Circular Arrow 9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7" name="Circular Arrow 16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5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77534" y="3448050"/>
            <a:ext cx="792000" cy="504000"/>
            <a:chOff x="1187624" y="1844823"/>
            <a:chExt cx="959511" cy="6120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Trapezoid 30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grpFill/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76677" y="2916000"/>
            <a:ext cx="792000" cy="504000"/>
            <a:chOff x="1187624" y="1844823"/>
            <a:chExt cx="959511" cy="612001"/>
          </a:xfrm>
        </p:grpSpPr>
        <p:sp>
          <p:nvSpPr>
            <p:cNvPr id="27" name="Rounded Rectangle 26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Trapezoid 27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22579" y="3232024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64560" y="3157635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18000" y="3328419"/>
            <a:ext cx="108000" cy="424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4500000" y="310382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20547" r="25254" b="35737"/>
          <a:stretch/>
        </p:blipFill>
        <p:spPr bwMode="auto">
          <a:xfrm>
            <a:off x="4039866" y="3007742"/>
            <a:ext cx="1064269" cy="8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086000" y="2925000"/>
            <a:ext cx="972000" cy="1008000"/>
          </a:xfrm>
          <a:prstGeom prst="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098132" y="3126581"/>
            <a:ext cx="264318" cy="91728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79119" y="2921795"/>
            <a:ext cx="45244" cy="197643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31" y="3126581"/>
            <a:ext cx="388144" cy="7620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43450" y="3202781"/>
            <a:ext cx="307181" cy="2383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89549" y="3522911"/>
            <a:ext cx="249176" cy="53727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33925" y="2926557"/>
            <a:ext cx="48815" cy="269081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740213" y="3208015"/>
            <a:ext cx="55625" cy="311473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794982" y="3522340"/>
            <a:ext cx="15143" cy="387673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381500" y="3145631"/>
            <a:ext cx="64294" cy="466725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48175" y="3534247"/>
            <a:ext cx="334900" cy="85253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90988" y="3564731"/>
            <a:ext cx="359568" cy="52389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400550" y="3612357"/>
            <a:ext cx="54769" cy="311943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2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Group 42"/>
          <p:cNvGrpSpPr/>
          <p:nvPr/>
        </p:nvGrpSpPr>
        <p:grpSpPr>
          <a:xfrm rot="20274002">
            <a:off x="4083717" y="3189807"/>
            <a:ext cx="540000" cy="540000"/>
            <a:chOff x="1927089" y="2914363"/>
            <a:chExt cx="570555" cy="570555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44" name="Group 43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5" name="Flowchart: Manual Operation 5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Flowchart: Manual Operation 5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5" name="Donut 44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3" name="Flowchart: Manual Operation 5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Flowchart: Manual Operation 5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1" name="Flowchart: Manual Operation 5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Flowchart: Manual Operation 5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 rot="21301497">
            <a:off x="4603302" y="2968555"/>
            <a:ext cx="432000" cy="432000"/>
            <a:chOff x="1927089" y="2914363"/>
            <a:chExt cx="570555" cy="570555"/>
          </a:xfrm>
          <a:solidFill>
            <a:schemeClr val="bg1">
              <a:lumMod val="65000"/>
            </a:schemeClr>
          </a:solidFill>
        </p:grpSpPr>
        <p:grpSp>
          <p:nvGrpSpPr>
            <p:cNvPr id="58" name="Group 57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9" name="Flowchart: Manual Operation 6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Flowchart: Manual Operation 6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9" name="Donut 5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0" name="Group 5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7" name="Flowchart: Manual Operation 6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Flowchart: Manual Operation 6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5" name="Flowchart: Manual Operation 6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Flowchart: Manual Operation 6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2555776" y="3190295"/>
            <a:ext cx="495328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3" t="23681" r="26208" b="38159"/>
          <a:stretch/>
        </p:blipFill>
        <p:spPr bwMode="auto">
          <a:xfrm>
            <a:off x="4601459" y="3594478"/>
            <a:ext cx="502921" cy="36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57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 rot="16200000">
            <a:off x="4594434" y="3146931"/>
            <a:ext cx="684000" cy="239511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78687"/>
            <a:ext cx="720000" cy="576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rapezoid 64"/>
          <p:cNvSpPr/>
          <p:nvPr/>
        </p:nvSpPr>
        <p:spPr>
          <a:xfrm rot="16200000">
            <a:off x="4594434" y="3146931"/>
            <a:ext cx="684000" cy="239511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Rounded Rectangle 65"/>
          <p:cNvSpPr/>
          <p:nvPr/>
        </p:nvSpPr>
        <p:spPr>
          <a:xfrm>
            <a:off x="4096678" y="2978687"/>
            <a:ext cx="720000" cy="576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 rot="20274002">
            <a:off x="4518832" y="3381570"/>
            <a:ext cx="540000" cy="540000"/>
            <a:chOff x="1927089" y="2914363"/>
            <a:chExt cx="570555" cy="570555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Donut 3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7" name="Flowchart: Manual Operation 4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lowchart: Manual Operation 4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5" name="Flowchart: Manual Operation 4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3" name="Flowchart: Manual Operation 4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21301497">
            <a:off x="4244771" y="3125649"/>
            <a:ext cx="432000" cy="432000"/>
            <a:chOff x="1927089" y="2914363"/>
            <a:chExt cx="570555" cy="570555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Donut 52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1" name="Flowchart: Manual Operation 6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Flowchart: Manual Operation 6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9" name="Flowchart: Manual Operation 5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Flowchart: Manual Operation 5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7" name="Flowchart: Manual Operation 5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3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 rot="16200000">
            <a:off x="4594434" y="3146931"/>
            <a:ext cx="684000" cy="239511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4096678" y="2978687"/>
            <a:ext cx="720000" cy="576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03082" y="3153526"/>
            <a:ext cx="756001" cy="756000"/>
            <a:chOff x="4270601" y="3180564"/>
            <a:chExt cx="756001" cy="756000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7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</Words>
  <Application>Microsoft Office PowerPoint</Application>
  <PresentationFormat>On-screen Show (4:3)</PresentationFormat>
  <Paragraphs>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263</cp:revision>
  <dcterms:created xsi:type="dcterms:W3CDTF">2016-02-26T19:35:57Z</dcterms:created>
  <dcterms:modified xsi:type="dcterms:W3CDTF">2017-04-20T19:25:53Z</dcterms:modified>
</cp:coreProperties>
</file>