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86" r:id="rId2"/>
    <p:sldId id="309" r:id="rId3"/>
    <p:sldId id="310" r:id="rId4"/>
    <p:sldId id="311" r:id="rId5"/>
    <p:sldId id="326" r:id="rId6"/>
    <p:sldId id="324" r:id="rId7"/>
    <p:sldId id="325" r:id="rId8"/>
    <p:sldId id="327" r:id="rId9"/>
    <p:sldId id="330" r:id="rId10"/>
    <p:sldId id="329" r:id="rId11"/>
    <p:sldId id="328" r:id="rId12"/>
    <p:sldId id="313" r:id="rId13"/>
    <p:sldId id="314" r:id="rId14"/>
    <p:sldId id="315" r:id="rId15"/>
    <p:sldId id="317" r:id="rId16"/>
    <p:sldId id="316" r:id="rId17"/>
    <p:sldId id="320" r:id="rId18"/>
    <p:sldId id="321" r:id="rId19"/>
    <p:sldId id="322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FFC8C8"/>
    <a:srgbClr val="FF6464"/>
    <a:srgbClr val="FF000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83" autoAdjust="0"/>
    <p:restoredTop sz="94571" autoAdjust="0"/>
  </p:normalViewPr>
  <p:slideViewPr>
    <p:cSldViewPr>
      <p:cViewPr>
        <p:scale>
          <a:sx n="75" d="100"/>
          <a:sy n="75" d="100"/>
        </p:scale>
        <p:origin x="-310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854A-4542-4C46-92B4-B1933D0339E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511-65DA-4553-975B-47BBB9AD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60511-65DA-4553-975B-47BBB9AD5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4112902" y="3190836"/>
            <a:ext cx="918196" cy="630769"/>
          </a:xfrm>
          <a:prstGeom prst="roundRect">
            <a:avLst>
              <a:gd name="adj" fmla="val 9683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>
            <a:off x="4355976" y="3068960"/>
            <a:ext cx="43204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392000" y="3326220"/>
            <a:ext cx="360000" cy="36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862414" y="32459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tx2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Trapezoid 72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tx2">
              <a:lumMod val="40000"/>
              <a:lumOff val="60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203082" y="3194498"/>
            <a:ext cx="756001" cy="756000"/>
            <a:chOff x="4270601" y="3180564"/>
            <a:chExt cx="756001" cy="756000"/>
          </a:xfrm>
          <a:solidFill>
            <a:srgbClr val="0070C0"/>
          </a:solidFill>
        </p:grpSpPr>
        <p:grpSp>
          <p:nvGrpSpPr>
            <p:cNvPr id="9" name="Group 8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4" name="Circular Arrow 13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1" name="Circular Arrow 1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659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77534" y="3448050"/>
            <a:ext cx="792000" cy="504000"/>
            <a:chOff x="1187624" y="1844823"/>
            <a:chExt cx="959511" cy="6120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Trapezoid 30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grpFill/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76677" y="2916000"/>
            <a:ext cx="792000" cy="504000"/>
            <a:chOff x="1187624" y="1844823"/>
            <a:chExt cx="959511" cy="612001"/>
          </a:xfrm>
        </p:grpSpPr>
        <p:sp>
          <p:nvSpPr>
            <p:cNvPr id="27" name="Rounded Rectangle 26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Trapezoid 27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22579" y="3232024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64560" y="3157635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4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5" t="25275" r="25275" b="38534"/>
          <a:stretch/>
        </p:blipFill>
        <p:spPr bwMode="auto">
          <a:xfrm>
            <a:off x="4243474" y="3080261"/>
            <a:ext cx="657052" cy="69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7690"/>
          <a:stretch/>
        </p:blipFill>
        <p:spPr bwMode="auto">
          <a:xfrm>
            <a:off x="4093234" y="3083072"/>
            <a:ext cx="957533" cy="72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7574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7572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079336" y="3295262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42825" y="3060494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9090"/>
          <a:stretch/>
        </p:blipFill>
        <p:spPr bwMode="auto">
          <a:xfrm>
            <a:off x="4462933" y="3584277"/>
            <a:ext cx="574700" cy="34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 flipV="1">
            <a:off x="4812664" y="2927574"/>
            <a:ext cx="252000" cy="612000"/>
            <a:chOff x="5652120" y="2848654"/>
            <a:chExt cx="252000" cy="612000"/>
          </a:xfrm>
        </p:grpSpPr>
        <p:sp>
          <p:nvSpPr>
            <p:cNvPr id="12" name="Rounded Rectangle 11"/>
            <p:cNvSpPr/>
            <p:nvPr/>
          </p:nvSpPr>
          <p:spPr>
            <a:xfrm>
              <a:off x="5700977" y="2848654"/>
              <a:ext cx="154286" cy="61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52120" y="2981574"/>
              <a:ext cx="252000" cy="252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4114800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76" y="1844824"/>
            <a:ext cx="2806701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9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176000" y="3033000"/>
            <a:ext cx="792000" cy="792000"/>
            <a:chOff x="4182816" y="3026184"/>
            <a:chExt cx="792000" cy="792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82816" y="3098184"/>
              <a:ext cx="720000" cy="720000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830816" y="302618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264924" y="2996952"/>
            <a:ext cx="0" cy="766564"/>
          </a:xfrm>
          <a:prstGeom prst="line">
            <a:avLst/>
          </a:prstGeom>
          <a:ln w="76200" cap="rnd">
            <a:solidFill>
              <a:srgbClr val="FFC8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80462" y="2996952"/>
            <a:ext cx="0" cy="766564"/>
          </a:xfrm>
          <a:prstGeom prst="line">
            <a:avLst/>
          </a:prstGeom>
          <a:ln w="76200" cap="rnd">
            <a:solidFill>
              <a:srgbClr val="FF64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2924" y="3717048"/>
            <a:ext cx="144000" cy="144000"/>
          </a:xfrm>
          <a:prstGeom prst="ellipse">
            <a:avLst/>
          </a:prstGeom>
          <a:solidFill>
            <a:srgbClr val="FFC8C8"/>
          </a:solidFill>
          <a:ln>
            <a:noFill/>
          </a:ln>
          <a:effectLst>
            <a:glow rad="101600">
              <a:srgbClr val="FFC8C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8462" y="3717048"/>
            <a:ext cx="144000" cy="144000"/>
          </a:xfrm>
          <a:prstGeom prst="ellipse">
            <a:avLst/>
          </a:prstGeom>
          <a:solidFill>
            <a:srgbClr val="FF6464"/>
          </a:solidFill>
          <a:ln>
            <a:noFill/>
          </a:ln>
          <a:effectLst>
            <a:glow rad="101600">
              <a:srgbClr val="FF646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6000" y="2996952"/>
            <a:ext cx="0" cy="766564"/>
          </a:xfrm>
          <a:prstGeom prst="line">
            <a:avLst/>
          </a:prstGeom>
          <a:ln w="762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24000" y="37170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save-file-floppy-di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237704" cy="1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214672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046216" y="3074040"/>
            <a:ext cx="540000" cy="585000"/>
            <a:chOff x="4211960" y="2492896"/>
            <a:chExt cx="864096" cy="936104"/>
          </a:xfrm>
        </p:grpSpPr>
        <p:sp>
          <p:nvSpPr>
            <p:cNvPr id="4" name="Rounded Rectangle 3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00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4226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45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103972" y="3320988"/>
            <a:ext cx="936056" cy="216024"/>
            <a:chOff x="4067944" y="3429000"/>
            <a:chExt cx="936056" cy="2160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40000" y="3429000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67944" y="3645024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1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140000" y="2963749"/>
            <a:ext cx="54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302000" y="3069000"/>
            <a:ext cx="540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4000" y="3174251"/>
            <a:ext cx="54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168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9143" y="2927572"/>
            <a:ext cx="925714" cy="1002857"/>
            <a:chOff x="4211960" y="2492896"/>
            <a:chExt cx="864096" cy="936104"/>
          </a:xfrm>
        </p:grpSpPr>
        <p:sp>
          <p:nvSpPr>
            <p:cNvPr id="3" name="Rounded Rectangle 2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42286" y="3285000"/>
            <a:ext cx="1059428" cy="288000"/>
            <a:chOff x="4042286" y="3279857"/>
            <a:chExt cx="1059428" cy="288000"/>
          </a:xfrm>
        </p:grpSpPr>
        <p:sp>
          <p:nvSpPr>
            <p:cNvPr id="6" name="Oval 5"/>
            <p:cNvSpPr/>
            <p:nvPr/>
          </p:nvSpPr>
          <p:spPr>
            <a:xfrm>
              <a:off x="4042286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8000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13714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02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1333" y="2933700"/>
            <a:ext cx="326487" cy="245165"/>
            <a:chOff x="2440266" y="2996952"/>
            <a:chExt cx="524052" cy="333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40266" y="3140968"/>
              <a:ext cx="189008" cy="189008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29274" y="2996952"/>
              <a:ext cx="335044" cy="333024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9425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2000" y="2889000"/>
            <a:ext cx="1080000" cy="1080000"/>
            <a:chOff x="4032000" y="2889000"/>
            <a:chExt cx="1080000" cy="1080000"/>
          </a:xfrm>
        </p:grpSpPr>
        <p:sp>
          <p:nvSpPr>
            <p:cNvPr id="5" name="Rectangle 4"/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68000" y="2925000"/>
              <a:ext cx="1008000" cy="1008000"/>
              <a:chOff x="4032000" y="2889000"/>
              <a:chExt cx="1080048" cy="10800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032000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016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80032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04048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2000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56016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80032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04048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32000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6016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680032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04048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32000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6016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80032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04048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845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11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427984" y="2889000"/>
            <a:ext cx="1080000" cy="1080000"/>
            <a:chOff x="4427984" y="2889000"/>
            <a:chExt cx="1080000" cy="1080000"/>
          </a:xfrm>
        </p:grpSpPr>
        <p:sp>
          <p:nvSpPr>
            <p:cNvPr id="85" name="Rectangle 84"/>
            <p:cNvSpPr/>
            <p:nvPr/>
          </p:nvSpPr>
          <p:spPr>
            <a:xfrm>
              <a:off x="4427984" y="2889000"/>
              <a:ext cx="1080000" cy="108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/>
            <p:cNvSpPr/>
            <p:nvPr/>
          </p:nvSpPr>
          <p:spPr>
            <a:xfrm rot="10800000"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/>
            <p:cNvSpPr/>
            <p:nvPr/>
          </p:nvSpPr>
          <p:spPr>
            <a:xfrm rot="10800000"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Triangle 59"/>
            <p:cNvSpPr/>
            <p:nvPr/>
          </p:nvSpPr>
          <p:spPr>
            <a:xfrm rot="10800000"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/>
            <p:cNvSpPr/>
            <p:nvPr/>
          </p:nvSpPr>
          <p:spPr>
            <a:xfrm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/>
            <p:cNvSpPr/>
            <p:nvPr/>
          </p:nvSpPr>
          <p:spPr>
            <a:xfrm rot="10800000"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/>
            <p:cNvSpPr/>
            <p:nvPr/>
          </p:nvSpPr>
          <p:spPr>
            <a:xfrm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/>
            <p:cNvSpPr/>
            <p:nvPr/>
          </p:nvSpPr>
          <p:spPr>
            <a:xfrm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 rot="10800000"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10800000"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/>
            <p:cNvSpPr/>
            <p:nvPr/>
          </p:nvSpPr>
          <p:spPr>
            <a:xfrm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rot="10800000"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Triangle 75"/>
            <p:cNvSpPr/>
            <p:nvPr/>
          </p:nvSpPr>
          <p:spPr>
            <a:xfrm rot="10800000"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Triangle 76"/>
            <p:cNvSpPr/>
            <p:nvPr/>
          </p:nvSpPr>
          <p:spPr>
            <a:xfrm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10800000"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Triangle 78"/>
            <p:cNvSpPr/>
            <p:nvPr/>
          </p:nvSpPr>
          <p:spPr>
            <a:xfrm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rot="10800000"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/>
            <p:cNvSpPr/>
            <p:nvPr/>
          </p:nvSpPr>
          <p:spPr>
            <a:xfrm rot="10800000"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/>
            <p:cNvSpPr/>
            <p:nvPr/>
          </p:nvSpPr>
          <p:spPr>
            <a:xfrm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10800000"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gradFill flip="none" rotWithShape="1">
            <a:gsLst>
              <a:gs pos="50000">
                <a:srgbClr val="404040"/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4572000" y="2889000"/>
            <a:ext cx="0" cy="108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6"/>
            <a:endCxn id="3" idx="2"/>
          </p:cNvCxnSpPr>
          <p:nvPr/>
        </p:nvCxnSpPr>
        <p:spPr>
          <a:xfrm flipH="1">
            <a:off x="4032000" y="3429000"/>
            <a:ext cx="108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endParaRPr lang="zh-TW" altLang="en-US" sz="48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786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354210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0">
            <a:off x="4272582" y="2995276"/>
            <a:ext cx="598837" cy="1015258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  <a:gd name="connsiteX0" fmla="*/ 39188 w 1146801"/>
              <a:gd name="connsiteY0" fmla="*/ 260190 h 2029970"/>
              <a:gd name="connsiteX1" fmla="*/ 1088 w 1146801"/>
              <a:gd name="connsiteY1" fmla="*/ 594623 h 2029970"/>
              <a:gd name="connsiteX2" fmla="*/ 85755 w 1146801"/>
              <a:gd name="connsiteY2" fmla="*/ 1128023 h 2029970"/>
              <a:gd name="connsiteX3" fmla="*/ 216988 w 1146801"/>
              <a:gd name="connsiteY3" fmla="*/ 1572523 h 2029970"/>
              <a:gd name="connsiteX4" fmla="*/ 369388 w 1146801"/>
              <a:gd name="connsiteY4" fmla="*/ 1915423 h 2029970"/>
              <a:gd name="connsiteX5" fmla="*/ 458288 w 1146801"/>
              <a:gd name="connsiteY5" fmla="*/ 2008556 h 2029970"/>
              <a:gd name="connsiteX6" fmla="*/ 576822 w 1146801"/>
              <a:gd name="connsiteY6" fmla="*/ 2025490 h 2029970"/>
              <a:gd name="connsiteX7" fmla="*/ 686888 w 1146801"/>
              <a:gd name="connsiteY7" fmla="*/ 1945056 h 2029970"/>
              <a:gd name="connsiteX8" fmla="*/ 754622 w 1146801"/>
              <a:gd name="connsiteY8" fmla="*/ 1741856 h 2029970"/>
              <a:gd name="connsiteX9" fmla="*/ 809655 w 1146801"/>
              <a:gd name="connsiteY9" fmla="*/ 1403190 h 2029970"/>
              <a:gd name="connsiteX10" fmla="*/ 945122 w 1146801"/>
              <a:gd name="connsiteY10" fmla="*/ 984090 h 2029970"/>
              <a:gd name="connsiteX11" fmla="*/ 1059422 w 1146801"/>
              <a:gd name="connsiteY11" fmla="*/ 666590 h 2029970"/>
              <a:gd name="connsiteX12" fmla="*/ 1110222 w 1146801"/>
              <a:gd name="connsiteY12" fmla="*/ 425290 h 2029970"/>
              <a:gd name="connsiteX13" fmla="*/ 1080676 w 1146801"/>
              <a:gd name="connsiteY13" fmla="*/ 225814 h 2029970"/>
              <a:gd name="connsiteX14" fmla="*/ 1025555 w 1146801"/>
              <a:gd name="connsiteY14" fmla="*/ 137423 h 2029970"/>
              <a:gd name="connsiteX15" fmla="*/ 1113594 w 1146801"/>
              <a:gd name="connsiteY15" fmla="*/ 86834 h 2029970"/>
              <a:gd name="connsiteX16" fmla="*/ 1146802 w 1146801"/>
              <a:gd name="connsiteY16" fmla="*/ 0 h 2029970"/>
              <a:gd name="connsiteX17" fmla="*/ 60355 w 1146801"/>
              <a:gd name="connsiteY17" fmla="*/ 192456 h 2029970"/>
              <a:gd name="connsiteX18" fmla="*/ 39188 w 1146801"/>
              <a:gd name="connsiteY18" fmla="*/ 260190 h 2029970"/>
              <a:gd name="connsiteX0" fmla="*/ 39188 w 1197673"/>
              <a:gd name="connsiteY0" fmla="*/ 260736 h 2030516"/>
              <a:gd name="connsiteX1" fmla="*/ 1088 w 1197673"/>
              <a:gd name="connsiteY1" fmla="*/ 595169 h 2030516"/>
              <a:gd name="connsiteX2" fmla="*/ 85755 w 1197673"/>
              <a:gd name="connsiteY2" fmla="*/ 1128569 h 2030516"/>
              <a:gd name="connsiteX3" fmla="*/ 216988 w 1197673"/>
              <a:gd name="connsiteY3" fmla="*/ 1573069 h 2030516"/>
              <a:gd name="connsiteX4" fmla="*/ 369388 w 1197673"/>
              <a:gd name="connsiteY4" fmla="*/ 1915969 h 2030516"/>
              <a:gd name="connsiteX5" fmla="*/ 458288 w 1197673"/>
              <a:gd name="connsiteY5" fmla="*/ 2009102 h 2030516"/>
              <a:gd name="connsiteX6" fmla="*/ 576822 w 1197673"/>
              <a:gd name="connsiteY6" fmla="*/ 2026036 h 2030516"/>
              <a:gd name="connsiteX7" fmla="*/ 686888 w 1197673"/>
              <a:gd name="connsiteY7" fmla="*/ 1945602 h 2030516"/>
              <a:gd name="connsiteX8" fmla="*/ 754622 w 1197673"/>
              <a:gd name="connsiteY8" fmla="*/ 1742402 h 2030516"/>
              <a:gd name="connsiteX9" fmla="*/ 809655 w 1197673"/>
              <a:gd name="connsiteY9" fmla="*/ 1403736 h 2030516"/>
              <a:gd name="connsiteX10" fmla="*/ 945122 w 1197673"/>
              <a:gd name="connsiteY10" fmla="*/ 984636 h 2030516"/>
              <a:gd name="connsiteX11" fmla="*/ 1059422 w 1197673"/>
              <a:gd name="connsiteY11" fmla="*/ 667136 h 2030516"/>
              <a:gd name="connsiteX12" fmla="*/ 1110222 w 1197673"/>
              <a:gd name="connsiteY12" fmla="*/ 425836 h 2030516"/>
              <a:gd name="connsiteX13" fmla="*/ 1080676 w 1197673"/>
              <a:gd name="connsiteY13" fmla="*/ 226360 h 2030516"/>
              <a:gd name="connsiteX14" fmla="*/ 1025555 w 1197673"/>
              <a:gd name="connsiteY14" fmla="*/ 137969 h 2030516"/>
              <a:gd name="connsiteX15" fmla="*/ 1146802 w 1197673"/>
              <a:gd name="connsiteY15" fmla="*/ 546 h 2030516"/>
              <a:gd name="connsiteX16" fmla="*/ 60355 w 1197673"/>
              <a:gd name="connsiteY16" fmla="*/ 193002 h 2030516"/>
              <a:gd name="connsiteX17" fmla="*/ 39188 w 1197673"/>
              <a:gd name="connsiteY17" fmla="*/ 260736 h 203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7673" h="2030516">
                <a:moveTo>
                  <a:pt x="39188" y="260736"/>
                </a:moveTo>
                <a:cubicBezTo>
                  <a:pt x="29310" y="327764"/>
                  <a:pt x="-6673" y="450530"/>
                  <a:pt x="1088" y="595169"/>
                </a:cubicBezTo>
                <a:cubicBezTo>
                  <a:pt x="8849" y="739808"/>
                  <a:pt x="49772" y="965586"/>
                  <a:pt x="85755" y="1128569"/>
                </a:cubicBezTo>
                <a:cubicBezTo>
                  <a:pt x="121738" y="1291552"/>
                  <a:pt x="169716" y="1441836"/>
                  <a:pt x="216988" y="1573069"/>
                </a:cubicBezTo>
                <a:cubicBezTo>
                  <a:pt x="264260" y="1704302"/>
                  <a:pt x="329171" y="1843297"/>
                  <a:pt x="369388" y="1915969"/>
                </a:cubicBezTo>
                <a:cubicBezTo>
                  <a:pt x="409605" y="1988641"/>
                  <a:pt x="423716" y="1990758"/>
                  <a:pt x="458288" y="2009102"/>
                </a:cubicBezTo>
                <a:cubicBezTo>
                  <a:pt x="492860" y="2027446"/>
                  <a:pt x="538722" y="2036619"/>
                  <a:pt x="576822" y="2026036"/>
                </a:cubicBezTo>
                <a:cubicBezTo>
                  <a:pt x="614922" y="2015453"/>
                  <a:pt x="657255" y="1992874"/>
                  <a:pt x="686888" y="1945602"/>
                </a:cubicBezTo>
                <a:cubicBezTo>
                  <a:pt x="716521" y="1898330"/>
                  <a:pt x="734161" y="1832713"/>
                  <a:pt x="754622" y="1742402"/>
                </a:cubicBezTo>
                <a:cubicBezTo>
                  <a:pt x="775083" y="1652091"/>
                  <a:pt x="777905" y="1530030"/>
                  <a:pt x="809655" y="1403736"/>
                </a:cubicBezTo>
                <a:cubicBezTo>
                  <a:pt x="841405" y="1277442"/>
                  <a:pt x="903494" y="1107403"/>
                  <a:pt x="945122" y="984636"/>
                </a:cubicBezTo>
                <a:cubicBezTo>
                  <a:pt x="986750" y="861869"/>
                  <a:pt x="1031905" y="760269"/>
                  <a:pt x="1059422" y="667136"/>
                </a:cubicBezTo>
                <a:cubicBezTo>
                  <a:pt x="1086939" y="574003"/>
                  <a:pt x="1106680" y="499299"/>
                  <a:pt x="1110222" y="425836"/>
                </a:cubicBezTo>
                <a:cubicBezTo>
                  <a:pt x="1113764" y="352373"/>
                  <a:pt x="1094787" y="274338"/>
                  <a:pt x="1080676" y="226360"/>
                </a:cubicBezTo>
                <a:cubicBezTo>
                  <a:pt x="1066565" y="178382"/>
                  <a:pt x="1014534" y="175605"/>
                  <a:pt x="1025555" y="137969"/>
                </a:cubicBezTo>
                <a:cubicBezTo>
                  <a:pt x="1036576" y="100333"/>
                  <a:pt x="1307669" y="-8626"/>
                  <a:pt x="1146802" y="546"/>
                </a:cubicBezTo>
                <a:cubicBezTo>
                  <a:pt x="962984" y="26056"/>
                  <a:pt x="308133" y="160528"/>
                  <a:pt x="60355" y="193002"/>
                </a:cubicBezTo>
                <a:cubicBezTo>
                  <a:pt x="23705" y="362344"/>
                  <a:pt x="49066" y="193708"/>
                  <a:pt x="39188" y="2607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2000" y="2962905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6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gradFill>
            <a:gsLst>
              <a:gs pos="40000">
                <a:srgbClr val="808080"/>
              </a:gs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188966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6064" y="3645024"/>
            <a:ext cx="792000" cy="0"/>
          </a:xfrm>
          <a:prstGeom prst="straightConnector1">
            <a:avLst/>
          </a:prstGeom>
          <a:ln w="127000" cap="rnd">
            <a:gradFill flip="none" rotWithShape="1">
              <a:gsLst>
                <a:gs pos="25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52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28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91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NPY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44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022065" y="3232026"/>
            <a:ext cx="588302" cy="432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STL</a:t>
            </a:r>
            <a:endParaRPr lang="zh-TW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26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01818" y="3024492"/>
            <a:ext cx="504056" cy="0"/>
          </a:xfrm>
          <a:prstGeom prst="line">
            <a:avLst/>
          </a:prstGeom>
          <a:noFill/>
          <a:ln w="101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805874" y="2898492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932040" y="2970492"/>
            <a:ext cx="144016" cy="10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97174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286255" y="3142827"/>
            <a:ext cx="576064" cy="5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bg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38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cur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76" y="3311312"/>
            <a:ext cx="618012" cy="618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83296" y="2935243"/>
            <a:ext cx="396000" cy="396000"/>
            <a:chOff x="4087000" y="2940427"/>
            <a:chExt cx="432000" cy="4324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087000" y="2940849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87000" y="2940427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4668891" y="3522870"/>
            <a:ext cx="396000" cy="396000"/>
            <a:chOff x="4716016" y="3573016"/>
            <a:chExt cx="432000" cy="4324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668888" y="2935665"/>
            <a:ext cx="396000" cy="396000"/>
            <a:chOff x="4716016" y="3573016"/>
            <a:chExt cx="432000" cy="43242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6200000">
            <a:off x="4084290" y="3522870"/>
            <a:ext cx="396000" cy="396000"/>
            <a:chOff x="4716016" y="3573016"/>
            <a:chExt cx="432000" cy="43242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860024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5976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976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0024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Group 34"/>
          <p:cNvGrpSpPr/>
          <p:nvPr/>
        </p:nvGrpSpPr>
        <p:grpSpPr>
          <a:xfrm rot="20274002">
            <a:off x="4518832" y="3381570"/>
            <a:ext cx="540000" cy="540000"/>
            <a:chOff x="1927089" y="2914363"/>
            <a:chExt cx="570555" cy="570555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9" name="Flowchart: Manual Operation 4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lowchart: Manual Operation 4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Donut 38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7" name="Flowchart: Manual Operation 4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lowchart: Manual Operation 4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5" name="Flowchart: Manual Operation 4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3" name="Flowchart: Manual Operation 4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rot="21301497">
            <a:off x="4244771" y="3125649"/>
            <a:ext cx="432000" cy="432000"/>
            <a:chOff x="1927089" y="2914363"/>
            <a:chExt cx="570555" cy="570555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3" name="Flowchart: Manual Operation 6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Flowchart: Manual Operation 6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" name="Donut 52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1" name="Flowchart: Manual Operation 60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Flowchart: Manual Operation 61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9" name="Flowchart: Manual Operation 5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Flowchart: Manual Operation 5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7" name="Flowchart: Manual Operation 5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Flowchart: Manual Operation 5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3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32000" y="2889000"/>
            <a:ext cx="1080000" cy="1080000"/>
            <a:chOff x="4032000" y="2889000"/>
            <a:chExt cx="1080000" cy="1080000"/>
          </a:xfrm>
        </p:grpSpPr>
        <p:sp>
          <p:nvSpPr>
            <p:cNvPr id="74" name="Rounded Rectangle 73"/>
            <p:cNvSpPr/>
            <p:nvPr/>
          </p:nvSpPr>
          <p:spPr>
            <a:xfrm>
              <a:off x="4096678" y="2960687"/>
              <a:ext cx="756000" cy="612000"/>
            </a:xfrm>
            <a:prstGeom prst="roundRect">
              <a:avLst>
                <a:gd name="adj" fmla="val 7326"/>
              </a:avLst>
            </a:prstGeom>
            <a:solidFill>
              <a:schemeClr val="bg1">
                <a:lumMod val="65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Trapezoid 74"/>
            <p:cNvSpPr/>
            <p:nvPr/>
          </p:nvSpPr>
          <p:spPr>
            <a:xfrm rot="16200000">
              <a:off x="4642189" y="3158686"/>
              <a:ext cx="612000" cy="216000"/>
            </a:xfrm>
            <a:prstGeom prst="trapezoid">
              <a:avLst>
                <a:gd name="adj" fmla="val 112099"/>
              </a:avLst>
            </a:prstGeom>
            <a:solidFill>
              <a:schemeClr val="bg1">
                <a:lumMod val="65000"/>
              </a:schemeClr>
            </a:solidFill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203082" y="3194498"/>
              <a:ext cx="756001" cy="756000"/>
              <a:chOff x="4270601" y="3180564"/>
              <a:chExt cx="756001" cy="756000"/>
            </a:xfrm>
          </p:grpSpPr>
          <p:grpSp>
            <p:nvGrpSpPr>
              <p:cNvPr id="3" name="Group 2"/>
              <p:cNvGrpSpPr/>
              <p:nvPr/>
            </p:nvGrpSpPr>
            <p:grpSpPr>
              <a:xfrm rot="10800000">
                <a:off x="4270602" y="3180564"/>
                <a:ext cx="756000" cy="756000"/>
                <a:chOff x="5520661" y="3180564"/>
                <a:chExt cx="756000" cy="756000"/>
              </a:xfrm>
            </p:grpSpPr>
            <p:sp>
              <p:nvSpPr>
                <p:cNvPr id="10" name="Circular Arrow 9"/>
                <p:cNvSpPr/>
                <p:nvPr/>
              </p:nvSpPr>
              <p:spPr>
                <a:xfrm rot="2700000">
                  <a:off x="5520661" y="3180564"/>
                  <a:ext cx="756000" cy="756000"/>
                </a:xfrm>
                <a:prstGeom prst="circularArrow">
                  <a:avLst>
                    <a:gd name="adj1" fmla="val 14736"/>
                    <a:gd name="adj2" fmla="val 691748"/>
                    <a:gd name="adj3" fmla="val 20923103"/>
                    <a:gd name="adj4" fmla="val 12245544"/>
                    <a:gd name="adj5" fmla="val 1341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 rot="13315778">
                  <a:off x="5942199" y="3664108"/>
                  <a:ext cx="288000" cy="180000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270601" y="3180564"/>
                <a:ext cx="756000" cy="756000"/>
                <a:chOff x="5520661" y="3180564"/>
                <a:chExt cx="756000" cy="756000"/>
              </a:xfrm>
            </p:grpSpPr>
            <p:sp>
              <p:nvSpPr>
                <p:cNvPr id="17" name="Circular Arrow 16"/>
                <p:cNvSpPr/>
                <p:nvPr/>
              </p:nvSpPr>
              <p:spPr>
                <a:xfrm rot="2700000">
                  <a:off x="5520661" y="3180564"/>
                  <a:ext cx="756000" cy="756000"/>
                </a:xfrm>
                <a:prstGeom prst="circularArrow">
                  <a:avLst>
                    <a:gd name="adj1" fmla="val 14736"/>
                    <a:gd name="adj2" fmla="val 691748"/>
                    <a:gd name="adj3" fmla="val 20923103"/>
                    <a:gd name="adj4" fmla="val 12245544"/>
                    <a:gd name="adj5" fmla="val 1341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 rot="13315778">
                  <a:off x="5942199" y="3664108"/>
                  <a:ext cx="288000" cy="180000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070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</Words>
  <Application>Microsoft Office PowerPoint</Application>
  <PresentationFormat>On-screen Show (4:3)</PresentationFormat>
  <Paragraphs>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238</cp:revision>
  <dcterms:created xsi:type="dcterms:W3CDTF">2016-02-26T19:35:57Z</dcterms:created>
  <dcterms:modified xsi:type="dcterms:W3CDTF">2017-04-01T20:31:53Z</dcterms:modified>
</cp:coreProperties>
</file>