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86" r:id="rId2"/>
    <p:sldId id="309" r:id="rId3"/>
    <p:sldId id="310" r:id="rId4"/>
    <p:sldId id="311" r:id="rId5"/>
    <p:sldId id="326" r:id="rId6"/>
    <p:sldId id="324" r:id="rId7"/>
    <p:sldId id="323" r:id="rId8"/>
    <p:sldId id="325" r:id="rId9"/>
    <p:sldId id="327" r:id="rId10"/>
    <p:sldId id="328" r:id="rId11"/>
    <p:sldId id="313" r:id="rId12"/>
    <p:sldId id="314" r:id="rId13"/>
    <p:sldId id="315" r:id="rId14"/>
    <p:sldId id="317" r:id="rId15"/>
    <p:sldId id="316" r:id="rId16"/>
    <p:sldId id="320" r:id="rId17"/>
    <p:sldId id="321" r:id="rId18"/>
    <p:sldId id="322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  <a:srgbClr val="FF0000"/>
    <a:srgbClr val="50505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6" autoAdjust="0"/>
    <p:restoredTop sz="94571" autoAdjust="0"/>
  </p:normalViewPr>
  <p:slideViewPr>
    <p:cSldViewPr>
      <p:cViewPr>
        <p:scale>
          <a:sx n="125" d="100"/>
          <a:sy n="125" d="100"/>
        </p:scale>
        <p:origin x="-143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968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939178" y="321050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090328" y="2947988"/>
            <a:ext cx="804750" cy="468000"/>
            <a:chOff x="4096678" y="2960688"/>
            <a:chExt cx="949206" cy="552008"/>
          </a:xfrm>
        </p:grpSpPr>
        <p:sp>
          <p:nvSpPr>
            <p:cNvPr id="7" name="Trapezoid 6"/>
            <p:cNvSpPr/>
            <p:nvPr/>
          </p:nvSpPr>
          <p:spPr>
            <a:xfrm rot="16200000">
              <a:off x="4759785" y="3159472"/>
              <a:ext cx="417758" cy="154440"/>
            </a:xfrm>
            <a:prstGeom prst="trapezoid">
              <a:avLst>
                <a:gd name="adj" fmla="val 51211"/>
              </a:avLst>
            </a:prstGeom>
            <a:solidFill>
              <a:schemeClr val="bg1">
                <a:lumMod val="75000"/>
              </a:schemeClr>
            </a:solidFill>
            <a:ln w="508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96678" y="2960688"/>
              <a:ext cx="763354" cy="552008"/>
            </a:xfrm>
            <a:prstGeom prst="roundRect">
              <a:avLst>
                <a:gd name="adj" fmla="val 13601"/>
              </a:avLst>
            </a:prstGeom>
            <a:solidFill>
              <a:schemeClr val="bg1">
                <a:lumMod val="75000"/>
              </a:schemeClr>
            </a:solidFill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256410" y="3450332"/>
            <a:ext cx="804750" cy="468000"/>
            <a:chOff x="5045884" y="4221088"/>
            <a:chExt cx="949206" cy="552008"/>
          </a:xfrm>
        </p:grpSpPr>
        <p:sp>
          <p:nvSpPr>
            <p:cNvPr id="9" name="Trapezoid 8"/>
            <p:cNvSpPr/>
            <p:nvPr/>
          </p:nvSpPr>
          <p:spPr>
            <a:xfrm rot="16200000">
              <a:off x="5708991" y="4419872"/>
              <a:ext cx="417758" cy="154440"/>
            </a:xfrm>
            <a:prstGeom prst="trapezoid">
              <a:avLst>
                <a:gd name="adj" fmla="val 51211"/>
              </a:avLst>
            </a:prstGeom>
            <a:solidFill>
              <a:schemeClr val="tx1">
                <a:lumMod val="50000"/>
                <a:lumOff val="50000"/>
              </a:schemeClr>
            </a:solidFill>
            <a:ln w="5080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45884" y="4221088"/>
              <a:ext cx="763354" cy="552008"/>
            </a:xfrm>
            <a:prstGeom prst="roundRect">
              <a:avLst>
                <a:gd name="adj" fmla="val 13601"/>
              </a:avLst>
            </a:prstGeom>
            <a:solidFill>
              <a:schemeClr val="tx1">
                <a:lumMod val="50000"/>
                <a:lumOff val="50000"/>
              </a:schemeClr>
            </a:solidFill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644008" y="3212976"/>
            <a:ext cx="0" cy="432048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385989" y="3201810"/>
            <a:ext cx="0" cy="432000"/>
          </a:xfrm>
          <a:prstGeom prst="straightConnector1">
            <a:avLst/>
          </a:prstGeom>
          <a:ln w="6350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4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t="25275" r="25275" b="38534"/>
          <a:stretch/>
        </p:blipFill>
        <p:spPr bwMode="auto">
          <a:xfrm>
            <a:off x="4243474" y="3080261"/>
            <a:ext cx="657052" cy="6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7690"/>
          <a:stretch/>
        </p:blipFill>
        <p:spPr bwMode="auto">
          <a:xfrm>
            <a:off x="4093234" y="3083072"/>
            <a:ext cx="957533" cy="72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9090"/>
          <a:stretch/>
        </p:blipFill>
        <p:spPr bwMode="auto">
          <a:xfrm>
            <a:off x="4462933" y="3584277"/>
            <a:ext cx="574700" cy="3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4114800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76" y="1844824"/>
            <a:ext cx="2806701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76000" y="3033000"/>
            <a:ext cx="792000" cy="792000"/>
            <a:chOff x="4182816" y="3026184"/>
            <a:chExt cx="792000" cy="792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82816" y="3098184"/>
              <a:ext cx="720000" cy="720000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30816" y="302618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264924" y="2996952"/>
            <a:ext cx="0" cy="766564"/>
          </a:xfrm>
          <a:prstGeom prst="line">
            <a:avLst/>
          </a:prstGeom>
          <a:ln w="76200" cap="rnd">
            <a:solidFill>
              <a:srgbClr val="FFC8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80462" y="2996952"/>
            <a:ext cx="0" cy="766564"/>
          </a:xfrm>
          <a:prstGeom prst="line">
            <a:avLst/>
          </a:prstGeom>
          <a:ln w="76200" cap="rnd">
            <a:solidFill>
              <a:srgbClr val="FF64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2924" y="3717048"/>
            <a:ext cx="144000" cy="144000"/>
          </a:xfrm>
          <a:prstGeom prst="ellipse">
            <a:avLst/>
          </a:prstGeom>
          <a:solidFill>
            <a:srgbClr val="FFC8C8"/>
          </a:solidFill>
          <a:ln>
            <a:noFill/>
          </a:ln>
          <a:effectLst>
            <a:glow rad="101600">
              <a:srgbClr val="FFC8C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8462" y="3717048"/>
            <a:ext cx="144000" cy="144000"/>
          </a:xfrm>
          <a:prstGeom prst="ellipse">
            <a:avLst/>
          </a:prstGeom>
          <a:solidFill>
            <a:srgbClr val="FF6464"/>
          </a:solidFill>
          <a:ln>
            <a:noFill/>
          </a:ln>
          <a:effectLst>
            <a:glow rad="101600">
              <a:srgbClr val="FF646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6000" y="2996952"/>
            <a:ext cx="0" cy="766564"/>
          </a:xfrm>
          <a:prstGeom prst="line">
            <a:avLst/>
          </a:prstGeom>
          <a:ln w="762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24000" y="37170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save-file-floppy-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237704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214672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6216" y="3074040"/>
            <a:ext cx="540000" cy="585000"/>
            <a:chOff x="4211960" y="2492896"/>
            <a:chExt cx="864096" cy="936104"/>
          </a:xfrm>
        </p:grpSpPr>
        <p:sp>
          <p:nvSpPr>
            <p:cNvPr id="4" name="Rounded Rectangle 3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00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4226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45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103972" y="3320988"/>
            <a:ext cx="936056" cy="216024"/>
            <a:chOff x="4067944" y="3429000"/>
            <a:chExt cx="936056" cy="2160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40000" y="3429000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7944" y="3645024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1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140000" y="2963749"/>
            <a:ext cx="54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302000" y="3069000"/>
            <a:ext cx="540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4000" y="3174251"/>
            <a:ext cx="54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68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9143" y="2927572"/>
            <a:ext cx="925714" cy="1002857"/>
            <a:chOff x="4211960" y="2492896"/>
            <a:chExt cx="864096" cy="936104"/>
          </a:xfrm>
        </p:grpSpPr>
        <p:sp>
          <p:nvSpPr>
            <p:cNvPr id="3" name="Rounded Rectangle 2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42286" y="3285000"/>
            <a:ext cx="1059428" cy="288000"/>
            <a:chOff x="4042286" y="3279857"/>
            <a:chExt cx="1059428" cy="288000"/>
          </a:xfrm>
        </p:grpSpPr>
        <p:sp>
          <p:nvSpPr>
            <p:cNvPr id="6" name="Oval 5"/>
            <p:cNvSpPr/>
            <p:nvPr/>
          </p:nvSpPr>
          <p:spPr>
            <a:xfrm>
              <a:off x="4042286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8000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13714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0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333" y="2933700"/>
            <a:ext cx="326487" cy="245165"/>
            <a:chOff x="2440266" y="2996952"/>
            <a:chExt cx="524052" cy="333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0266" y="3140968"/>
              <a:ext cx="189008" cy="189008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9274" y="2996952"/>
              <a:ext cx="335044" cy="333024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9425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5" name="Rectangle 4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8000" y="2925000"/>
              <a:ext cx="1008000" cy="1008000"/>
              <a:chOff x="4032000" y="2889000"/>
              <a:chExt cx="1080048" cy="10800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032000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016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80032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04048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000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6016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80032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04048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2000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6016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80032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04048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2000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6016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80032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04048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458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27984" y="2889000"/>
            <a:ext cx="1080000" cy="1080000"/>
            <a:chOff x="4427984" y="2889000"/>
            <a:chExt cx="1080000" cy="1080000"/>
          </a:xfrm>
        </p:grpSpPr>
        <p:sp>
          <p:nvSpPr>
            <p:cNvPr id="85" name="Rectangle 84"/>
            <p:cNvSpPr/>
            <p:nvPr/>
          </p:nvSpPr>
          <p:spPr>
            <a:xfrm>
              <a:off x="4427984" y="2889000"/>
              <a:ext cx="1080000" cy="108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10800000"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0800000"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Triangle 59"/>
            <p:cNvSpPr/>
            <p:nvPr/>
          </p:nvSpPr>
          <p:spPr>
            <a:xfrm rot="10800000"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/>
            <p:cNvSpPr/>
            <p:nvPr/>
          </p:nvSpPr>
          <p:spPr>
            <a:xfrm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/>
            <p:cNvSpPr/>
            <p:nvPr/>
          </p:nvSpPr>
          <p:spPr>
            <a:xfrm rot="10800000"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 rot="10800000"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10800000"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/>
            <p:cNvSpPr/>
            <p:nvPr/>
          </p:nvSpPr>
          <p:spPr>
            <a:xfrm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rot="10800000"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Triangle 75"/>
            <p:cNvSpPr/>
            <p:nvPr/>
          </p:nvSpPr>
          <p:spPr>
            <a:xfrm rot="10800000"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10800000"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78"/>
            <p:cNvSpPr/>
            <p:nvPr/>
          </p:nvSpPr>
          <p:spPr>
            <a:xfrm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0800000"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/>
            <p:cNvSpPr/>
            <p:nvPr/>
          </p:nvSpPr>
          <p:spPr>
            <a:xfrm rot="10800000"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/>
            <p:cNvSpPr/>
            <p:nvPr/>
          </p:nvSpPr>
          <p:spPr>
            <a:xfrm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10800000"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11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gradFill flip="none" rotWithShape="1">
            <a:gsLst>
              <a:gs pos="50000">
                <a:srgbClr val="404040"/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4572000" y="2889000"/>
            <a:ext cx="0" cy="108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6"/>
            <a:endCxn id="3" idx="2"/>
          </p:cNvCxnSpPr>
          <p:nvPr/>
        </p:nvCxnSpPr>
        <p:spPr>
          <a:xfrm flipH="1">
            <a:off x="4032000" y="3429000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4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78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354210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0">
            <a:off x="4272582" y="2995276"/>
            <a:ext cx="598837" cy="1015258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  <a:gd name="connsiteX0" fmla="*/ 39188 w 1146801"/>
              <a:gd name="connsiteY0" fmla="*/ 260190 h 2029970"/>
              <a:gd name="connsiteX1" fmla="*/ 1088 w 1146801"/>
              <a:gd name="connsiteY1" fmla="*/ 594623 h 2029970"/>
              <a:gd name="connsiteX2" fmla="*/ 85755 w 1146801"/>
              <a:gd name="connsiteY2" fmla="*/ 1128023 h 2029970"/>
              <a:gd name="connsiteX3" fmla="*/ 216988 w 1146801"/>
              <a:gd name="connsiteY3" fmla="*/ 1572523 h 2029970"/>
              <a:gd name="connsiteX4" fmla="*/ 369388 w 1146801"/>
              <a:gd name="connsiteY4" fmla="*/ 1915423 h 2029970"/>
              <a:gd name="connsiteX5" fmla="*/ 458288 w 1146801"/>
              <a:gd name="connsiteY5" fmla="*/ 2008556 h 2029970"/>
              <a:gd name="connsiteX6" fmla="*/ 576822 w 1146801"/>
              <a:gd name="connsiteY6" fmla="*/ 2025490 h 2029970"/>
              <a:gd name="connsiteX7" fmla="*/ 686888 w 1146801"/>
              <a:gd name="connsiteY7" fmla="*/ 1945056 h 2029970"/>
              <a:gd name="connsiteX8" fmla="*/ 754622 w 1146801"/>
              <a:gd name="connsiteY8" fmla="*/ 1741856 h 2029970"/>
              <a:gd name="connsiteX9" fmla="*/ 809655 w 1146801"/>
              <a:gd name="connsiteY9" fmla="*/ 1403190 h 2029970"/>
              <a:gd name="connsiteX10" fmla="*/ 945122 w 1146801"/>
              <a:gd name="connsiteY10" fmla="*/ 984090 h 2029970"/>
              <a:gd name="connsiteX11" fmla="*/ 1059422 w 1146801"/>
              <a:gd name="connsiteY11" fmla="*/ 666590 h 2029970"/>
              <a:gd name="connsiteX12" fmla="*/ 1110222 w 1146801"/>
              <a:gd name="connsiteY12" fmla="*/ 425290 h 2029970"/>
              <a:gd name="connsiteX13" fmla="*/ 1080676 w 1146801"/>
              <a:gd name="connsiteY13" fmla="*/ 225814 h 2029970"/>
              <a:gd name="connsiteX14" fmla="*/ 1025555 w 1146801"/>
              <a:gd name="connsiteY14" fmla="*/ 137423 h 2029970"/>
              <a:gd name="connsiteX15" fmla="*/ 1113594 w 1146801"/>
              <a:gd name="connsiteY15" fmla="*/ 86834 h 2029970"/>
              <a:gd name="connsiteX16" fmla="*/ 1146802 w 1146801"/>
              <a:gd name="connsiteY16" fmla="*/ 0 h 2029970"/>
              <a:gd name="connsiteX17" fmla="*/ 60355 w 1146801"/>
              <a:gd name="connsiteY17" fmla="*/ 192456 h 2029970"/>
              <a:gd name="connsiteX18" fmla="*/ 39188 w 1146801"/>
              <a:gd name="connsiteY18" fmla="*/ 260190 h 2029970"/>
              <a:gd name="connsiteX0" fmla="*/ 39188 w 1197673"/>
              <a:gd name="connsiteY0" fmla="*/ 260736 h 2030516"/>
              <a:gd name="connsiteX1" fmla="*/ 1088 w 1197673"/>
              <a:gd name="connsiteY1" fmla="*/ 595169 h 2030516"/>
              <a:gd name="connsiteX2" fmla="*/ 85755 w 1197673"/>
              <a:gd name="connsiteY2" fmla="*/ 1128569 h 2030516"/>
              <a:gd name="connsiteX3" fmla="*/ 216988 w 1197673"/>
              <a:gd name="connsiteY3" fmla="*/ 1573069 h 2030516"/>
              <a:gd name="connsiteX4" fmla="*/ 369388 w 1197673"/>
              <a:gd name="connsiteY4" fmla="*/ 1915969 h 2030516"/>
              <a:gd name="connsiteX5" fmla="*/ 458288 w 1197673"/>
              <a:gd name="connsiteY5" fmla="*/ 2009102 h 2030516"/>
              <a:gd name="connsiteX6" fmla="*/ 576822 w 1197673"/>
              <a:gd name="connsiteY6" fmla="*/ 2026036 h 2030516"/>
              <a:gd name="connsiteX7" fmla="*/ 686888 w 1197673"/>
              <a:gd name="connsiteY7" fmla="*/ 1945602 h 2030516"/>
              <a:gd name="connsiteX8" fmla="*/ 754622 w 1197673"/>
              <a:gd name="connsiteY8" fmla="*/ 1742402 h 2030516"/>
              <a:gd name="connsiteX9" fmla="*/ 809655 w 1197673"/>
              <a:gd name="connsiteY9" fmla="*/ 1403736 h 2030516"/>
              <a:gd name="connsiteX10" fmla="*/ 945122 w 1197673"/>
              <a:gd name="connsiteY10" fmla="*/ 984636 h 2030516"/>
              <a:gd name="connsiteX11" fmla="*/ 1059422 w 1197673"/>
              <a:gd name="connsiteY11" fmla="*/ 667136 h 2030516"/>
              <a:gd name="connsiteX12" fmla="*/ 1110222 w 1197673"/>
              <a:gd name="connsiteY12" fmla="*/ 425836 h 2030516"/>
              <a:gd name="connsiteX13" fmla="*/ 1080676 w 1197673"/>
              <a:gd name="connsiteY13" fmla="*/ 226360 h 2030516"/>
              <a:gd name="connsiteX14" fmla="*/ 1025555 w 1197673"/>
              <a:gd name="connsiteY14" fmla="*/ 137969 h 2030516"/>
              <a:gd name="connsiteX15" fmla="*/ 1146802 w 1197673"/>
              <a:gd name="connsiteY15" fmla="*/ 546 h 2030516"/>
              <a:gd name="connsiteX16" fmla="*/ 60355 w 1197673"/>
              <a:gd name="connsiteY16" fmla="*/ 193002 h 2030516"/>
              <a:gd name="connsiteX17" fmla="*/ 39188 w 1197673"/>
              <a:gd name="connsiteY17" fmla="*/ 260736 h 203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7673" h="2030516">
                <a:moveTo>
                  <a:pt x="39188" y="260736"/>
                </a:moveTo>
                <a:cubicBezTo>
                  <a:pt x="29310" y="327764"/>
                  <a:pt x="-6673" y="450530"/>
                  <a:pt x="1088" y="595169"/>
                </a:cubicBezTo>
                <a:cubicBezTo>
                  <a:pt x="8849" y="739808"/>
                  <a:pt x="49772" y="965586"/>
                  <a:pt x="85755" y="1128569"/>
                </a:cubicBezTo>
                <a:cubicBezTo>
                  <a:pt x="121738" y="1291552"/>
                  <a:pt x="169716" y="1441836"/>
                  <a:pt x="216988" y="1573069"/>
                </a:cubicBezTo>
                <a:cubicBezTo>
                  <a:pt x="264260" y="1704302"/>
                  <a:pt x="329171" y="1843297"/>
                  <a:pt x="369388" y="1915969"/>
                </a:cubicBezTo>
                <a:cubicBezTo>
                  <a:pt x="409605" y="1988641"/>
                  <a:pt x="423716" y="1990758"/>
                  <a:pt x="458288" y="2009102"/>
                </a:cubicBezTo>
                <a:cubicBezTo>
                  <a:pt x="492860" y="2027446"/>
                  <a:pt x="538722" y="2036619"/>
                  <a:pt x="576822" y="2026036"/>
                </a:cubicBezTo>
                <a:cubicBezTo>
                  <a:pt x="614922" y="2015453"/>
                  <a:pt x="657255" y="1992874"/>
                  <a:pt x="686888" y="1945602"/>
                </a:cubicBezTo>
                <a:cubicBezTo>
                  <a:pt x="716521" y="1898330"/>
                  <a:pt x="734161" y="1832713"/>
                  <a:pt x="754622" y="1742402"/>
                </a:cubicBezTo>
                <a:cubicBezTo>
                  <a:pt x="775083" y="1652091"/>
                  <a:pt x="777905" y="1530030"/>
                  <a:pt x="809655" y="1403736"/>
                </a:cubicBezTo>
                <a:cubicBezTo>
                  <a:pt x="841405" y="1277442"/>
                  <a:pt x="903494" y="1107403"/>
                  <a:pt x="945122" y="984636"/>
                </a:cubicBezTo>
                <a:cubicBezTo>
                  <a:pt x="986750" y="861869"/>
                  <a:pt x="1031905" y="760269"/>
                  <a:pt x="1059422" y="667136"/>
                </a:cubicBezTo>
                <a:cubicBezTo>
                  <a:pt x="1086939" y="574003"/>
                  <a:pt x="1106680" y="499299"/>
                  <a:pt x="1110222" y="425836"/>
                </a:cubicBezTo>
                <a:cubicBezTo>
                  <a:pt x="1113764" y="352373"/>
                  <a:pt x="1094787" y="274338"/>
                  <a:pt x="1080676" y="226360"/>
                </a:cubicBezTo>
                <a:cubicBezTo>
                  <a:pt x="1066565" y="178382"/>
                  <a:pt x="1014534" y="175605"/>
                  <a:pt x="1025555" y="137969"/>
                </a:cubicBezTo>
                <a:cubicBezTo>
                  <a:pt x="1036576" y="100333"/>
                  <a:pt x="1307669" y="-8626"/>
                  <a:pt x="1146802" y="546"/>
                </a:cubicBezTo>
                <a:cubicBezTo>
                  <a:pt x="962984" y="26056"/>
                  <a:pt x="308133" y="160528"/>
                  <a:pt x="60355" y="193002"/>
                </a:cubicBezTo>
                <a:cubicBezTo>
                  <a:pt x="23705" y="362344"/>
                  <a:pt x="49066" y="193708"/>
                  <a:pt x="39188" y="2607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2000" y="2962905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0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gradFill>
            <a:gsLst>
              <a:gs pos="40000">
                <a:srgbClr val="808080"/>
              </a:gs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188966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064" y="3645024"/>
            <a:ext cx="792000" cy="0"/>
          </a:xfrm>
          <a:prstGeom prst="straightConnector1">
            <a:avLst/>
          </a:prstGeom>
          <a:ln w="127000" cap="rnd">
            <a:gradFill flip="none" rotWithShape="1">
              <a:gsLst>
                <a:gs pos="25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52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2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91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NPY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44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022065" y="3232026"/>
            <a:ext cx="588302" cy="432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STL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26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01818" y="3024492"/>
            <a:ext cx="504056" cy="0"/>
          </a:xfrm>
          <a:prstGeom prst="line">
            <a:avLst/>
          </a:prstGeom>
          <a:noFill/>
          <a:ln w="101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805874" y="2898492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932040" y="2970492"/>
            <a:ext cx="144016" cy="10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0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97174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4286255" y="3142827"/>
            <a:ext cx="576064" cy="57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rgbClr val="0070C0"/>
          </a:solidFill>
          <a:ln w="5080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bg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8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4759785" y="3159472"/>
            <a:ext cx="41775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60688"/>
            <a:ext cx="763354" cy="552008"/>
          </a:xfrm>
          <a:prstGeom prst="roundRect">
            <a:avLst>
              <a:gd name="adj" fmla="val 1360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57205" y="3615680"/>
            <a:ext cx="393414" cy="295125"/>
            <a:chOff x="4573892" y="3615680"/>
            <a:chExt cx="360040" cy="295125"/>
          </a:xfrm>
        </p:grpSpPr>
        <p:sp>
          <p:nvSpPr>
            <p:cNvPr id="14" name="Rounded Rectangle 13"/>
            <p:cNvSpPr/>
            <p:nvPr/>
          </p:nvSpPr>
          <p:spPr>
            <a:xfrm>
              <a:off x="4573892" y="3663470"/>
              <a:ext cx="360040" cy="247335"/>
            </a:xfrm>
            <a:prstGeom prst="roundRect">
              <a:avLst>
                <a:gd name="adj" fmla="val 9683"/>
              </a:avLst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Trapezoid 17"/>
            <p:cNvSpPr/>
            <p:nvPr/>
          </p:nvSpPr>
          <p:spPr>
            <a:xfrm>
              <a:off x="4669205" y="3615680"/>
              <a:ext cx="169413" cy="60559"/>
            </a:xfrm>
            <a:prstGeom prst="trapezoid">
              <a:avLst>
                <a:gd name="adj" fmla="val 51211"/>
              </a:avLst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4683331" y="3716556"/>
            <a:ext cx="141162" cy="141162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val 19"/>
          <p:cNvSpPr/>
          <p:nvPr/>
        </p:nvSpPr>
        <p:spPr>
          <a:xfrm>
            <a:off x="4897889" y="3671183"/>
            <a:ext cx="28232" cy="2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91682" y="2925000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4998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115336" y="3318426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78825" y="312300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ounded Rectangle 11"/>
          <p:cNvSpPr/>
          <p:nvPr/>
        </p:nvSpPr>
        <p:spPr>
          <a:xfrm flipV="1">
            <a:off x="4861521" y="2925000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 flipV="1">
            <a:off x="4848755" y="312300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0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4070326" y="2926454"/>
            <a:ext cx="1003348" cy="1005093"/>
            <a:chOff x="4069125" y="2924944"/>
            <a:chExt cx="1003348" cy="1005093"/>
          </a:xfrm>
        </p:grpSpPr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4604473" y="3578960"/>
              <a:ext cx="468000" cy="351077"/>
              <a:chOff x="4557205" y="3615680"/>
              <a:chExt cx="393414" cy="29512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557205" y="3615680"/>
                <a:ext cx="393414" cy="295125"/>
                <a:chOff x="4573892" y="3615680"/>
                <a:chExt cx="360040" cy="295125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4573892" y="3663470"/>
                  <a:ext cx="360040" cy="247335"/>
                </a:xfrm>
                <a:prstGeom prst="roundRect">
                  <a:avLst>
                    <a:gd name="adj" fmla="val 9683"/>
                  </a:avLst>
                </a:prstGeom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>
                  <a:off x="4669205" y="3615680"/>
                  <a:ext cx="169413" cy="60559"/>
                </a:xfrm>
                <a:prstGeom prst="trapezoid">
                  <a:avLst>
                    <a:gd name="adj" fmla="val 51211"/>
                  </a:avLst>
                </a:prstGeom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4683331" y="3716556"/>
                <a:ext cx="141162" cy="14116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897889" y="3671183"/>
                <a:ext cx="28232" cy="2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4069125" y="2924944"/>
              <a:ext cx="468000" cy="351077"/>
              <a:chOff x="4557205" y="3615680"/>
              <a:chExt cx="393414" cy="29512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57205" y="3615680"/>
                <a:ext cx="393414" cy="295125"/>
                <a:chOff x="4573892" y="3615680"/>
                <a:chExt cx="360040" cy="295125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4573892" y="3663470"/>
                  <a:ext cx="360040" cy="247335"/>
                </a:xfrm>
                <a:prstGeom prst="roundRect">
                  <a:avLst>
                    <a:gd name="adj" fmla="val 9683"/>
                  </a:avLst>
                </a:prstGeom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4669205" y="3615680"/>
                  <a:ext cx="169413" cy="60559"/>
                </a:xfrm>
                <a:prstGeom prst="trapezoid">
                  <a:avLst>
                    <a:gd name="adj" fmla="val 51211"/>
                  </a:avLst>
                </a:prstGeom>
                <a:solidFill>
                  <a:schemeClr val="bg1">
                    <a:lumMod val="65000"/>
                  </a:schemeClr>
                </a:solidFill>
                <a:ln w="5080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4683331" y="3716556"/>
                <a:ext cx="141162" cy="141162"/>
              </a:xfrm>
              <a:prstGeom prst="ellipse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897889" y="3671183"/>
                <a:ext cx="28232" cy="282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446000" y="3397770"/>
            <a:ext cx="252000" cy="108000"/>
            <a:chOff x="4494752" y="3368675"/>
            <a:chExt cx="108000" cy="6032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494752" y="3368675"/>
              <a:ext cx="108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94752" y="3429000"/>
              <a:ext cx="1080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36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</Words>
  <Application>Microsoft Office PowerPoint</Application>
  <PresentationFormat>On-screen Show (4:3)</PresentationFormat>
  <Paragraphs>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189</cp:revision>
  <dcterms:created xsi:type="dcterms:W3CDTF">2016-02-26T19:35:57Z</dcterms:created>
  <dcterms:modified xsi:type="dcterms:W3CDTF">2017-03-28T19:32:15Z</dcterms:modified>
</cp:coreProperties>
</file>