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6" r:id="rId2"/>
    <p:sldId id="309" r:id="rId3"/>
    <p:sldId id="310" r:id="rId4"/>
    <p:sldId id="311" r:id="rId5"/>
    <p:sldId id="326" r:id="rId6"/>
    <p:sldId id="324" r:id="rId7"/>
    <p:sldId id="323" r:id="rId8"/>
    <p:sldId id="325" r:id="rId9"/>
    <p:sldId id="327" r:id="rId10"/>
    <p:sldId id="313" r:id="rId11"/>
    <p:sldId id="314" r:id="rId12"/>
    <p:sldId id="315" r:id="rId13"/>
    <p:sldId id="317" r:id="rId14"/>
    <p:sldId id="316" r:id="rId15"/>
    <p:sldId id="320" r:id="rId16"/>
    <p:sldId id="321" r:id="rId17"/>
    <p:sldId id="32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FF0000"/>
    <a:srgbClr val="50505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 autoAdjust="0"/>
    <p:restoredTop sz="94571" autoAdjust="0"/>
  </p:normalViewPr>
  <p:slideViewPr>
    <p:cSldViewPr>
      <p:cViewPr>
        <p:scale>
          <a:sx n="150" d="100"/>
          <a:sy n="150" d="100"/>
        </p:scale>
        <p:origin x="-714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939178" y="32105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4759785" y="3159472"/>
            <a:ext cx="41775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8"/>
            <a:ext cx="763354" cy="552008"/>
          </a:xfrm>
          <a:prstGeom prst="roundRect">
            <a:avLst>
              <a:gd name="adj" fmla="val 1360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57205" y="3615680"/>
            <a:ext cx="393414" cy="295125"/>
            <a:chOff x="4573892" y="3615680"/>
            <a:chExt cx="360040" cy="295125"/>
          </a:xfrm>
        </p:grpSpPr>
        <p:sp>
          <p:nvSpPr>
            <p:cNvPr id="14" name="Rounded Rectangle 13"/>
            <p:cNvSpPr/>
            <p:nvPr/>
          </p:nvSpPr>
          <p:spPr>
            <a:xfrm>
              <a:off x="4573892" y="3663470"/>
              <a:ext cx="360040" cy="247335"/>
            </a:xfrm>
            <a:prstGeom prst="roundRect">
              <a:avLst>
                <a:gd name="adj" fmla="val 9683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669205" y="3615680"/>
              <a:ext cx="169413" cy="60559"/>
            </a:xfrm>
            <a:prstGeom prst="trapezoid">
              <a:avLst>
                <a:gd name="adj" fmla="val 51211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4683331" y="3716556"/>
            <a:ext cx="141162" cy="141162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4897889" y="3671183"/>
            <a:ext cx="28232" cy="2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91682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4998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115336" y="3318426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7882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861521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 flipV="1">
            <a:off x="484875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070326" y="2926454"/>
            <a:ext cx="1003348" cy="1005093"/>
            <a:chOff x="4069125" y="2924944"/>
            <a:chExt cx="1003348" cy="1005093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4604473" y="3578960"/>
              <a:ext cx="468000" cy="351077"/>
              <a:chOff x="4557205" y="3615680"/>
              <a:chExt cx="393414" cy="29512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57205" y="3615680"/>
                <a:ext cx="393414" cy="295125"/>
                <a:chOff x="4573892" y="3615680"/>
                <a:chExt cx="360040" cy="29512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4573892" y="3663470"/>
                  <a:ext cx="360040" cy="247335"/>
                </a:xfrm>
                <a:prstGeom prst="roundRect">
                  <a:avLst>
                    <a:gd name="adj" fmla="val 9683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>
                  <a:off x="4669205" y="3615680"/>
                  <a:ext cx="169413" cy="60559"/>
                </a:xfrm>
                <a:prstGeom prst="trapezoid">
                  <a:avLst>
                    <a:gd name="adj" fmla="val 51211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4683331" y="3716556"/>
                <a:ext cx="141162" cy="14116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97889" y="3671183"/>
                <a:ext cx="28232" cy="2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4069125" y="2924944"/>
              <a:ext cx="468000" cy="351077"/>
              <a:chOff x="4557205" y="3615680"/>
              <a:chExt cx="393414" cy="29512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57205" y="3615680"/>
                <a:ext cx="393414" cy="295125"/>
                <a:chOff x="4573892" y="3615680"/>
                <a:chExt cx="360040" cy="29512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4573892" y="3663470"/>
                  <a:ext cx="360040" cy="247335"/>
                </a:xfrm>
                <a:prstGeom prst="roundRect">
                  <a:avLst>
                    <a:gd name="adj" fmla="val 9683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4669205" y="3615680"/>
                  <a:ext cx="169413" cy="60559"/>
                </a:xfrm>
                <a:prstGeom prst="trapezoid">
                  <a:avLst>
                    <a:gd name="adj" fmla="val 51211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4683331" y="3716556"/>
                <a:ext cx="141162" cy="14116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97889" y="3671183"/>
                <a:ext cx="28232" cy="2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446000" y="3397770"/>
            <a:ext cx="252000" cy="108000"/>
            <a:chOff x="4494752" y="3368675"/>
            <a:chExt cx="108000" cy="603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494752" y="3368675"/>
              <a:ext cx="108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94752" y="3429000"/>
              <a:ext cx="108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</Words>
  <Application>Microsoft Office PowerPoint</Application>
  <PresentationFormat>On-screen Show (4:3)</PresentationFormat>
  <Paragraphs>6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186</cp:revision>
  <dcterms:created xsi:type="dcterms:W3CDTF">2016-02-26T19:35:57Z</dcterms:created>
  <dcterms:modified xsi:type="dcterms:W3CDTF">2017-03-07T20:55:29Z</dcterms:modified>
</cp:coreProperties>
</file>