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6" r:id="rId11"/>
    <p:sldId id="318" r:id="rId12"/>
    <p:sldId id="308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FF0000"/>
    <a:srgbClr val="50505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1" autoAdjust="0"/>
  </p:normalViewPr>
  <p:slideViewPr>
    <p:cSldViewPr>
      <p:cViewPr>
        <p:scale>
          <a:sx n="100" d="100"/>
          <a:sy n="100" d="100"/>
        </p:scale>
        <p:origin x="-18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12902" y="3036395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01542" y="3615230"/>
            <a:ext cx="504740" cy="289192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Trapezoid 15"/>
          <p:cNvSpPr/>
          <p:nvPr/>
        </p:nvSpPr>
        <p:spPr>
          <a:xfrm>
            <a:off x="4671377" y="3544422"/>
            <a:ext cx="165070" cy="70807"/>
          </a:xfrm>
          <a:prstGeom prst="trapezoid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4665505" y="3670513"/>
            <a:ext cx="176815" cy="178626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0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21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7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</Words>
  <Application>Microsoft Office PowerPoint</Application>
  <PresentationFormat>On-screen Show (4:3)</PresentationFormat>
  <Paragraphs>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127</cp:revision>
  <dcterms:created xsi:type="dcterms:W3CDTF">2016-02-26T19:35:57Z</dcterms:created>
  <dcterms:modified xsi:type="dcterms:W3CDTF">2016-08-19T04:14:43Z</dcterms:modified>
</cp:coreProperties>
</file>