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43"/>
  </p:normalViewPr>
  <p:slideViewPr>
    <p:cSldViewPr snapToGrid="0">
      <p:cViewPr>
        <p:scale>
          <a:sx n="167" d="100"/>
          <a:sy n="167" d="100"/>
        </p:scale>
        <p:origin x="14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0B9C-78C6-F44C-C596-7CCCA16D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5C6D9-DB12-D718-EDBC-DC8D70D01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ED70-F91F-C544-F235-89B81CC7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ACD-DF59-1A43-95B1-FDCE7A1AC0CD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61434-35FD-1E52-0E32-F8285E76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F9BE-0A82-16CD-4261-2B591401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C590-2385-F540-8D66-DF2910D8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2401-8D82-7032-183C-8731BD25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08557-8B85-07ED-76E6-F0C134BAE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E9B2-D51C-FDD0-C897-A4911360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ACD-DF59-1A43-95B1-FDCE7A1AC0CD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9BDF8-70FC-54EB-2551-9E09AB1C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FF315-D5F3-037E-EA33-DD36834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C590-2385-F540-8D66-DF2910D8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7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B7F1A-3BBB-A537-6784-39F457FDF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493CE-F104-2852-1B02-9F3F7B111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5CCB-C469-92C3-C0AC-AF2BFA32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ACD-DF59-1A43-95B1-FDCE7A1AC0CD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B04B-BDB9-3297-24FD-DC366F0B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3AF6-5094-4259-EA87-86CB8337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C590-2385-F540-8D66-DF2910D8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6192-1D27-E896-4297-66B85E5A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07AD-C021-B9BB-917F-E81367F52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8D5C-033A-8508-13A4-63AF7031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ACD-DF59-1A43-95B1-FDCE7A1AC0CD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3642-1E1D-C9D5-30FD-17CEBB46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B2E1-EF0D-F7C4-6028-DB58F0E1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C590-2385-F540-8D66-DF2910D8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AC43-E352-29A2-B467-342C38B5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02694-4F5E-305E-FD75-F810746D5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3803-9EED-8BA7-506E-E9681053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ACD-DF59-1A43-95B1-FDCE7A1AC0CD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3F7A-4231-D723-DBAE-0D035EDD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81E17-A55F-CF1A-5635-A57E6BCB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C590-2385-F540-8D66-DF2910D8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36F5-96F4-E09F-182B-16C91957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5B37-4D82-7A04-8C8C-C5B7B1630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61538-E99D-AA74-55CC-CD6670F4D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64A9A-58BA-815B-99A2-7DF65A99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ACD-DF59-1A43-95B1-FDCE7A1AC0CD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E2CD-F0AA-B8E9-C88E-CB04190F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9FE0E-AD53-B5D9-BCC6-6FC54D19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C590-2385-F540-8D66-DF2910D8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3AAE-A908-FB06-1C46-7958559A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1F194-A0FE-BB2A-CAC3-74D9A5F4E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74617-34FD-EF52-3F8C-AEEEB4041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D6F14-91B4-516B-7BDF-5DA8DAD22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9DFF0-8C86-1D46-D9FA-BA058E176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EF4A5-538B-0F05-C14F-CAF73B64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ACD-DF59-1A43-95B1-FDCE7A1AC0CD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4E80A-93DF-DBEE-1171-2B9EF457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47FC9-C905-7AD8-72A2-534E2B05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C590-2385-F540-8D66-DF2910D8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0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F1AD-E463-FF0A-0C33-CAF5E5D3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3E11B-B015-9C6A-9022-AC1B5F9F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ACD-DF59-1A43-95B1-FDCE7A1AC0CD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6B797-2ABE-0B53-F007-08F17BA4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A7574-1ACC-4D53-6014-E144315C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C590-2385-F540-8D66-DF2910D8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5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D8822-0B72-4CFD-EDF6-7812DC99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ACD-DF59-1A43-95B1-FDCE7A1AC0CD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4AE36-6A39-62C0-5C9E-56B5D13B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59308-1707-B1E1-60F7-5D01088D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C590-2385-F540-8D66-DF2910D8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2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1A9-7736-7B6E-2E81-4BE19EE9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34D92-7432-0284-B4D8-F423B713D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7D7DA-AAC6-122C-45FD-8500B604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39C0-8768-E0B5-4BB7-C95CE1DB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ACD-DF59-1A43-95B1-FDCE7A1AC0CD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D99EC-BFA6-F5BF-7F2F-9B882B6D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001F8-A665-0000-13DD-A9537F37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C590-2385-F540-8D66-DF2910D8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C1B1-2C9A-5901-B8EC-CC6462F2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899DB-AE6B-9F17-2172-E0C9C3D23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4A992-DA8D-DAC1-BB5B-11490195E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C0A6E-7488-F125-8DE1-A43E82FF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2ACD-DF59-1A43-95B1-FDCE7A1AC0CD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80EF9-AB8C-E763-3920-CE373698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7328-BB56-CBE9-3AE3-2F63AC07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C590-2385-F540-8D66-DF2910D8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0D6D6-4EEB-A517-39C9-6C394AA6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C6784-4816-AD35-FDA0-0D240882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BC4D6-5532-9C7B-19A0-44D5DEDDC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F2ACD-DF59-1A43-95B1-FDCE7A1AC0CD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0B8A-18B8-ED18-D4E3-C8AA7E224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B749-C409-64B8-84EA-809FB244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7C590-2385-F540-8D66-DF2910D8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black circle&#10;&#10;Description automatically generated">
            <a:extLst>
              <a:ext uri="{FF2B5EF4-FFF2-40B4-BE49-F238E27FC236}">
                <a16:creationId xmlns:a16="http://schemas.microsoft.com/office/drawing/2014/main" id="{73095D09-F9F9-93E6-E52F-C800CF56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9" y="226369"/>
            <a:ext cx="10865608" cy="64052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F84A4A-87A0-F0CD-B33B-59DA91BD2E57}"/>
              </a:ext>
            </a:extLst>
          </p:cNvPr>
          <p:cNvSpPr/>
          <p:nvPr/>
        </p:nvSpPr>
        <p:spPr>
          <a:xfrm>
            <a:off x="9144000" y="399393"/>
            <a:ext cx="1890827" cy="623223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2D379-E961-A7AF-A77C-74D28DA1AA29}"/>
              </a:ext>
            </a:extLst>
          </p:cNvPr>
          <p:cNvSpPr txBox="1"/>
          <p:nvPr/>
        </p:nvSpPr>
        <p:spPr>
          <a:xfrm>
            <a:off x="9335040" y="1482811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based interface</a:t>
            </a:r>
          </a:p>
        </p:txBody>
      </p:sp>
    </p:spTree>
    <p:extLst>
      <p:ext uri="{BB962C8B-B14F-4D97-AF65-F5344CB8AC3E}">
        <p14:creationId xmlns:p14="http://schemas.microsoft.com/office/powerpoint/2010/main" val="302561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Shi, Yingxiao</dc:creator>
  <cp:lastModifiedBy>Shi, Yingxiao</cp:lastModifiedBy>
  <cp:revision>1</cp:revision>
  <dcterms:created xsi:type="dcterms:W3CDTF">2025-10-12T17:00:47Z</dcterms:created>
  <dcterms:modified xsi:type="dcterms:W3CDTF">2025-10-12T17:05:49Z</dcterms:modified>
</cp:coreProperties>
</file>