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7" r:id="rId2"/>
  </p:sldIdLst>
  <p:sldSz cx="43891200" cy="32918400"/>
  <p:notesSz cx="6858000" cy="9144000"/>
  <p:defaultTextStyle>
    <a:defPPr>
      <a:defRPr lang="zh-CN"/>
    </a:defPPr>
    <a:lvl1pPr marL="0" algn="l" defTabSz="2913736" rtl="0" eaLnBrk="1" latinLnBrk="0" hangingPunct="1">
      <a:defRPr sz="5736" kern="1200">
        <a:solidFill>
          <a:schemeClr val="tx1"/>
        </a:solidFill>
        <a:latin typeface="+mn-lt"/>
        <a:ea typeface="+mn-ea"/>
        <a:cs typeface="+mn-cs"/>
      </a:defRPr>
    </a:lvl1pPr>
    <a:lvl2pPr marL="1456868" algn="l" defTabSz="2913736" rtl="0" eaLnBrk="1" latinLnBrk="0" hangingPunct="1">
      <a:defRPr sz="5736" kern="1200">
        <a:solidFill>
          <a:schemeClr val="tx1"/>
        </a:solidFill>
        <a:latin typeface="+mn-lt"/>
        <a:ea typeface="+mn-ea"/>
        <a:cs typeface="+mn-cs"/>
      </a:defRPr>
    </a:lvl2pPr>
    <a:lvl3pPr marL="2913736" algn="l" defTabSz="2913736" rtl="0" eaLnBrk="1" latinLnBrk="0" hangingPunct="1">
      <a:defRPr sz="5736" kern="1200">
        <a:solidFill>
          <a:schemeClr val="tx1"/>
        </a:solidFill>
        <a:latin typeface="+mn-lt"/>
        <a:ea typeface="+mn-ea"/>
        <a:cs typeface="+mn-cs"/>
      </a:defRPr>
    </a:lvl3pPr>
    <a:lvl4pPr marL="4370603" algn="l" defTabSz="2913736" rtl="0" eaLnBrk="1" latinLnBrk="0" hangingPunct="1">
      <a:defRPr sz="5736" kern="1200">
        <a:solidFill>
          <a:schemeClr val="tx1"/>
        </a:solidFill>
        <a:latin typeface="+mn-lt"/>
        <a:ea typeface="+mn-ea"/>
        <a:cs typeface="+mn-cs"/>
      </a:defRPr>
    </a:lvl4pPr>
    <a:lvl5pPr marL="5827471" algn="l" defTabSz="2913736" rtl="0" eaLnBrk="1" latinLnBrk="0" hangingPunct="1">
      <a:defRPr sz="5736" kern="1200">
        <a:solidFill>
          <a:schemeClr val="tx1"/>
        </a:solidFill>
        <a:latin typeface="+mn-lt"/>
        <a:ea typeface="+mn-ea"/>
        <a:cs typeface="+mn-cs"/>
      </a:defRPr>
    </a:lvl5pPr>
    <a:lvl6pPr marL="7284339" algn="l" defTabSz="2913736" rtl="0" eaLnBrk="1" latinLnBrk="0" hangingPunct="1">
      <a:defRPr sz="5736" kern="1200">
        <a:solidFill>
          <a:schemeClr val="tx1"/>
        </a:solidFill>
        <a:latin typeface="+mn-lt"/>
        <a:ea typeface="+mn-ea"/>
        <a:cs typeface="+mn-cs"/>
      </a:defRPr>
    </a:lvl6pPr>
    <a:lvl7pPr marL="8741207" algn="l" defTabSz="2913736" rtl="0" eaLnBrk="1" latinLnBrk="0" hangingPunct="1">
      <a:defRPr sz="5736" kern="1200">
        <a:solidFill>
          <a:schemeClr val="tx1"/>
        </a:solidFill>
        <a:latin typeface="+mn-lt"/>
        <a:ea typeface="+mn-ea"/>
        <a:cs typeface="+mn-cs"/>
      </a:defRPr>
    </a:lvl7pPr>
    <a:lvl8pPr marL="10198075" algn="l" defTabSz="2913736" rtl="0" eaLnBrk="1" latinLnBrk="0" hangingPunct="1">
      <a:defRPr sz="5736" kern="1200">
        <a:solidFill>
          <a:schemeClr val="tx1"/>
        </a:solidFill>
        <a:latin typeface="+mn-lt"/>
        <a:ea typeface="+mn-ea"/>
        <a:cs typeface="+mn-cs"/>
      </a:defRPr>
    </a:lvl8pPr>
    <a:lvl9pPr marL="11654942" algn="l" defTabSz="2913736" rtl="0" eaLnBrk="1" latinLnBrk="0" hangingPunct="1">
      <a:defRPr sz="573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D73"/>
    <a:srgbClr val="FFFC00"/>
    <a:srgbClr val="1F3864"/>
    <a:srgbClr val="CD0000"/>
    <a:srgbClr val="FF0000"/>
    <a:srgbClr val="FF3210"/>
    <a:srgbClr val="C00000"/>
    <a:srgbClr val="D60002"/>
    <a:srgbClr val="264478"/>
    <a:srgbClr val="7FB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6"/>
    <p:restoredTop sz="94607"/>
  </p:normalViewPr>
  <p:slideViewPr>
    <p:cSldViewPr snapToGrid="0" snapToObjects="1">
      <p:cViewPr varScale="1">
        <p:scale>
          <a:sx n="25" d="100"/>
          <a:sy n="25" d="100"/>
        </p:scale>
        <p:origin x="200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zh-CN" altLang="en-US"/>
              <a:t>单击此处编辑母版标题样式</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zh-CN" altLang="en-US"/>
              <a:t>单击此处编辑母版标题样式</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zh-CN" altLang="en-US"/>
              <a:t>单击此处编辑母版文本样式</a:t>
            </a:r>
          </a:p>
        </p:txBody>
      </p:sp>
      <p:sp>
        <p:nvSpPr>
          <p:cNvPr id="4" name="Content Placeholder 3"/>
          <p:cNvSpPr>
            <a:spLocks noGrp="1"/>
          </p:cNvSpPr>
          <p:nvPr>
            <p:ph sz="half" idx="2"/>
          </p:nvPr>
        </p:nvSpPr>
        <p:spPr>
          <a:xfrm>
            <a:off x="3023242" y="12024360"/>
            <a:ext cx="18568032" cy="176860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zh-CN" altLang="en-US"/>
              <a:t>单击此处编辑母版文本样式</a:t>
            </a:r>
          </a:p>
        </p:txBody>
      </p:sp>
      <p:sp>
        <p:nvSpPr>
          <p:cNvPr id="6" name="Content Placeholder 5"/>
          <p:cNvSpPr>
            <a:spLocks noGrp="1"/>
          </p:cNvSpPr>
          <p:nvPr>
            <p:ph sz="quarter" idx="4"/>
          </p:nvPr>
        </p:nvSpPr>
        <p:spPr>
          <a:xfrm>
            <a:off x="22219922" y="12024360"/>
            <a:ext cx="18659477" cy="176860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zh-CN" altLang="en-US"/>
              <a:t>单击此处编辑母版标题样式</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D54EFF9-6C1E-954C-A5FC-53A61CB8AA2F}" type="datetimeFigureOut">
              <a:rPr kumimoji="1" lang="zh-CN" altLang="en-US" smtClean="0"/>
              <a:t>2018/12/8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BD54EFF9-6C1E-954C-A5FC-53A61CB8AA2F}" type="datetimeFigureOut">
              <a:rPr kumimoji="1" lang="zh-CN" altLang="en-US" smtClean="0"/>
              <a:t>2018/12/8</a:t>
            </a:fld>
            <a:endParaRPr kumimoji="1" lang="zh-CN" alt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64518B-A316-7B4C-9537-35B5CD178BD6}" type="slidenum">
              <a:rPr kumimoji="1" lang="zh-CN" altLang="en-US" smtClean="0"/>
              <a:t>‹#›</a:t>
            </a:fld>
            <a:endParaRPr kumimoji="1" lang="zh-CN" altLang="en-US"/>
          </a:p>
        </p:txBody>
      </p:sp>
    </p:spTree>
    <p:extLst>
      <p:ext uri="{BB962C8B-B14F-4D97-AF65-F5344CB8AC3E}">
        <p14:creationId xmlns:p14="http://schemas.microsoft.com/office/powerpoint/2010/main" val="17365007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DE7FFBD-0D43-F941-A59A-EF777D70CDEA}"/>
              </a:ext>
            </a:extLst>
          </p:cNvPr>
          <p:cNvSpPr/>
          <p:nvPr/>
        </p:nvSpPr>
        <p:spPr>
          <a:xfrm>
            <a:off x="31258838" y="4714244"/>
            <a:ext cx="12733523" cy="28204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2A12C53A-E960-2C40-A2EB-65DB05A53F9C}"/>
              </a:ext>
            </a:extLst>
          </p:cNvPr>
          <p:cNvSpPr/>
          <p:nvPr/>
        </p:nvSpPr>
        <p:spPr>
          <a:xfrm>
            <a:off x="0" y="4942862"/>
            <a:ext cx="12575606" cy="2797553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3" y="-86338"/>
            <a:ext cx="43891200" cy="5029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017520" y="1752607"/>
            <a:ext cx="37856160" cy="1803393"/>
          </a:xfrm>
        </p:spPr>
        <p:txBody>
          <a:bodyPr>
            <a:noAutofit/>
          </a:bodyPr>
          <a:lstStyle/>
          <a:p>
            <a:pPr algn="ctr"/>
            <a:r>
              <a:rPr lang="en-US" altLang="zh-CN" sz="14400" dirty="0">
                <a:ln w="0"/>
                <a:solidFill>
                  <a:schemeClr val="bg1"/>
                </a:solidFill>
                <a:effectLst>
                  <a:outerShdw blurRad="38100" dist="19050" dir="2700000" algn="tl" rotWithShape="0">
                    <a:schemeClr val="dk1">
                      <a:alpha val="40000"/>
                    </a:schemeClr>
                  </a:outerShdw>
                </a:effectLst>
                <a:latin typeface="Lao MN" charset="0"/>
                <a:ea typeface="Lao MN" charset="0"/>
                <a:cs typeface="Lao MN" charset="0"/>
              </a:rPr>
              <a:t>FRAMINGHAM BUS PROJECT</a:t>
            </a:r>
            <a:endParaRPr lang="zh-CN" altLang="en-US" sz="14400" dirty="0">
              <a:ln w="0"/>
              <a:solidFill>
                <a:schemeClr val="bg1"/>
              </a:solidFill>
              <a:effectLst>
                <a:outerShdw blurRad="38100" dist="19050" dir="2700000" algn="tl" rotWithShape="0">
                  <a:schemeClr val="dk1">
                    <a:alpha val="40000"/>
                  </a:schemeClr>
                </a:outerShdw>
              </a:effectLst>
              <a:latin typeface="Lao MN" charset="0"/>
              <a:ea typeface="Lao MN" charset="0"/>
              <a:cs typeface="Lao MN" charset="0"/>
            </a:endParaRPr>
          </a:p>
        </p:txBody>
      </p:sp>
      <p:sp>
        <p:nvSpPr>
          <p:cNvPr id="6" name="文本框 5"/>
          <p:cNvSpPr txBox="1"/>
          <p:nvPr/>
        </p:nvSpPr>
        <p:spPr>
          <a:xfrm>
            <a:off x="16621532" y="3424520"/>
            <a:ext cx="10706817" cy="1200329"/>
          </a:xfrm>
          <a:prstGeom prst="rect">
            <a:avLst/>
          </a:prstGeom>
          <a:noFill/>
        </p:spPr>
        <p:txBody>
          <a:bodyPr wrap="square" rtlCol="0">
            <a:spAutoFit/>
          </a:bodyPr>
          <a:lstStyle/>
          <a:p>
            <a:pPr algn="ctr"/>
            <a:r>
              <a:rPr kumimoji="1" lang="en-US" altLang="zh-CN" sz="3600" dirty="0" err="1">
                <a:solidFill>
                  <a:schemeClr val="bg1"/>
                </a:solidFill>
              </a:rPr>
              <a:t>Yujia</a:t>
            </a:r>
            <a:r>
              <a:rPr kumimoji="1" lang="en-US" altLang="zh-CN" sz="3600" dirty="0">
                <a:solidFill>
                  <a:schemeClr val="bg1"/>
                </a:solidFill>
              </a:rPr>
              <a:t> Wang </a:t>
            </a:r>
            <a:r>
              <a:rPr kumimoji="1" lang="zh-CN" altLang="en-US" sz="3600" dirty="0">
                <a:solidFill>
                  <a:schemeClr val="bg1"/>
                </a:solidFill>
              </a:rPr>
              <a:t>               </a:t>
            </a:r>
            <a:r>
              <a:rPr kumimoji="1" lang="en-US" altLang="zh-CN" sz="3600" dirty="0" err="1">
                <a:solidFill>
                  <a:schemeClr val="bg1"/>
                </a:solidFill>
              </a:rPr>
              <a:t>Yinzhu</a:t>
            </a:r>
            <a:r>
              <a:rPr kumimoji="1" lang="en-US" altLang="zh-CN" sz="3600" dirty="0">
                <a:solidFill>
                  <a:schemeClr val="bg1"/>
                </a:solidFill>
              </a:rPr>
              <a:t> Su</a:t>
            </a:r>
            <a:r>
              <a:rPr kumimoji="1" lang="zh-CN" altLang="en-US" sz="3600" dirty="0">
                <a:solidFill>
                  <a:schemeClr val="bg1"/>
                </a:solidFill>
              </a:rPr>
              <a:t>              </a:t>
            </a:r>
            <a:r>
              <a:rPr kumimoji="1" lang="en-US" altLang="zh-CN" sz="3600" dirty="0">
                <a:solidFill>
                  <a:schemeClr val="bg1"/>
                </a:solidFill>
              </a:rPr>
              <a:t>Sang Jae Park</a:t>
            </a:r>
          </a:p>
          <a:p>
            <a:pPr algn="ctr"/>
            <a:r>
              <a:rPr kumimoji="1" lang="en-US" altLang="zh-CN" sz="3600" dirty="0">
                <a:solidFill>
                  <a:schemeClr val="bg1"/>
                </a:solidFill>
              </a:rPr>
              <a:t>yujia8@bu.edu</a:t>
            </a:r>
            <a:r>
              <a:rPr kumimoji="1" lang="zh-CN" altLang="en-US" sz="3600" dirty="0">
                <a:solidFill>
                  <a:schemeClr val="bg1"/>
                </a:solidFill>
              </a:rPr>
              <a:t>         </a:t>
            </a:r>
            <a:r>
              <a:rPr kumimoji="1" lang="en-US" altLang="zh-CN" sz="3600" dirty="0" err="1">
                <a:solidFill>
                  <a:schemeClr val="bg1"/>
                </a:solidFill>
              </a:rPr>
              <a:t>yzsu@bu.edu</a:t>
            </a:r>
            <a:r>
              <a:rPr kumimoji="1" lang="en-US" altLang="zh-CN" sz="3600" dirty="0">
                <a:solidFill>
                  <a:schemeClr val="bg1"/>
                </a:solidFill>
              </a:rPr>
              <a:t>      park4s@bu.edu </a:t>
            </a:r>
            <a:endParaRPr kumimoji="1" lang="zh-CN" altLang="en-US" sz="3600" dirty="0">
              <a:solidFill>
                <a:schemeClr val="bg1"/>
              </a:solidFill>
            </a:endParaRPr>
          </a:p>
        </p:txBody>
      </p:sp>
      <p:sp>
        <p:nvSpPr>
          <p:cNvPr id="23" name="矩形 22"/>
          <p:cNvSpPr/>
          <p:nvPr/>
        </p:nvSpPr>
        <p:spPr>
          <a:xfrm>
            <a:off x="35366674" y="1097384"/>
            <a:ext cx="5578126" cy="259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p:nvSpPr>
        <p:spPr>
          <a:xfrm>
            <a:off x="35488737" y="1211436"/>
            <a:ext cx="5334000" cy="2361864"/>
          </a:xfrm>
          <a:prstGeom prst="rect">
            <a:avLst/>
          </a:prstGeom>
          <a:solidFill>
            <a:srgbClr val="CD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35849823" y="1948723"/>
            <a:ext cx="2492332" cy="975011"/>
          </a:xfrm>
          <a:prstGeom prst="rect">
            <a:avLst/>
          </a:prstGeom>
          <a:noFill/>
        </p:spPr>
        <p:txBody>
          <a:bodyPr wrap="square" rtlCol="0">
            <a:spAutoFit/>
          </a:bodyPr>
          <a:lstStyle/>
          <a:p>
            <a:r>
              <a:rPr kumimoji="1" lang="en-US" altLang="zh-CN" dirty="0">
                <a:solidFill>
                  <a:schemeClr val="bg1"/>
                </a:solidFill>
              </a:rPr>
              <a:t>GitHub</a:t>
            </a:r>
            <a:endParaRPr kumimoji="1" lang="zh-CN" altLang="en-US" dirty="0">
              <a:solidFill>
                <a:schemeClr val="bg1"/>
              </a:solidFill>
            </a:endParaRPr>
          </a:p>
        </p:txBody>
      </p:sp>
      <p:grpSp>
        <p:nvGrpSpPr>
          <p:cNvPr id="66" name="组合 65">
            <a:extLst>
              <a:ext uri="{FF2B5EF4-FFF2-40B4-BE49-F238E27FC236}">
                <a16:creationId xmlns:a16="http://schemas.microsoft.com/office/drawing/2014/main" id="{F2AEEC7C-E1A5-8A4A-90C1-D175C7D23679}"/>
              </a:ext>
            </a:extLst>
          </p:cNvPr>
          <p:cNvGrpSpPr/>
          <p:nvPr/>
        </p:nvGrpSpPr>
        <p:grpSpPr>
          <a:xfrm>
            <a:off x="408783" y="5193745"/>
            <a:ext cx="11126698" cy="5132548"/>
            <a:chOff x="580313" y="9741557"/>
            <a:chExt cx="11126698" cy="6740720"/>
          </a:xfrm>
        </p:grpSpPr>
        <p:sp>
          <p:nvSpPr>
            <p:cNvPr id="8" name="标题 1"/>
            <p:cNvSpPr txBox="1">
              <a:spLocks/>
            </p:cNvSpPr>
            <p:nvPr/>
          </p:nvSpPr>
          <p:spPr>
            <a:xfrm>
              <a:off x="1361070" y="9741557"/>
              <a:ext cx="6757198" cy="1239798"/>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altLang="zh-CN" sz="8000" b="1" dirty="0">
                  <a:solidFill>
                    <a:srgbClr val="FF0000"/>
                  </a:solidFill>
                  <a:latin typeface="+mn-lt"/>
                </a:rPr>
                <a:t>Data</a:t>
              </a:r>
              <a:r>
                <a:rPr lang="zh-CN" altLang="en-US" sz="8000" b="1" dirty="0">
                  <a:solidFill>
                    <a:srgbClr val="FF0000"/>
                  </a:solidFill>
                  <a:latin typeface="+mn-lt"/>
                </a:rPr>
                <a:t> </a:t>
              </a:r>
              <a:r>
                <a:rPr lang="en-US" altLang="zh-CN" sz="8000" b="1" dirty="0">
                  <a:solidFill>
                    <a:srgbClr val="FF0000"/>
                  </a:solidFill>
                  <a:latin typeface="+mn-lt"/>
                </a:rPr>
                <a:t>Collection</a:t>
              </a:r>
              <a:endParaRPr kumimoji="1" lang="zh-CN" altLang="en-US" sz="8000" b="1" dirty="0">
                <a:solidFill>
                  <a:srgbClr val="FF0000"/>
                </a:solidFill>
                <a:latin typeface="+mn-lt"/>
              </a:endParaRPr>
            </a:p>
          </p:txBody>
        </p:sp>
        <p:sp>
          <p:nvSpPr>
            <p:cNvPr id="24" name="文本框 23"/>
            <p:cNvSpPr txBox="1"/>
            <p:nvPr/>
          </p:nvSpPr>
          <p:spPr>
            <a:xfrm>
              <a:off x="580313" y="10836283"/>
              <a:ext cx="11126698" cy="5645994"/>
            </a:xfrm>
            <a:prstGeom prst="rect">
              <a:avLst/>
            </a:prstGeom>
            <a:noFill/>
          </p:spPr>
          <p:txBody>
            <a:bodyPr wrap="square" rtlCol="0">
              <a:spAutoFit/>
            </a:bodyPr>
            <a:lstStyle/>
            <a:p>
              <a:pPr marL="857250" indent="-857250">
                <a:buFont typeface="Arial" charset="0"/>
                <a:buChar char="•"/>
              </a:pPr>
              <a:r>
                <a:rPr lang="en" altLang="zh-CN" sz="5400" dirty="0"/>
                <a:t>2017-2018 Framingham Bus Data</a:t>
              </a:r>
            </a:p>
            <a:p>
              <a:pPr marL="857250" indent="-857250">
                <a:buFont typeface="Arial" charset="0"/>
                <a:buChar char="•"/>
              </a:pPr>
              <a:r>
                <a:rPr lang="en-US" altLang="zh-CN" sz="5400" dirty="0"/>
                <a:t>X</a:t>
              </a:r>
              <a:r>
                <a:rPr lang="zh-CN" altLang="en-US" sz="5400" dirty="0"/>
                <a:t> </a:t>
              </a:r>
              <a:r>
                <a:rPr lang="en-US" altLang="zh-CN" sz="5400" dirty="0"/>
                <a:t>Public Schools</a:t>
              </a:r>
              <a:r>
                <a:rPr lang="zh-CN" altLang="en-US" sz="5400" dirty="0"/>
                <a:t> </a:t>
              </a:r>
              <a:r>
                <a:rPr lang="en-US" altLang="zh-CN" sz="5400" dirty="0"/>
                <a:t>in Framingham</a:t>
              </a:r>
            </a:p>
            <a:p>
              <a:pPr marL="857250" indent="-857250">
                <a:buFont typeface="Arial" charset="0"/>
                <a:buChar char="•"/>
              </a:pPr>
              <a:r>
                <a:rPr lang="en-US" altLang="zh-CN" sz="5400" dirty="0"/>
                <a:t>X Students in total</a:t>
              </a:r>
            </a:p>
            <a:p>
              <a:pPr marL="857250" indent="-857250">
                <a:buFont typeface="Arial" charset="0"/>
                <a:buChar char="•"/>
              </a:pPr>
              <a:r>
                <a:rPr lang="en-US" altLang="zh-CN" sz="5400" dirty="0"/>
                <a:t>Elementary, Middle, High</a:t>
              </a:r>
            </a:p>
            <a:p>
              <a:endParaRPr kumimoji="1" lang="zh-CN" altLang="en-US" dirty="0"/>
            </a:p>
          </p:txBody>
        </p:sp>
      </p:grpSp>
      <p:grpSp>
        <p:nvGrpSpPr>
          <p:cNvPr id="67" name="组合 66">
            <a:extLst>
              <a:ext uri="{FF2B5EF4-FFF2-40B4-BE49-F238E27FC236}">
                <a16:creationId xmlns:a16="http://schemas.microsoft.com/office/drawing/2014/main" id="{7E3B5A56-D45A-3147-A7E2-F8118C49B68B}"/>
              </a:ext>
            </a:extLst>
          </p:cNvPr>
          <p:cNvGrpSpPr/>
          <p:nvPr/>
        </p:nvGrpSpPr>
        <p:grpSpPr>
          <a:xfrm>
            <a:off x="352682" y="9811994"/>
            <a:ext cx="12655833" cy="4247737"/>
            <a:chOff x="616460" y="16783298"/>
            <a:chExt cx="10752647" cy="4632777"/>
          </a:xfrm>
        </p:grpSpPr>
        <p:sp>
          <p:nvSpPr>
            <p:cNvPr id="22" name="标题 1"/>
            <p:cNvSpPr txBox="1">
              <a:spLocks/>
            </p:cNvSpPr>
            <p:nvPr/>
          </p:nvSpPr>
          <p:spPr>
            <a:xfrm>
              <a:off x="1327471" y="16783298"/>
              <a:ext cx="6242452" cy="1239795"/>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altLang="zh-CN" sz="8000" b="1" dirty="0">
                  <a:solidFill>
                    <a:srgbClr val="FF0000"/>
                  </a:solidFill>
                  <a:latin typeface="+mn-lt"/>
                </a:rPr>
                <a:t>Data Cleaning</a:t>
              </a:r>
              <a:endParaRPr kumimoji="1" lang="zh-CN" altLang="en-US" sz="8000" b="1" dirty="0">
                <a:solidFill>
                  <a:srgbClr val="FF0000"/>
                </a:solidFill>
                <a:latin typeface="+mn-lt"/>
              </a:endParaRPr>
            </a:p>
          </p:txBody>
        </p:sp>
        <p:sp>
          <p:nvSpPr>
            <p:cNvPr id="25" name="文本框 24"/>
            <p:cNvSpPr txBox="1"/>
            <p:nvPr/>
          </p:nvSpPr>
          <p:spPr>
            <a:xfrm>
              <a:off x="616460" y="17690079"/>
              <a:ext cx="10752647" cy="3725996"/>
            </a:xfrm>
            <a:prstGeom prst="rect">
              <a:avLst/>
            </a:prstGeom>
            <a:noFill/>
          </p:spPr>
          <p:txBody>
            <a:bodyPr wrap="square" rtlCol="0">
              <a:spAutoFit/>
            </a:bodyPr>
            <a:lstStyle/>
            <a:p>
              <a:pPr marL="857250" indent="-857250">
                <a:buFont typeface="Arial" charset="0"/>
                <a:buChar char="•"/>
              </a:pPr>
              <a:r>
                <a:rPr lang="en-US" altLang="zh-CN" sz="5400" dirty="0"/>
                <a:t>Remove useless columns</a:t>
              </a:r>
            </a:p>
            <a:p>
              <a:pPr marL="857250" indent="-857250">
                <a:buFont typeface="Arial" charset="0"/>
                <a:buChar char="•"/>
              </a:pPr>
              <a:r>
                <a:rPr lang="en-US" altLang="zh-CN" sz="5400" dirty="0"/>
                <a:t>Filter rows whose data is not integrity </a:t>
              </a:r>
            </a:p>
            <a:p>
              <a:pPr marL="857250" indent="-857250">
                <a:buFont typeface="Arial" charset="0"/>
                <a:buChar char="•"/>
              </a:pPr>
              <a:r>
                <a:rPr lang="en-US" altLang="zh-CN" sz="5400" dirty="0"/>
                <a:t>Sort the data by school and time</a:t>
              </a:r>
              <a:endParaRPr lang="zh-CN" altLang="en-US" sz="5400" dirty="0"/>
            </a:p>
          </p:txBody>
        </p:sp>
      </p:gr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1097384"/>
            <a:ext cx="5578126" cy="2594083"/>
          </a:xfrm>
          <a:prstGeom prst="rect">
            <a:avLst/>
          </a:prstGeom>
        </p:spPr>
      </p:pic>
      <p:grpSp>
        <p:nvGrpSpPr>
          <p:cNvPr id="68" name="组合 67">
            <a:extLst>
              <a:ext uri="{FF2B5EF4-FFF2-40B4-BE49-F238E27FC236}">
                <a16:creationId xmlns:a16="http://schemas.microsoft.com/office/drawing/2014/main" id="{25C0F11B-53E4-BE41-96BA-E58CE92AED75}"/>
              </a:ext>
            </a:extLst>
          </p:cNvPr>
          <p:cNvGrpSpPr/>
          <p:nvPr/>
        </p:nvGrpSpPr>
        <p:grpSpPr>
          <a:xfrm>
            <a:off x="408782" y="13559809"/>
            <a:ext cx="12451506" cy="4363503"/>
            <a:chOff x="616460" y="23800166"/>
            <a:chExt cx="10527248" cy="4552555"/>
          </a:xfrm>
        </p:grpSpPr>
        <p:sp>
          <p:nvSpPr>
            <p:cNvPr id="28" name="标题 1"/>
            <p:cNvSpPr txBox="1">
              <a:spLocks/>
            </p:cNvSpPr>
            <p:nvPr/>
          </p:nvSpPr>
          <p:spPr>
            <a:xfrm>
              <a:off x="1276560" y="23800166"/>
              <a:ext cx="8435034" cy="1239798"/>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just"/>
              <a:r>
                <a:rPr kumimoji="1" lang="en-US" altLang="zh-CN" sz="8000" b="1" dirty="0">
                  <a:solidFill>
                    <a:srgbClr val="FF0000"/>
                  </a:solidFill>
                  <a:latin typeface="+mn-lt"/>
                </a:rPr>
                <a:t>Stops Visualization</a:t>
              </a:r>
              <a:endParaRPr kumimoji="1" lang="zh-CN" altLang="en-US" sz="8000" b="1" dirty="0">
                <a:solidFill>
                  <a:srgbClr val="FF0000"/>
                </a:solidFill>
                <a:latin typeface="+mn-lt"/>
              </a:endParaRPr>
            </a:p>
          </p:txBody>
        </p:sp>
        <p:sp>
          <p:nvSpPr>
            <p:cNvPr id="29" name="文本框 28"/>
            <p:cNvSpPr txBox="1"/>
            <p:nvPr/>
          </p:nvSpPr>
          <p:spPr>
            <a:xfrm>
              <a:off x="616460" y="24788386"/>
              <a:ext cx="10527248" cy="3564335"/>
            </a:xfrm>
            <a:prstGeom prst="rect">
              <a:avLst/>
            </a:prstGeom>
            <a:noFill/>
          </p:spPr>
          <p:txBody>
            <a:bodyPr wrap="square" rtlCol="0">
              <a:spAutoFit/>
            </a:bodyPr>
            <a:lstStyle/>
            <a:p>
              <a:pPr marL="857250" indent="-857250">
                <a:buFont typeface="Arial" charset="0"/>
                <a:buChar char="•"/>
              </a:pPr>
              <a:r>
                <a:rPr lang="en-US" altLang="zh-CN" sz="5400" dirty="0"/>
                <a:t>Using Google Map API</a:t>
              </a:r>
            </a:p>
            <a:p>
              <a:pPr marL="857250" indent="-857250">
                <a:buFont typeface="Arial" charset="0"/>
                <a:buChar char="•"/>
              </a:pPr>
              <a:r>
                <a:rPr lang="en-US" altLang="zh-CN" sz="5400" dirty="0"/>
                <a:t>Get the latitude and longitude of all schools and stops</a:t>
              </a:r>
            </a:p>
            <a:p>
              <a:pPr marL="857250" indent="-857250">
                <a:buFont typeface="Arial" charset="0"/>
                <a:buChar char="•"/>
              </a:pPr>
              <a:r>
                <a:rPr lang="en-US" altLang="zh-CN" sz="5400" dirty="0"/>
                <a:t>Plot schools and stops</a:t>
              </a:r>
            </a:p>
          </p:txBody>
        </p:sp>
      </p:grpSp>
      <p:grpSp>
        <p:nvGrpSpPr>
          <p:cNvPr id="69" name="组合 68">
            <a:extLst>
              <a:ext uri="{FF2B5EF4-FFF2-40B4-BE49-F238E27FC236}">
                <a16:creationId xmlns:a16="http://schemas.microsoft.com/office/drawing/2014/main" id="{635A14F3-8BB0-BC44-B341-E0D2DAF0FE0F}"/>
              </a:ext>
            </a:extLst>
          </p:cNvPr>
          <p:cNvGrpSpPr/>
          <p:nvPr/>
        </p:nvGrpSpPr>
        <p:grpSpPr>
          <a:xfrm>
            <a:off x="365915" y="22513836"/>
            <a:ext cx="11585103" cy="5241049"/>
            <a:chOff x="408782" y="23096162"/>
            <a:chExt cx="8944374" cy="5214522"/>
          </a:xfrm>
        </p:grpSpPr>
        <p:sp>
          <p:nvSpPr>
            <p:cNvPr id="34" name="标题 1"/>
            <p:cNvSpPr txBox="1">
              <a:spLocks/>
            </p:cNvSpPr>
            <p:nvPr/>
          </p:nvSpPr>
          <p:spPr>
            <a:xfrm>
              <a:off x="1044668" y="23096162"/>
              <a:ext cx="8308488" cy="1324596"/>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a:solidFill>
                    <a:srgbClr val="FF0000"/>
                  </a:solidFill>
                  <a:latin typeface="+mn-lt"/>
                </a:rPr>
                <a:t>Make the Pizza!</a:t>
              </a:r>
              <a:endParaRPr kumimoji="1" lang="zh-CN" altLang="en-US" sz="8000" b="1" dirty="0">
                <a:solidFill>
                  <a:srgbClr val="FF0000"/>
                </a:solidFill>
                <a:latin typeface="+mn-lt"/>
              </a:endParaRPr>
            </a:p>
          </p:txBody>
        </p:sp>
        <p:sp>
          <p:nvSpPr>
            <p:cNvPr id="35" name="文本框 34"/>
            <p:cNvSpPr txBox="1"/>
            <p:nvPr/>
          </p:nvSpPr>
          <p:spPr>
            <a:xfrm>
              <a:off x="408782" y="24084865"/>
              <a:ext cx="8770917" cy="4225819"/>
            </a:xfrm>
            <a:prstGeom prst="rect">
              <a:avLst/>
            </a:prstGeom>
            <a:noFill/>
          </p:spPr>
          <p:txBody>
            <a:bodyPr wrap="square" rtlCol="0">
              <a:spAutoFit/>
            </a:bodyPr>
            <a:lstStyle/>
            <a:p>
              <a:pPr marL="857250" indent="-857250">
                <a:buFont typeface="Arial" charset="0"/>
                <a:buChar char="•"/>
              </a:pPr>
              <a:r>
                <a:rPr lang="en-US" altLang="zh-CN" sz="5400" dirty="0"/>
                <a:t>Using K-Means algorithm</a:t>
              </a:r>
            </a:p>
            <a:p>
              <a:pPr marL="857250" indent="-857250">
                <a:buFont typeface="Arial" charset="0"/>
                <a:buChar char="•"/>
              </a:pPr>
              <a:r>
                <a:rPr lang="en-US" altLang="zh-CN" sz="5400" dirty="0"/>
                <a:t>Cluster the Stops by angles of their Polar Coordinates</a:t>
              </a:r>
            </a:p>
            <a:p>
              <a:pPr marL="857250" indent="-857250">
                <a:buFont typeface="Arial" charset="0"/>
                <a:buChar char="•"/>
              </a:pPr>
              <a:r>
                <a:rPr lang="en-US" altLang="zh-CN" sz="5400" dirty="0"/>
                <a:t>School is in the central</a:t>
              </a:r>
            </a:p>
            <a:p>
              <a:pPr marL="857250" indent="-857250">
                <a:buFont typeface="Arial" charset="0"/>
                <a:buChar char="•"/>
              </a:pPr>
              <a:r>
                <a:rPr lang="en-US" altLang="zh-CN" sz="5400" dirty="0"/>
                <a:t>Just like a large piazza!</a:t>
              </a:r>
            </a:p>
          </p:txBody>
        </p:sp>
      </p:grpSp>
      <p:grpSp>
        <p:nvGrpSpPr>
          <p:cNvPr id="71" name="组合 70">
            <a:extLst>
              <a:ext uri="{FF2B5EF4-FFF2-40B4-BE49-F238E27FC236}">
                <a16:creationId xmlns:a16="http://schemas.microsoft.com/office/drawing/2014/main" id="{0D1A91BD-72BD-744A-86E5-3D76EB1A0DA7}"/>
              </a:ext>
            </a:extLst>
          </p:cNvPr>
          <p:cNvGrpSpPr/>
          <p:nvPr/>
        </p:nvGrpSpPr>
        <p:grpSpPr>
          <a:xfrm>
            <a:off x="12549009" y="19801290"/>
            <a:ext cx="18709828" cy="12800755"/>
            <a:chOff x="12726649" y="15323552"/>
            <a:chExt cx="18709828" cy="12800755"/>
          </a:xfrm>
        </p:grpSpPr>
        <p:sp>
          <p:nvSpPr>
            <p:cNvPr id="7" name="矩形 6"/>
            <p:cNvSpPr/>
            <p:nvPr/>
          </p:nvSpPr>
          <p:spPr>
            <a:xfrm>
              <a:off x="12753244" y="15323552"/>
              <a:ext cx="18683233" cy="1646453"/>
            </a:xfrm>
            <a:prstGeom prst="rect">
              <a:avLst/>
            </a:prstGeom>
            <a:solidFill>
              <a:srgbClr val="CD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MAIN</a:t>
              </a:r>
              <a:r>
                <a:rPr kumimoji="1" lang="zh-CN" altLang="en-US" sz="8000" dirty="0"/>
                <a:t> </a:t>
              </a:r>
              <a:r>
                <a:rPr kumimoji="1" lang="en-US" altLang="zh-CN" sz="8000" dirty="0"/>
                <a:t>TECHNIQUE</a:t>
              </a:r>
              <a:endParaRPr kumimoji="1" lang="zh-CN" altLang="en-US" sz="8000" dirty="0"/>
            </a:p>
          </p:txBody>
        </p:sp>
        <p:sp>
          <p:nvSpPr>
            <p:cNvPr id="5" name="文本框 4"/>
            <p:cNvSpPr txBox="1"/>
            <p:nvPr/>
          </p:nvSpPr>
          <p:spPr>
            <a:xfrm>
              <a:off x="12930149" y="18553131"/>
              <a:ext cx="18383919" cy="2862322"/>
            </a:xfrm>
            <a:prstGeom prst="rect">
              <a:avLst/>
            </a:prstGeom>
            <a:noFill/>
          </p:spPr>
          <p:txBody>
            <a:bodyPr wrap="square" rtlCol="0">
              <a:spAutoFit/>
            </a:bodyPr>
            <a:lstStyle>
              <a:defPPr>
                <a:defRPr lang="zh-CN"/>
              </a:defPPr>
              <a:lvl1pPr marL="457200" indent="-457200">
                <a:lnSpc>
                  <a:spcPct val="150000"/>
                </a:lnSpc>
                <a:buFont typeface="Arial" charset="0"/>
                <a:buChar char="•"/>
                <a:defRPr sz="4400"/>
              </a:lvl1pPr>
            </a:lstStyle>
            <a:p>
              <a:pPr marL="857250" indent="-857250" algn="just">
                <a:lnSpc>
                  <a:spcPct val="100000"/>
                </a:lnSpc>
              </a:pPr>
              <a:r>
                <a:rPr lang="en" altLang="zh-CN" sz="3600" i="1" dirty="0"/>
                <a:t>K</a:t>
              </a:r>
              <a:r>
                <a:rPr lang="en" altLang="zh-CN" sz="3600" dirty="0"/>
                <a:t>-means clustering is a type of unsupervised learning, which is used when you have unlabeled data (i.e., data without defined categories or groups). The goal</a:t>
              </a:r>
              <a:r>
                <a:rPr lang="zh-CN" altLang="en-US" sz="3600" dirty="0"/>
                <a:t> </a:t>
              </a:r>
              <a:r>
                <a:rPr lang="en-US" altLang="zh-CN" sz="3600" dirty="0"/>
                <a:t>of </a:t>
              </a:r>
              <a:r>
                <a:rPr lang="en-US" altLang="zh-CN" sz="3600"/>
                <a:t>this algorithm</a:t>
              </a:r>
              <a:r>
                <a:rPr lang="en" altLang="zh-CN" sz="3600"/>
                <a:t> </a:t>
              </a:r>
              <a:r>
                <a:rPr lang="en" altLang="zh-CN" sz="3600" dirty="0"/>
                <a:t>is to find groups in the data, with the number of groups represented by the variable </a:t>
              </a:r>
              <a:r>
                <a:rPr lang="en" altLang="zh-CN" sz="3600" i="1" dirty="0"/>
                <a:t>K</a:t>
              </a:r>
              <a:r>
                <a:rPr lang="en" altLang="zh-CN" sz="3600" dirty="0"/>
                <a:t>. The algorithm works iteratively to assign each data point to one of </a:t>
              </a:r>
              <a:r>
                <a:rPr lang="en" altLang="zh-CN" sz="3600" i="1" dirty="0"/>
                <a:t>K</a:t>
              </a:r>
              <a:r>
                <a:rPr lang="en" altLang="zh-CN" sz="3600" dirty="0"/>
                <a:t> groups based on the features that are provided.</a:t>
              </a:r>
              <a:endParaRPr lang="en-US" altLang="zh-CN" sz="3600" dirty="0"/>
            </a:p>
          </p:txBody>
        </p:sp>
        <p:sp>
          <p:nvSpPr>
            <p:cNvPr id="54" name="文本框 53"/>
            <p:cNvSpPr txBox="1"/>
            <p:nvPr/>
          </p:nvSpPr>
          <p:spPr>
            <a:xfrm>
              <a:off x="12928970" y="23045994"/>
              <a:ext cx="18326581" cy="5078313"/>
            </a:xfrm>
            <a:prstGeom prst="rect">
              <a:avLst/>
            </a:prstGeom>
            <a:noFill/>
          </p:spPr>
          <p:txBody>
            <a:bodyPr wrap="square" rtlCol="0">
              <a:spAutoFit/>
            </a:bodyPr>
            <a:lstStyle/>
            <a:p>
              <a:pPr marL="857250" indent="-857250" algn="just">
                <a:buFont typeface="Arial" charset="0"/>
                <a:buChar char="•"/>
              </a:pPr>
              <a:r>
                <a:rPr lang="en" altLang="zh-CN" sz="3600" dirty="0"/>
                <a:t>We mainly used two APIs in Google Maps APIs: Geocoding API and Distance Matrix API.</a:t>
              </a:r>
            </a:p>
            <a:p>
              <a:pPr marL="857250" indent="-857250" algn="just">
                <a:buFont typeface="Arial" charset="0"/>
                <a:buChar char="•"/>
              </a:pPr>
              <a:r>
                <a:rPr lang="en" altLang="zh-CN" sz="3600" dirty="0"/>
                <a:t>The Geocoding is the process of converting addresses (like a street address) into geographic coordinates (like latitude and longitude), which you can use to place markers on a map, or position the map. Reverse geocoding is the process of converting geographic coordinates into a human-readable address.</a:t>
              </a:r>
            </a:p>
            <a:p>
              <a:pPr marL="857250" indent="-857250" algn="just">
                <a:buFont typeface="Arial" charset="0"/>
                <a:buChar char="•"/>
              </a:pPr>
              <a:r>
                <a:rPr lang="en" altLang="zh-CN" sz="3600" dirty="0"/>
                <a:t>The Distance Matrix API is a service that provides travel distance and time for a matrix of origins and destinations. The API returns information based on the recommended route between start and end points, as calculated by the Google Maps API, and consists of rows containing duration and distance values for each pair.</a:t>
              </a:r>
            </a:p>
          </p:txBody>
        </p:sp>
        <p:sp>
          <p:nvSpPr>
            <p:cNvPr id="3" name="矩形 2"/>
            <p:cNvSpPr/>
            <p:nvPr/>
          </p:nvSpPr>
          <p:spPr>
            <a:xfrm>
              <a:off x="12726649" y="17233486"/>
              <a:ext cx="6348692" cy="1177892"/>
            </a:xfrm>
            <a:prstGeom prst="rect">
              <a:avLst/>
            </a:prstGeom>
            <a:solidFill>
              <a:srgbClr val="CD0000"/>
            </a:solidFill>
            <a:ln>
              <a:solidFill>
                <a:srgbClr val="CD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K-Means Clustering</a:t>
              </a:r>
              <a:endParaRPr kumimoji="1" lang="zh-CN" altLang="en-US" dirty="0"/>
            </a:p>
          </p:txBody>
        </p:sp>
        <p:sp>
          <p:nvSpPr>
            <p:cNvPr id="50" name="矩形 49"/>
            <p:cNvSpPr/>
            <p:nvPr/>
          </p:nvSpPr>
          <p:spPr>
            <a:xfrm>
              <a:off x="12768846" y="21668815"/>
              <a:ext cx="6348692" cy="1177892"/>
            </a:xfrm>
            <a:prstGeom prst="rect">
              <a:avLst/>
            </a:prstGeom>
            <a:solidFill>
              <a:srgbClr val="CD0000"/>
            </a:solidFill>
            <a:ln>
              <a:solidFill>
                <a:srgbClr val="CD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Google Maps API</a:t>
              </a:r>
              <a:endParaRPr kumimoji="1" lang="zh-CN" altLang="en-US" dirty="0"/>
            </a:p>
          </p:txBody>
        </p:sp>
      </p:grpSp>
      <p:grpSp>
        <p:nvGrpSpPr>
          <p:cNvPr id="70" name="组合 69">
            <a:extLst>
              <a:ext uri="{FF2B5EF4-FFF2-40B4-BE49-F238E27FC236}">
                <a16:creationId xmlns:a16="http://schemas.microsoft.com/office/drawing/2014/main" id="{2A72504D-856C-C545-B1E1-CE01AAABA9AC}"/>
              </a:ext>
            </a:extLst>
          </p:cNvPr>
          <p:cNvGrpSpPr/>
          <p:nvPr/>
        </p:nvGrpSpPr>
        <p:grpSpPr>
          <a:xfrm>
            <a:off x="12549009" y="5527370"/>
            <a:ext cx="18709829" cy="4006184"/>
            <a:chOff x="12467831" y="9320633"/>
            <a:chExt cx="18709829" cy="4006184"/>
          </a:xfrm>
        </p:grpSpPr>
        <p:sp>
          <p:nvSpPr>
            <p:cNvPr id="59" name="矩形 58">
              <a:extLst>
                <a:ext uri="{FF2B5EF4-FFF2-40B4-BE49-F238E27FC236}">
                  <a16:creationId xmlns:a16="http://schemas.microsoft.com/office/drawing/2014/main" id="{550E30A6-E6CC-2E43-996E-656C953F4504}"/>
                </a:ext>
              </a:extLst>
            </p:cNvPr>
            <p:cNvSpPr/>
            <p:nvPr/>
          </p:nvSpPr>
          <p:spPr>
            <a:xfrm>
              <a:off x="12494427" y="9320633"/>
              <a:ext cx="18683233" cy="1646453"/>
            </a:xfrm>
            <a:prstGeom prst="rect">
              <a:avLst/>
            </a:prstGeom>
            <a:solidFill>
              <a:srgbClr val="CD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MAIN</a:t>
              </a:r>
              <a:r>
                <a:rPr kumimoji="1" lang="zh-CN" altLang="en-US" sz="8000" dirty="0"/>
                <a:t> </a:t>
              </a:r>
              <a:r>
                <a:rPr kumimoji="1" lang="en-US" altLang="zh-CN" sz="8000" dirty="0"/>
                <a:t>GOALS</a:t>
              </a:r>
              <a:endParaRPr kumimoji="1" lang="zh-CN" altLang="en-US" sz="8000" dirty="0"/>
            </a:p>
          </p:txBody>
        </p:sp>
        <p:sp>
          <p:nvSpPr>
            <p:cNvPr id="19" name="文本框 18">
              <a:extLst>
                <a:ext uri="{FF2B5EF4-FFF2-40B4-BE49-F238E27FC236}">
                  <a16:creationId xmlns:a16="http://schemas.microsoft.com/office/drawing/2014/main" id="{30C50A52-CEDA-DB4D-A5E6-459698A844C3}"/>
                </a:ext>
              </a:extLst>
            </p:cNvPr>
            <p:cNvSpPr txBox="1"/>
            <p:nvPr/>
          </p:nvSpPr>
          <p:spPr>
            <a:xfrm>
              <a:off x="12467831" y="11203159"/>
              <a:ext cx="18673591" cy="2123658"/>
            </a:xfrm>
            <a:prstGeom prst="rect">
              <a:avLst/>
            </a:prstGeom>
            <a:noFill/>
          </p:spPr>
          <p:txBody>
            <a:bodyPr wrap="square" rtlCol="0">
              <a:spAutoFit/>
            </a:bodyPr>
            <a:lstStyle/>
            <a:p>
              <a:pPr algn="just"/>
              <a:r>
                <a:rPr lang="en" altLang="zh-CN" sz="4400" dirty="0"/>
                <a:t>School buses are expensive to run, we need to find an efficient way to reform the bus routes for minimizing the quantity of buses needed in the overall system without sacrificing timely student arrivals to school and drop-off at home. </a:t>
              </a:r>
              <a:endParaRPr kumimoji="1" lang="zh-CN" altLang="en-US" sz="4400" dirty="0"/>
            </a:p>
          </p:txBody>
        </p:sp>
      </p:grpSp>
      <p:pic>
        <p:nvPicPr>
          <p:cNvPr id="27" name="图片 26">
            <a:extLst>
              <a:ext uri="{FF2B5EF4-FFF2-40B4-BE49-F238E27FC236}">
                <a16:creationId xmlns:a16="http://schemas.microsoft.com/office/drawing/2014/main" id="{1DA200B8-B1C5-8C4A-A360-5965A9EA74E9}"/>
              </a:ext>
            </a:extLst>
          </p:cNvPr>
          <p:cNvPicPr>
            <a:picLocks noChangeAspect="1"/>
          </p:cNvPicPr>
          <p:nvPr/>
        </p:nvPicPr>
        <p:blipFill>
          <a:blip r:embed="rId3"/>
          <a:stretch>
            <a:fillRect/>
          </a:stretch>
        </p:blipFill>
        <p:spPr>
          <a:xfrm>
            <a:off x="408782" y="17831340"/>
            <a:ext cx="9309100" cy="4610100"/>
          </a:xfrm>
          <a:prstGeom prst="rect">
            <a:avLst/>
          </a:prstGeom>
        </p:spPr>
      </p:pic>
      <p:pic>
        <p:nvPicPr>
          <p:cNvPr id="48" name="图片 47">
            <a:extLst>
              <a:ext uri="{FF2B5EF4-FFF2-40B4-BE49-F238E27FC236}">
                <a16:creationId xmlns:a16="http://schemas.microsoft.com/office/drawing/2014/main" id="{58A8ABAD-8E61-964D-87AE-CC403B5FEF2C}"/>
              </a:ext>
            </a:extLst>
          </p:cNvPr>
          <p:cNvPicPr>
            <a:picLocks noChangeAspect="1"/>
          </p:cNvPicPr>
          <p:nvPr/>
        </p:nvPicPr>
        <p:blipFill>
          <a:blip r:embed="rId4"/>
          <a:stretch>
            <a:fillRect/>
          </a:stretch>
        </p:blipFill>
        <p:spPr>
          <a:xfrm>
            <a:off x="352682" y="27873693"/>
            <a:ext cx="9724419" cy="4662813"/>
          </a:xfrm>
          <a:prstGeom prst="rect">
            <a:avLst/>
          </a:prstGeom>
        </p:spPr>
      </p:pic>
      <p:grpSp>
        <p:nvGrpSpPr>
          <p:cNvPr id="12" name="组合 11">
            <a:extLst>
              <a:ext uri="{FF2B5EF4-FFF2-40B4-BE49-F238E27FC236}">
                <a16:creationId xmlns:a16="http://schemas.microsoft.com/office/drawing/2014/main" id="{10A15269-22F7-7D49-82B5-6CCB66A6FCF5}"/>
              </a:ext>
            </a:extLst>
          </p:cNvPr>
          <p:cNvGrpSpPr/>
          <p:nvPr/>
        </p:nvGrpSpPr>
        <p:grpSpPr>
          <a:xfrm>
            <a:off x="31334232" y="5111225"/>
            <a:ext cx="13612962" cy="8961756"/>
            <a:chOff x="31246463" y="23728026"/>
            <a:chExt cx="13612962" cy="8961756"/>
          </a:xfrm>
        </p:grpSpPr>
        <p:grpSp>
          <p:nvGrpSpPr>
            <p:cNvPr id="74" name="组合 73">
              <a:extLst>
                <a:ext uri="{FF2B5EF4-FFF2-40B4-BE49-F238E27FC236}">
                  <a16:creationId xmlns:a16="http://schemas.microsoft.com/office/drawing/2014/main" id="{3E5C485D-CD99-844D-B41F-73E7243C817A}"/>
                </a:ext>
              </a:extLst>
            </p:cNvPr>
            <p:cNvGrpSpPr/>
            <p:nvPr/>
          </p:nvGrpSpPr>
          <p:grpSpPr>
            <a:xfrm>
              <a:off x="31246463" y="23728026"/>
              <a:ext cx="13612962" cy="4865900"/>
              <a:chOff x="31246463" y="23333459"/>
              <a:chExt cx="13612962" cy="5142848"/>
            </a:xfrm>
          </p:grpSpPr>
          <p:sp>
            <p:nvSpPr>
              <p:cNvPr id="39" name="标题 1"/>
              <p:cNvSpPr txBox="1">
                <a:spLocks/>
              </p:cNvSpPr>
              <p:nvPr/>
            </p:nvSpPr>
            <p:spPr>
              <a:xfrm>
                <a:off x="32013064" y="23333459"/>
                <a:ext cx="7570177" cy="1179149"/>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a:solidFill>
                      <a:srgbClr val="FF0000"/>
                    </a:solidFill>
                    <a:latin typeface="+mn-lt"/>
                  </a:rPr>
                  <a:t>Cluster the Stops</a:t>
                </a:r>
                <a:endParaRPr kumimoji="1" lang="zh-CN" altLang="en-US" sz="8000" b="1" dirty="0">
                  <a:solidFill>
                    <a:srgbClr val="FF0000"/>
                  </a:solidFill>
                  <a:latin typeface="+mn-lt"/>
                </a:endParaRPr>
              </a:p>
            </p:txBody>
          </p:sp>
          <p:sp>
            <p:nvSpPr>
              <p:cNvPr id="40" name="文本框 39"/>
              <p:cNvSpPr txBox="1"/>
              <p:nvPr/>
            </p:nvSpPr>
            <p:spPr>
              <a:xfrm>
                <a:off x="31246463" y="24228990"/>
                <a:ext cx="13612962" cy="4247317"/>
              </a:xfrm>
              <a:prstGeom prst="rect">
                <a:avLst/>
              </a:prstGeom>
              <a:noFill/>
            </p:spPr>
            <p:txBody>
              <a:bodyPr wrap="square" rtlCol="0">
                <a:spAutoFit/>
              </a:bodyPr>
              <a:lstStyle/>
              <a:p>
                <a:pPr marL="857250" indent="-857250">
                  <a:buFont typeface="Arial" charset="0"/>
                  <a:buChar char="•"/>
                </a:pPr>
                <a:r>
                  <a:rPr lang="en-US" altLang="zh-CN" sz="5400" dirty="0"/>
                  <a:t>For one piece of pizza</a:t>
                </a:r>
              </a:p>
              <a:p>
                <a:pPr marL="857250" indent="-857250">
                  <a:buFont typeface="Arial" charset="0"/>
                  <a:buChar char="•"/>
                </a:pPr>
                <a:r>
                  <a:rPr lang="en-US" altLang="zh-CN" sz="5400" dirty="0"/>
                  <a:t>Cluster it by its</a:t>
                </a:r>
                <a:r>
                  <a:rPr lang="zh-CN" altLang="en-US" sz="5400" dirty="0"/>
                  <a:t> </a:t>
                </a:r>
                <a:r>
                  <a:rPr lang="en" altLang="zh-CN" sz="5400" dirty="0"/>
                  <a:t>Orthogonal Coordinates(3 clusters for each piece of pizza)</a:t>
                </a:r>
              </a:p>
              <a:p>
                <a:pPr marL="857250" indent="-857250">
                  <a:buFont typeface="Arial" charset="0"/>
                  <a:buChar char="•"/>
                </a:pPr>
                <a:r>
                  <a:rPr lang="en" altLang="zh-CN" sz="5400" dirty="0"/>
                  <a:t>Sort these three clusters by their central distance to school</a:t>
                </a:r>
                <a:endParaRPr lang="en-US" altLang="zh-CN" sz="5400" dirty="0"/>
              </a:p>
            </p:txBody>
          </p:sp>
        </p:grpSp>
        <p:pic>
          <p:nvPicPr>
            <p:cNvPr id="51" name="图片 50">
              <a:extLst>
                <a:ext uri="{FF2B5EF4-FFF2-40B4-BE49-F238E27FC236}">
                  <a16:creationId xmlns:a16="http://schemas.microsoft.com/office/drawing/2014/main" id="{827585B3-33DD-0C43-954A-728F61A6E876}"/>
                </a:ext>
              </a:extLst>
            </p:cNvPr>
            <p:cNvPicPr>
              <a:picLocks noChangeAspect="1"/>
            </p:cNvPicPr>
            <p:nvPr/>
          </p:nvPicPr>
          <p:blipFill>
            <a:blip r:embed="rId5"/>
            <a:stretch>
              <a:fillRect/>
            </a:stretch>
          </p:blipFill>
          <p:spPr>
            <a:xfrm>
              <a:off x="38565198" y="27853213"/>
              <a:ext cx="5227762" cy="4836569"/>
            </a:xfrm>
            <a:prstGeom prst="rect">
              <a:avLst/>
            </a:prstGeom>
          </p:spPr>
        </p:pic>
      </p:grpSp>
      <p:grpSp>
        <p:nvGrpSpPr>
          <p:cNvPr id="14" name="组合 13">
            <a:extLst>
              <a:ext uri="{FF2B5EF4-FFF2-40B4-BE49-F238E27FC236}">
                <a16:creationId xmlns:a16="http://schemas.microsoft.com/office/drawing/2014/main" id="{5C6AFFC8-373C-0E43-B249-C1C929E6E6C2}"/>
              </a:ext>
            </a:extLst>
          </p:cNvPr>
          <p:cNvGrpSpPr/>
          <p:nvPr/>
        </p:nvGrpSpPr>
        <p:grpSpPr>
          <a:xfrm>
            <a:off x="31334232" y="14203229"/>
            <a:ext cx="12610610" cy="6511758"/>
            <a:chOff x="31182350" y="17310275"/>
            <a:chExt cx="12610610" cy="6511758"/>
          </a:xfrm>
        </p:grpSpPr>
        <p:grpSp>
          <p:nvGrpSpPr>
            <p:cNvPr id="75" name="组合 74">
              <a:extLst>
                <a:ext uri="{FF2B5EF4-FFF2-40B4-BE49-F238E27FC236}">
                  <a16:creationId xmlns:a16="http://schemas.microsoft.com/office/drawing/2014/main" id="{B14E69F0-5259-984F-B767-7FF3DD0FFB93}"/>
                </a:ext>
              </a:extLst>
            </p:cNvPr>
            <p:cNvGrpSpPr/>
            <p:nvPr/>
          </p:nvGrpSpPr>
          <p:grpSpPr>
            <a:xfrm>
              <a:off x="31182350" y="17310275"/>
              <a:ext cx="9287390" cy="5953813"/>
              <a:chOff x="31246463" y="17348390"/>
              <a:chExt cx="9287390" cy="6027156"/>
            </a:xfrm>
          </p:grpSpPr>
          <p:sp>
            <p:nvSpPr>
              <p:cNvPr id="44" name="标题 1"/>
              <p:cNvSpPr txBox="1">
                <a:spLocks/>
              </p:cNvSpPr>
              <p:nvPr/>
            </p:nvSpPr>
            <p:spPr>
              <a:xfrm>
                <a:off x="31991819" y="17348390"/>
                <a:ext cx="8542034" cy="1265807"/>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a:solidFill>
                      <a:srgbClr val="FF0000"/>
                    </a:solidFill>
                    <a:latin typeface="+mn-lt"/>
                  </a:rPr>
                  <a:t>Calculate the Route</a:t>
                </a:r>
                <a:endParaRPr kumimoji="1" lang="zh-CN" altLang="en-US" sz="8000" b="1" dirty="0">
                  <a:solidFill>
                    <a:srgbClr val="FF0000"/>
                  </a:solidFill>
                  <a:latin typeface="+mn-lt"/>
                </a:endParaRPr>
              </a:p>
            </p:txBody>
          </p:sp>
          <p:sp>
            <p:nvSpPr>
              <p:cNvPr id="45" name="文本框 44"/>
              <p:cNvSpPr txBox="1"/>
              <p:nvPr/>
            </p:nvSpPr>
            <p:spPr>
              <a:xfrm>
                <a:off x="31246463" y="18297233"/>
                <a:ext cx="8351033" cy="5078313"/>
              </a:xfrm>
              <a:prstGeom prst="rect">
                <a:avLst/>
              </a:prstGeom>
              <a:noFill/>
            </p:spPr>
            <p:txBody>
              <a:bodyPr wrap="square" rtlCol="0">
                <a:spAutoFit/>
              </a:bodyPr>
              <a:lstStyle/>
              <a:p>
                <a:pPr marL="857250" indent="-857250">
                  <a:buFont typeface="Arial" charset="0"/>
                  <a:buChar char="•"/>
                </a:pPr>
                <a:r>
                  <a:rPr lang="en-US" altLang="zh-CN" sz="5400" dirty="0"/>
                  <a:t>Calculate the distances of each stop to the school</a:t>
                </a:r>
              </a:p>
              <a:p>
                <a:pPr marL="857250" indent="-857250">
                  <a:buFont typeface="Arial" charset="0"/>
                  <a:buChar char="•"/>
                </a:pPr>
                <a:r>
                  <a:rPr lang="en-US" altLang="zh-CN" sz="5400" dirty="0"/>
                  <a:t>Sort the stops</a:t>
                </a:r>
                <a:r>
                  <a:rPr lang="zh-CN" altLang="en-US" sz="5400" dirty="0"/>
                  <a:t> </a:t>
                </a:r>
                <a:r>
                  <a:rPr lang="en-US" altLang="zh-CN" sz="5400" dirty="0"/>
                  <a:t>by the distances</a:t>
                </a:r>
              </a:p>
              <a:p>
                <a:pPr marL="857250" indent="-857250">
                  <a:buFont typeface="Arial" charset="0"/>
                  <a:buChar char="•"/>
                </a:pPr>
                <a:r>
                  <a:rPr lang="en-US" altLang="zh-CN" sz="5400" dirty="0"/>
                  <a:t>Connect the stops from the farthest to school</a:t>
                </a:r>
              </a:p>
            </p:txBody>
          </p:sp>
        </p:grpSp>
        <p:pic>
          <p:nvPicPr>
            <p:cNvPr id="52" name="图片 51">
              <a:extLst>
                <a:ext uri="{FF2B5EF4-FFF2-40B4-BE49-F238E27FC236}">
                  <a16:creationId xmlns:a16="http://schemas.microsoft.com/office/drawing/2014/main" id="{0EAD500E-DBC5-BE48-8488-5C699C3A04AB}"/>
                </a:ext>
              </a:extLst>
            </p:cNvPr>
            <p:cNvPicPr>
              <a:picLocks noChangeAspect="1"/>
            </p:cNvPicPr>
            <p:nvPr/>
          </p:nvPicPr>
          <p:blipFill>
            <a:blip r:embed="rId6"/>
            <a:stretch>
              <a:fillRect/>
            </a:stretch>
          </p:blipFill>
          <p:spPr>
            <a:xfrm>
              <a:off x="38608100" y="18983301"/>
              <a:ext cx="5184860" cy="4838732"/>
            </a:xfrm>
            <a:prstGeom prst="rect">
              <a:avLst/>
            </a:prstGeom>
          </p:spPr>
        </p:pic>
      </p:grpSp>
      <p:grpSp>
        <p:nvGrpSpPr>
          <p:cNvPr id="13" name="组合 12">
            <a:extLst>
              <a:ext uri="{FF2B5EF4-FFF2-40B4-BE49-F238E27FC236}">
                <a16:creationId xmlns:a16="http://schemas.microsoft.com/office/drawing/2014/main" id="{7F6868C6-1973-5946-A8AB-AA143F5E1E4F}"/>
              </a:ext>
            </a:extLst>
          </p:cNvPr>
          <p:cNvGrpSpPr/>
          <p:nvPr/>
        </p:nvGrpSpPr>
        <p:grpSpPr>
          <a:xfrm>
            <a:off x="31237593" y="21148336"/>
            <a:ext cx="12300067" cy="5869045"/>
            <a:chOff x="31182350" y="10985461"/>
            <a:chExt cx="12300067" cy="5869045"/>
          </a:xfrm>
        </p:grpSpPr>
        <p:grpSp>
          <p:nvGrpSpPr>
            <p:cNvPr id="77" name="组合 76">
              <a:extLst>
                <a:ext uri="{FF2B5EF4-FFF2-40B4-BE49-F238E27FC236}">
                  <a16:creationId xmlns:a16="http://schemas.microsoft.com/office/drawing/2014/main" id="{C7D6C2EF-88AC-A545-8276-0698CE4DF1DA}"/>
                </a:ext>
              </a:extLst>
            </p:cNvPr>
            <p:cNvGrpSpPr/>
            <p:nvPr/>
          </p:nvGrpSpPr>
          <p:grpSpPr>
            <a:xfrm>
              <a:off x="31182350" y="10985461"/>
              <a:ext cx="9881479" cy="5869045"/>
              <a:chOff x="31246463" y="12591231"/>
              <a:chExt cx="9881479" cy="5985982"/>
            </a:xfrm>
          </p:grpSpPr>
          <p:sp>
            <p:nvSpPr>
              <p:cNvPr id="62" name="标题 1">
                <a:extLst>
                  <a:ext uri="{FF2B5EF4-FFF2-40B4-BE49-F238E27FC236}">
                    <a16:creationId xmlns:a16="http://schemas.microsoft.com/office/drawing/2014/main" id="{83E29139-D2C8-7042-8B13-863E3B4F7627}"/>
                  </a:ext>
                </a:extLst>
              </p:cNvPr>
              <p:cNvSpPr txBox="1">
                <a:spLocks/>
              </p:cNvSpPr>
              <p:nvPr/>
            </p:nvSpPr>
            <p:spPr>
              <a:xfrm>
                <a:off x="32088458" y="12591231"/>
                <a:ext cx="8981542" cy="1265807"/>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a:solidFill>
                      <a:srgbClr val="FF0000"/>
                    </a:solidFill>
                    <a:latin typeface="+mn-lt"/>
                  </a:rPr>
                  <a:t>New Stops Schedule</a:t>
                </a:r>
                <a:endParaRPr kumimoji="1" lang="zh-CN" altLang="en-US" sz="8000" b="1" dirty="0">
                  <a:solidFill>
                    <a:srgbClr val="FF0000"/>
                  </a:solidFill>
                  <a:latin typeface="+mn-lt"/>
                </a:endParaRPr>
              </a:p>
            </p:txBody>
          </p:sp>
          <p:sp>
            <p:nvSpPr>
              <p:cNvPr id="63" name="文本框 62">
                <a:extLst>
                  <a:ext uri="{FF2B5EF4-FFF2-40B4-BE49-F238E27FC236}">
                    <a16:creationId xmlns:a16="http://schemas.microsoft.com/office/drawing/2014/main" id="{28D63475-B83B-5148-AAA8-A9DC687A2E06}"/>
                  </a:ext>
                </a:extLst>
              </p:cNvPr>
              <p:cNvSpPr txBox="1"/>
              <p:nvPr/>
            </p:nvSpPr>
            <p:spPr>
              <a:xfrm>
                <a:off x="31246463" y="13498900"/>
                <a:ext cx="9881479" cy="5078313"/>
              </a:xfrm>
              <a:prstGeom prst="rect">
                <a:avLst/>
              </a:prstGeom>
              <a:noFill/>
            </p:spPr>
            <p:txBody>
              <a:bodyPr wrap="square" rtlCol="0">
                <a:spAutoFit/>
              </a:bodyPr>
              <a:lstStyle/>
              <a:p>
                <a:pPr marL="857250" indent="-857250">
                  <a:buFont typeface="Arial" charset="0"/>
                  <a:buChar char="•"/>
                </a:pPr>
                <a:r>
                  <a:rPr lang="en-US" altLang="zh-CN" sz="5400" dirty="0"/>
                  <a:t>Using Google Map API to calculate the duration of driving between to stops</a:t>
                </a:r>
              </a:p>
              <a:p>
                <a:pPr marL="857250" indent="-857250">
                  <a:buFont typeface="Arial" charset="0"/>
                  <a:buChar char="•"/>
                </a:pPr>
                <a:r>
                  <a:rPr lang="en-US" altLang="zh-CN" sz="5400" dirty="0"/>
                  <a:t>Given the Drop Out time, reversely calculate each stops corresponding time </a:t>
                </a:r>
              </a:p>
            </p:txBody>
          </p:sp>
        </p:grpSp>
        <p:pic>
          <p:nvPicPr>
            <p:cNvPr id="53" name="图片 52">
              <a:extLst>
                <a:ext uri="{FF2B5EF4-FFF2-40B4-BE49-F238E27FC236}">
                  <a16:creationId xmlns:a16="http://schemas.microsoft.com/office/drawing/2014/main" id="{B17B8DF5-B901-0F47-8760-48F429F330A7}"/>
                </a:ext>
              </a:extLst>
            </p:cNvPr>
            <p:cNvPicPr>
              <a:picLocks noChangeAspect="1"/>
            </p:cNvPicPr>
            <p:nvPr/>
          </p:nvPicPr>
          <p:blipFill>
            <a:blip r:embed="rId7"/>
            <a:stretch>
              <a:fillRect/>
            </a:stretch>
          </p:blipFill>
          <p:spPr>
            <a:xfrm>
              <a:off x="40383360" y="12117389"/>
              <a:ext cx="3099057" cy="4511552"/>
            </a:xfrm>
            <a:prstGeom prst="rect">
              <a:avLst/>
            </a:prstGeom>
          </p:spPr>
        </p:pic>
      </p:grpSp>
      <p:grpSp>
        <p:nvGrpSpPr>
          <p:cNvPr id="76" name="组合 75">
            <a:extLst>
              <a:ext uri="{FF2B5EF4-FFF2-40B4-BE49-F238E27FC236}">
                <a16:creationId xmlns:a16="http://schemas.microsoft.com/office/drawing/2014/main" id="{F9BA471C-5A7B-C44A-BBEB-A13713E33CB0}"/>
              </a:ext>
            </a:extLst>
          </p:cNvPr>
          <p:cNvGrpSpPr/>
          <p:nvPr/>
        </p:nvGrpSpPr>
        <p:grpSpPr>
          <a:xfrm>
            <a:off x="31279682" y="27473461"/>
            <a:ext cx="11126277" cy="5264667"/>
            <a:chOff x="31584096" y="7107288"/>
            <a:chExt cx="11126277" cy="5264667"/>
          </a:xfrm>
        </p:grpSpPr>
        <p:sp>
          <p:nvSpPr>
            <p:cNvPr id="64" name="标题 1">
              <a:extLst>
                <a:ext uri="{FF2B5EF4-FFF2-40B4-BE49-F238E27FC236}">
                  <a16:creationId xmlns:a16="http://schemas.microsoft.com/office/drawing/2014/main" id="{1F5EF6A3-9FCD-EB4E-812F-4674840E7EB5}"/>
                </a:ext>
              </a:extLst>
            </p:cNvPr>
            <p:cNvSpPr txBox="1">
              <a:spLocks/>
            </p:cNvSpPr>
            <p:nvPr/>
          </p:nvSpPr>
          <p:spPr>
            <a:xfrm>
              <a:off x="32384002" y="7107288"/>
              <a:ext cx="8874585" cy="1265807"/>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a:solidFill>
                    <a:srgbClr val="FF0000"/>
                  </a:solidFill>
                  <a:latin typeface="+mn-lt"/>
                </a:rPr>
                <a:t>Rearrange the Buses</a:t>
              </a:r>
              <a:endParaRPr kumimoji="1" lang="zh-CN" altLang="en-US" sz="8000" b="1" dirty="0">
                <a:solidFill>
                  <a:srgbClr val="FF0000"/>
                </a:solidFill>
                <a:latin typeface="+mn-lt"/>
              </a:endParaRPr>
            </a:p>
          </p:txBody>
        </p:sp>
        <p:sp>
          <p:nvSpPr>
            <p:cNvPr id="65" name="文本框 64">
              <a:extLst>
                <a:ext uri="{FF2B5EF4-FFF2-40B4-BE49-F238E27FC236}">
                  <a16:creationId xmlns:a16="http://schemas.microsoft.com/office/drawing/2014/main" id="{CCC58C8A-3234-ED47-94F0-C95FF8AD5A02}"/>
                </a:ext>
              </a:extLst>
            </p:cNvPr>
            <p:cNvSpPr txBox="1"/>
            <p:nvPr/>
          </p:nvSpPr>
          <p:spPr>
            <a:xfrm>
              <a:off x="31584096" y="8124638"/>
              <a:ext cx="11126277" cy="4247317"/>
            </a:xfrm>
            <a:prstGeom prst="rect">
              <a:avLst/>
            </a:prstGeom>
            <a:noFill/>
          </p:spPr>
          <p:txBody>
            <a:bodyPr wrap="square" rtlCol="0">
              <a:spAutoFit/>
            </a:bodyPr>
            <a:lstStyle/>
            <a:p>
              <a:pPr marL="857250" indent="-857250">
                <a:buFont typeface="Arial" charset="0"/>
                <a:buChar char="•"/>
              </a:pPr>
              <a:r>
                <a:rPr lang="en-US" altLang="zh-CN" sz="5400" dirty="0"/>
                <a:t>Allocate</a:t>
              </a:r>
              <a:r>
                <a:rPr lang="zh-CN" altLang="en-US" sz="5400" dirty="0"/>
                <a:t> </a:t>
              </a:r>
              <a:r>
                <a:rPr lang="en-US" altLang="zh-CN" sz="5400" dirty="0"/>
                <a:t>the amount of buses for schools according to the amount of their students </a:t>
              </a:r>
            </a:p>
            <a:p>
              <a:pPr marL="857250" indent="-857250">
                <a:buFont typeface="Arial" charset="0"/>
                <a:buChar char="•"/>
              </a:pPr>
              <a:r>
                <a:rPr lang="en-US" altLang="zh-CN" sz="5400" dirty="0"/>
                <a:t>Arrange buses to each school according to their capacities</a:t>
              </a:r>
            </a:p>
          </p:txBody>
        </p:sp>
      </p:grpSp>
      <p:pic>
        <p:nvPicPr>
          <p:cNvPr id="79" name="图片 78">
            <a:extLst>
              <a:ext uri="{FF2B5EF4-FFF2-40B4-BE49-F238E27FC236}">
                <a16:creationId xmlns:a16="http://schemas.microsoft.com/office/drawing/2014/main" id="{4E296174-D1EC-6047-B5F6-38422177CB03}"/>
              </a:ext>
            </a:extLst>
          </p:cNvPr>
          <p:cNvPicPr>
            <a:picLocks noChangeAspect="1"/>
          </p:cNvPicPr>
          <p:nvPr/>
        </p:nvPicPr>
        <p:blipFill>
          <a:blip r:embed="rId8"/>
          <a:stretch>
            <a:fillRect/>
          </a:stretch>
        </p:blipFill>
        <p:spPr>
          <a:xfrm>
            <a:off x="38608100" y="1445563"/>
            <a:ext cx="1911526" cy="1911526"/>
          </a:xfrm>
          <a:prstGeom prst="rect">
            <a:avLst/>
          </a:prstGeom>
        </p:spPr>
      </p:pic>
      <p:sp>
        <p:nvSpPr>
          <p:cNvPr id="15" name="矩形 14">
            <a:extLst>
              <a:ext uri="{FF2B5EF4-FFF2-40B4-BE49-F238E27FC236}">
                <a16:creationId xmlns:a16="http://schemas.microsoft.com/office/drawing/2014/main" id="{00ED3506-311F-424F-AB25-3DF9DD803EB1}"/>
              </a:ext>
            </a:extLst>
          </p:cNvPr>
          <p:cNvSpPr/>
          <p:nvPr/>
        </p:nvSpPr>
        <p:spPr>
          <a:xfrm>
            <a:off x="21674531" y="15997535"/>
            <a:ext cx="542136" cy="923330"/>
          </a:xfrm>
          <a:prstGeom prst="rect">
            <a:avLst/>
          </a:prstGeom>
          <a:noFill/>
        </p:spPr>
        <p:txBody>
          <a:bodyPr wrap="none" lIns="91440" tIns="45720" rIns="91440" bIns="45720">
            <a:spAutoFit/>
          </a:bodyPr>
          <a:lstStyle/>
          <a:p>
            <a:pPr algn="ctr"/>
            <a:r>
              <a:rPr lang="en-US" altLang="zh-CN"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1</a:t>
            </a:r>
            <a:endPar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7" name="矩形 16">
            <a:extLst>
              <a:ext uri="{FF2B5EF4-FFF2-40B4-BE49-F238E27FC236}">
                <a16:creationId xmlns:a16="http://schemas.microsoft.com/office/drawing/2014/main" id="{47D103CE-1ABC-0F49-A20A-9B4F00AB82B4}"/>
              </a:ext>
            </a:extLst>
          </p:cNvPr>
          <p:cNvSpPr/>
          <p:nvPr/>
        </p:nvSpPr>
        <p:spPr>
          <a:xfrm>
            <a:off x="21853234" y="15997535"/>
            <a:ext cx="184730" cy="923330"/>
          </a:xfrm>
          <a:prstGeom prst="rect">
            <a:avLst/>
          </a:prstGeom>
          <a:noFill/>
        </p:spPr>
        <p:txBody>
          <a:bodyPr wrap="none" lIns="91440" tIns="45720" rIns="91440" bIns="45720">
            <a:spAutoFit/>
          </a:bodyPr>
          <a:lstStyle/>
          <a:p>
            <a:pPr algn="ct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矩形 17">
            <a:extLst>
              <a:ext uri="{FF2B5EF4-FFF2-40B4-BE49-F238E27FC236}">
                <a16:creationId xmlns:a16="http://schemas.microsoft.com/office/drawing/2014/main" id="{F8750615-8ADB-6649-96D0-EA082BF2EECF}"/>
              </a:ext>
            </a:extLst>
          </p:cNvPr>
          <p:cNvSpPr/>
          <p:nvPr/>
        </p:nvSpPr>
        <p:spPr>
          <a:xfrm>
            <a:off x="565778" y="5159758"/>
            <a:ext cx="542136" cy="923330"/>
          </a:xfrm>
          <a:prstGeom prst="rect">
            <a:avLst/>
          </a:prstGeom>
          <a:noFill/>
        </p:spPr>
        <p:txBody>
          <a:bodyPr wrap="none" lIns="91440" tIns="45720" rIns="91440" bIns="45720">
            <a:spAutoFit/>
          </a:bodyPr>
          <a:lstStyle/>
          <a:p>
            <a:pPr algn="ctr"/>
            <a:r>
              <a:rPr lang="en-US" altLang="zh-CN" sz="5400" b="1" cap="none" spc="50" dirty="0">
                <a:ln w="9525" cmpd="sng">
                  <a:solidFill>
                    <a:srgbClr val="FF4D73"/>
                  </a:solidFill>
                  <a:prstDash val="solid"/>
                </a:ln>
                <a:solidFill>
                  <a:srgbClr val="70AD47">
                    <a:tint val="1000"/>
                  </a:srgbClr>
                </a:solidFill>
                <a:effectLst>
                  <a:glow rad="38100">
                    <a:schemeClr val="accent1">
                      <a:alpha val="40000"/>
                    </a:schemeClr>
                  </a:glow>
                </a:effectLst>
              </a:rPr>
              <a:t>1</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sp>
        <p:nvSpPr>
          <p:cNvPr id="72" name="矩形 71">
            <a:extLst>
              <a:ext uri="{FF2B5EF4-FFF2-40B4-BE49-F238E27FC236}">
                <a16:creationId xmlns:a16="http://schemas.microsoft.com/office/drawing/2014/main" id="{2CA188A3-8E58-FC44-8C28-32AE7D6C30A8}"/>
              </a:ext>
            </a:extLst>
          </p:cNvPr>
          <p:cNvSpPr/>
          <p:nvPr/>
        </p:nvSpPr>
        <p:spPr>
          <a:xfrm>
            <a:off x="565778" y="9916468"/>
            <a:ext cx="542136" cy="923330"/>
          </a:xfrm>
          <a:prstGeom prst="rect">
            <a:avLst/>
          </a:prstGeom>
          <a:noFill/>
        </p:spPr>
        <p:txBody>
          <a:bodyPr wrap="none" lIns="91440" tIns="45720" rIns="91440" bIns="45720">
            <a:spAutoFit/>
          </a:bodyPr>
          <a:lstStyle/>
          <a:p>
            <a:pPr algn="ctr"/>
            <a:r>
              <a:rPr lang="en-US" altLang="zh-CN" sz="5400" b="1" cap="none" spc="50" dirty="0">
                <a:ln w="9525" cmpd="sng">
                  <a:solidFill>
                    <a:srgbClr val="FF4D73"/>
                  </a:solidFill>
                  <a:prstDash val="solid"/>
                </a:ln>
                <a:solidFill>
                  <a:srgbClr val="70AD47">
                    <a:tint val="1000"/>
                  </a:srgbClr>
                </a:solidFill>
                <a:effectLst>
                  <a:glow rad="38100">
                    <a:schemeClr val="accent1">
                      <a:alpha val="40000"/>
                    </a:schemeClr>
                  </a:glow>
                </a:effectLst>
              </a:rPr>
              <a:t>2</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sp>
        <p:nvSpPr>
          <p:cNvPr id="78" name="矩形 77">
            <a:extLst>
              <a:ext uri="{FF2B5EF4-FFF2-40B4-BE49-F238E27FC236}">
                <a16:creationId xmlns:a16="http://schemas.microsoft.com/office/drawing/2014/main" id="{F3B97BAE-0043-2D41-A9B9-F4767806C7A8}"/>
              </a:ext>
            </a:extLst>
          </p:cNvPr>
          <p:cNvSpPr/>
          <p:nvPr/>
        </p:nvSpPr>
        <p:spPr>
          <a:xfrm>
            <a:off x="569850" y="13678232"/>
            <a:ext cx="542136" cy="923330"/>
          </a:xfrm>
          <a:prstGeom prst="rect">
            <a:avLst/>
          </a:prstGeom>
          <a:noFill/>
        </p:spPr>
        <p:txBody>
          <a:bodyPr wrap="none" lIns="91440" tIns="45720" rIns="91440" bIns="45720">
            <a:spAutoFit/>
          </a:bodyPr>
          <a:lstStyle/>
          <a:p>
            <a:pPr algn="ctr"/>
            <a:r>
              <a:rPr lang="en-US" altLang="zh-CN" sz="5400" b="1" spc="50" dirty="0">
                <a:ln w="9525" cmpd="sng">
                  <a:solidFill>
                    <a:srgbClr val="FF4D73"/>
                  </a:solidFill>
                  <a:prstDash val="solid"/>
                </a:ln>
                <a:solidFill>
                  <a:srgbClr val="70AD47">
                    <a:tint val="1000"/>
                  </a:srgbClr>
                </a:solidFill>
                <a:effectLst>
                  <a:glow rad="38100">
                    <a:schemeClr val="accent1">
                      <a:alpha val="40000"/>
                    </a:schemeClr>
                  </a:glow>
                </a:effectLst>
              </a:rPr>
              <a:t>3</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sp>
        <p:nvSpPr>
          <p:cNvPr id="80" name="矩形 79">
            <a:extLst>
              <a:ext uri="{FF2B5EF4-FFF2-40B4-BE49-F238E27FC236}">
                <a16:creationId xmlns:a16="http://schemas.microsoft.com/office/drawing/2014/main" id="{02B0A446-16AE-E446-A496-D3B202B4A8E5}"/>
              </a:ext>
            </a:extLst>
          </p:cNvPr>
          <p:cNvSpPr/>
          <p:nvPr/>
        </p:nvSpPr>
        <p:spPr>
          <a:xfrm>
            <a:off x="565778" y="22717838"/>
            <a:ext cx="542136" cy="923330"/>
          </a:xfrm>
          <a:prstGeom prst="rect">
            <a:avLst/>
          </a:prstGeom>
          <a:noFill/>
        </p:spPr>
        <p:txBody>
          <a:bodyPr wrap="none" lIns="91440" tIns="45720" rIns="91440" bIns="45720">
            <a:spAutoFit/>
          </a:bodyPr>
          <a:lstStyle/>
          <a:p>
            <a:pPr algn="ctr"/>
            <a:r>
              <a:rPr lang="en-US" altLang="zh-CN" sz="5400" b="1" spc="50" dirty="0">
                <a:ln w="9525" cmpd="sng">
                  <a:solidFill>
                    <a:srgbClr val="FF4D73"/>
                  </a:solidFill>
                  <a:prstDash val="solid"/>
                </a:ln>
                <a:solidFill>
                  <a:srgbClr val="70AD47">
                    <a:tint val="1000"/>
                  </a:srgbClr>
                </a:solidFill>
                <a:effectLst>
                  <a:glow rad="38100">
                    <a:schemeClr val="accent1">
                      <a:alpha val="40000"/>
                    </a:schemeClr>
                  </a:glow>
                </a:effectLst>
              </a:rPr>
              <a:t>4</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sp>
        <p:nvSpPr>
          <p:cNvPr id="81" name="矩形 80">
            <a:extLst>
              <a:ext uri="{FF2B5EF4-FFF2-40B4-BE49-F238E27FC236}">
                <a16:creationId xmlns:a16="http://schemas.microsoft.com/office/drawing/2014/main" id="{06E35DD4-55DC-D64C-BAA5-1D85AE0CF84C}"/>
              </a:ext>
            </a:extLst>
          </p:cNvPr>
          <p:cNvSpPr/>
          <p:nvPr/>
        </p:nvSpPr>
        <p:spPr>
          <a:xfrm>
            <a:off x="31537452" y="5204086"/>
            <a:ext cx="542136" cy="923330"/>
          </a:xfrm>
          <a:prstGeom prst="rect">
            <a:avLst/>
          </a:prstGeom>
          <a:noFill/>
        </p:spPr>
        <p:txBody>
          <a:bodyPr wrap="none" lIns="91440" tIns="45720" rIns="91440" bIns="45720">
            <a:spAutoFit/>
          </a:bodyPr>
          <a:lstStyle/>
          <a:p>
            <a:pPr algn="ctr"/>
            <a:r>
              <a:rPr lang="en-US" altLang="zh-CN" sz="5400" b="1" spc="50" dirty="0">
                <a:ln w="9525" cmpd="sng">
                  <a:solidFill>
                    <a:srgbClr val="FF4D73"/>
                  </a:solidFill>
                  <a:prstDash val="solid"/>
                </a:ln>
                <a:solidFill>
                  <a:srgbClr val="70AD47">
                    <a:tint val="1000"/>
                  </a:srgbClr>
                </a:solidFill>
                <a:effectLst>
                  <a:glow rad="38100">
                    <a:schemeClr val="accent1">
                      <a:alpha val="40000"/>
                    </a:schemeClr>
                  </a:glow>
                </a:effectLst>
              </a:rPr>
              <a:t>5</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sp>
        <p:nvSpPr>
          <p:cNvPr id="82" name="矩形 81">
            <a:extLst>
              <a:ext uri="{FF2B5EF4-FFF2-40B4-BE49-F238E27FC236}">
                <a16:creationId xmlns:a16="http://schemas.microsoft.com/office/drawing/2014/main" id="{1AB17E91-F1B0-D74D-913E-540A0D962EE5}"/>
              </a:ext>
            </a:extLst>
          </p:cNvPr>
          <p:cNvSpPr/>
          <p:nvPr/>
        </p:nvSpPr>
        <p:spPr>
          <a:xfrm>
            <a:off x="31543520" y="14366766"/>
            <a:ext cx="542136" cy="923330"/>
          </a:xfrm>
          <a:prstGeom prst="rect">
            <a:avLst/>
          </a:prstGeom>
          <a:noFill/>
        </p:spPr>
        <p:txBody>
          <a:bodyPr wrap="none" lIns="91440" tIns="45720" rIns="91440" bIns="45720">
            <a:spAutoFit/>
          </a:bodyPr>
          <a:lstStyle/>
          <a:p>
            <a:pPr algn="ctr"/>
            <a:r>
              <a:rPr lang="en-US" altLang="zh-CN" sz="5400" b="1" cap="none" spc="50" dirty="0">
                <a:ln w="9525" cmpd="sng">
                  <a:solidFill>
                    <a:srgbClr val="FF4D73"/>
                  </a:solidFill>
                  <a:prstDash val="solid"/>
                </a:ln>
                <a:solidFill>
                  <a:srgbClr val="70AD47">
                    <a:tint val="1000"/>
                  </a:srgbClr>
                </a:solidFill>
                <a:effectLst>
                  <a:glow rad="38100">
                    <a:schemeClr val="accent1">
                      <a:alpha val="40000"/>
                    </a:schemeClr>
                  </a:glow>
                </a:effectLst>
              </a:rPr>
              <a:t>6</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sp>
        <p:nvSpPr>
          <p:cNvPr id="83" name="矩形 82">
            <a:extLst>
              <a:ext uri="{FF2B5EF4-FFF2-40B4-BE49-F238E27FC236}">
                <a16:creationId xmlns:a16="http://schemas.microsoft.com/office/drawing/2014/main" id="{2C3C6A5C-F135-754A-88B4-92A0232841F3}"/>
              </a:ext>
            </a:extLst>
          </p:cNvPr>
          <p:cNvSpPr/>
          <p:nvPr/>
        </p:nvSpPr>
        <p:spPr>
          <a:xfrm>
            <a:off x="31544519" y="21307210"/>
            <a:ext cx="542136" cy="923330"/>
          </a:xfrm>
          <a:prstGeom prst="rect">
            <a:avLst/>
          </a:prstGeom>
          <a:noFill/>
        </p:spPr>
        <p:txBody>
          <a:bodyPr wrap="none" lIns="91440" tIns="45720" rIns="91440" bIns="45720">
            <a:spAutoFit/>
          </a:bodyPr>
          <a:lstStyle/>
          <a:p>
            <a:pPr algn="ctr"/>
            <a:r>
              <a:rPr lang="en-US" altLang="zh-CN" sz="5400" b="1" cap="none" spc="50" dirty="0">
                <a:ln w="9525" cmpd="sng">
                  <a:solidFill>
                    <a:srgbClr val="FF4D73"/>
                  </a:solidFill>
                  <a:prstDash val="solid"/>
                </a:ln>
                <a:solidFill>
                  <a:srgbClr val="70AD47">
                    <a:tint val="1000"/>
                  </a:srgbClr>
                </a:solidFill>
                <a:effectLst>
                  <a:glow rad="38100">
                    <a:schemeClr val="accent1">
                      <a:alpha val="40000"/>
                    </a:schemeClr>
                  </a:glow>
                </a:effectLst>
              </a:rPr>
              <a:t>7</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sp>
        <p:nvSpPr>
          <p:cNvPr id="84" name="矩形 83">
            <a:extLst>
              <a:ext uri="{FF2B5EF4-FFF2-40B4-BE49-F238E27FC236}">
                <a16:creationId xmlns:a16="http://schemas.microsoft.com/office/drawing/2014/main" id="{8267B72D-085B-C745-A182-7F80507E6244}"/>
              </a:ext>
            </a:extLst>
          </p:cNvPr>
          <p:cNvSpPr/>
          <p:nvPr/>
        </p:nvSpPr>
        <p:spPr>
          <a:xfrm>
            <a:off x="31544519" y="27644699"/>
            <a:ext cx="542136" cy="923330"/>
          </a:xfrm>
          <a:prstGeom prst="rect">
            <a:avLst/>
          </a:prstGeom>
          <a:noFill/>
        </p:spPr>
        <p:txBody>
          <a:bodyPr wrap="none" lIns="91440" tIns="45720" rIns="91440" bIns="45720">
            <a:spAutoFit/>
          </a:bodyPr>
          <a:lstStyle/>
          <a:p>
            <a:pPr algn="ctr"/>
            <a:r>
              <a:rPr lang="en-US" altLang="zh-CN" sz="5400" b="1" spc="50" dirty="0">
                <a:ln w="9525" cmpd="sng">
                  <a:solidFill>
                    <a:srgbClr val="FF4D73"/>
                  </a:solidFill>
                  <a:prstDash val="solid"/>
                </a:ln>
                <a:solidFill>
                  <a:srgbClr val="70AD47">
                    <a:tint val="1000"/>
                  </a:srgbClr>
                </a:solidFill>
                <a:effectLst>
                  <a:glow rad="38100">
                    <a:schemeClr val="accent1">
                      <a:alpha val="40000"/>
                    </a:schemeClr>
                  </a:glow>
                </a:effectLst>
              </a:rPr>
              <a:t>8</a:t>
            </a:r>
            <a:endParaRPr lang="zh-CN" altLang="en-US" sz="5400" b="1" cap="none" spc="50" dirty="0">
              <a:ln w="9525" cmpd="sng">
                <a:solidFill>
                  <a:srgbClr val="FF4D73"/>
                </a:solidFill>
                <a:prstDash val="solid"/>
              </a:ln>
              <a:solidFill>
                <a:srgbClr val="70AD47">
                  <a:tint val="1000"/>
                </a:srgbClr>
              </a:solidFill>
              <a:effectLst>
                <a:glow rad="38100">
                  <a:schemeClr val="accent1">
                    <a:alpha val="40000"/>
                  </a:schemeClr>
                </a:glow>
              </a:effectLst>
            </a:endParaRPr>
          </a:p>
        </p:txBody>
      </p:sp>
      <p:pic>
        <p:nvPicPr>
          <p:cNvPr id="31" name="图片 30">
            <a:extLst>
              <a:ext uri="{FF2B5EF4-FFF2-40B4-BE49-F238E27FC236}">
                <a16:creationId xmlns:a16="http://schemas.microsoft.com/office/drawing/2014/main" id="{FC8D6F1F-9A54-2D4A-845E-FEF79493F56A}"/>
              </a:ext>
            </a:extLst>
          </p:cNvPr>
          <p:cNvPicPr>
            <a:picLocks noChangeAspect="1"/>
          </p:cNvPicPr>
          <p:nvPr/>
        </p:nvPicPr>
        <p:blipFill>
          <a:blip r:embed="rId9"/>
          <a:stretch>
            <a:fillRect/>
          </a:stretch>
        </p:blipFill>
        <p:spPr>
          <a:xfrm>
            <a:off x="12792774" y="9619049"/>
            <a:ext cx="18257799" cy="9961374"/>
          </a:xfrm>
          <a:prstGeom prst="rect">
            <a:avLst/>
          </a:prstGeom>
        </p:spPr>
      </p:pic>
      <p:pic>
        <p:nvPicPr>
          <p:cNvPr id="33" name="图片 32">
            <a:extLst>
              <a:ext uri="{FF2B5EF4-FFF2-40B4-BE49-F238E27FC236}">
                <a16:creationId xmlns:a16="http://schemas.microsoft.com/office/drawing/2014/main" id="{0203C213-84C8-D346-9A16-659AF6710C0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6767251" y="10948747"/>
            <a:ext cx="301875" cy="389164"/>
          </a:xfrm>
          <a:prstGeom prst="rect">
            <a:avLst/>
          </a:prstGeom>
        </p:spPr>
      </p:pic>
      <p:pic>
        <p:nvPicPr>
          <p:cNvPr id="85" name="图片 84">
            <a:extLst>
              <a:ext uri="{FF2B5EF4-FFF2-40B4-BE49-F238E27FC236}">
                <a16:creationId xmlns:a16="http://schemas.microsoft.com/office/drawing/2014/main" id="{8C72BEE9-CA4F-0240-985C-98EF20C8BD3E}"/>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8595826" y="11594223"/>
            <a:ext cx="301875" cy="389164"/>
          </a:xfrm>
          <a:prstGeom prst="rect">
            <a:avLst/>
          </a:prstGeom>
        </p:spPr>
      </p:pic>
      <p:pic>
        <p:nvPicPr>
          <p:cNvPr id="86" name="图片 85">
            <a:extLst>
              <a:ext uri="{FF2B5EF4-FFF2-40B4-BE49-F238E27FC236}">
                <a16:creationId xmlns:a16="http://schemas.microsoft.com/office/drawing/2014/main" id="{E380BBC1-E2BD-1E40-8E21-5AA71DB49D9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8354425" y="11857704"/>
            <a:ext cx="301875" cy="389164"/>
          </a:xfrm>
          <a:prstGeom prst="rect">
            <a:avLst/>
          </a:prstGeom>
        </p:spPr>
      </p:pic>
      <p:pic>
        <p:nvPicPr>
          <p:cNvPr id="87" name="图片 86">
            <a:extLst>
              <a:ext uri="{FF2B5EF4-FFF2-40B4-BE49-F238E27FC236}">
                <a16:creationId xmlns:a16="http://schemas.microsoft.com/office/drawing/2014/main" id="{B0FFBB7F-8FDE-BD48-8366-306DBD75533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6767252" y="11975816"/>
            <a:ext cx="301875" cy="389164"/>
          </a:xfrm>
          <a:prstGeom prst="rect">
            <a:avLst/>
          </a:prstGeom>
        </p:spPr>
      </p:pic>
      <p:pic>
        <p:nvPicPr>
          <p:cNvPr id="88" name="图片 87">
            <a:extLst>
              <a:ext uri="{FF2B5EF4-FFF2-40B4-BE49-F238E27FC236}">
                <a16:creationId xmlns:a16="http://schemas.microsoft.com/office/drawing/2014/main" id="{852F26DA-DD95-D444-8F1F-5A10735D2704}"/>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6408048" y="11154201"/>
            <a:ext cx="301875" cy="389164"/>
          </a:xfrm>
          <a:prstGeom prst="rect">
            <a:avLst/>
          </a:prstGeom>
        </p:spPr>
      </p:pic>
      <p:pic>
        <p:nvPicPr>
          <p:cNvPr id="89" name="图片 88">
            <a:extLst>
              <a:ext uri="{FF2B5EF4-FFF2-40B4-BE49-F238E27FC236}">
                <a16:creationId xmlns:a16="http://schemas.microsoft.com/office/drawing/2014/main" id="{51BE8756-8E10-C740-8E15-DBD7C7398F0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395606" y="11586652"/>
            <a:ext cx="301875" cy="389164"/>
          </a:xfrm>
          <a:prstGeom prst="rect">
            <a:avLst/>
          </a:prstGeom>
        </p:spPr>
      </p:pic>
      <p:pic>
        <p:nvPicPr>
          <p:cNvPr id="90" name="图片 89">
            <a:extLst>
              <a:ext uri="{FF2B5EF4-FFF2-40B4-BE49-F238E27FC236}">
                <a16:creationId xmlns:a16="http://schemas.microsoft.com/office/drawing/2014/main" id="{3C70BD02-DABA-C947-8AAE-676C0336938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824002" y="10778066"/>
            <a:ext cx="301875" cy="389164"/>
          </a:xfrm>
          <a:prstGeom prst="rect">
            <a:avLst/>
          </a:prstGeom>
        </p:spPr>
      </p:pic>
      <p:pic>
        <p:nvPicPr>
          <p:cNvPr id="91" name="图片 90">
            <a:extLst>
              <a:ext uri="{FF2B5EF4-FFF2-40B4-BE49-F238E27FC236}">
                <a16:creationId xmlns:a16="http://schemas.microsoft.com/office/drawing/2014/main" id="{B4328235-1B72-0949-A858-9F8D8B1FCC9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8897701" y="12492876"/>
            <a:ext cx="301875" cy="389164"/>
          </a:xfrm>
          <a:prstGeom prst="rect">
            <a:avLst/>
          </a:prstGeom>
        </p:spPr>
      </p:pic>
      <p:pic>
        <p:nvPicPr>
          <p:cNvPr id="92" name="图片 91">
            <a:extLst>
              <a:ext uri="{FF2B5EF4-FFF2-40B4-BE49-F238E27FC236}">
                <a16:creationId xmlns:a16="http://schemas.microsoft.com/office/drawing/2014/main" id="{B3976C81-59C7-9946-9573-282FEBBEBC7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9162306" y="11953454"/>
            <a:ext cx="301875" cy="389164"/>
          </a:xfrm>
          <a:prstGeom prst="rect">
            <a:avLst/>
          </a:prstGeom>
        </p:spPr>
      </p:pic>
      <p:pic>
        <p:nvPicPr>
          <p:cNvPr id="93" name="图片 92">
            <a:extLst>
              <a:ext uri="{FF2B5EF4-FFF2-40B4-BE49-F238E27FC236}">
                <a16:creationId xmlns:a16="http://schemas.microsoft.com/office/drawing/2014/main" id="{01C55566-28AD-0647-8D31-8DEE639DD36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9288980" y="13182626"/>
            <a:ext cx="301875" cy="389164"/>
          </a:xfrm>
          <a:prstGeom prst="rect">
            <a:avLst/>
          </a:prstGeom>
        </p:spPr>
      </p:pic>
      <p:pic>
        <p:nvPicPr>
          <p:cNvPr id="94" name="图片 93">
            <a:extLst>
              <a:ext uri="{FF2B5EF4-FFF2-40B4-BE49-F238E27FC236}">
                <a16:creationId xmlns:a16="http://schemas.microsoft.com/office/drawing/2014/main" id="{8AE41E7D-77BF-334A-BA0E-EDD847FA24B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9229565" y="12387597"/>
            <a:ext cx="301875" cy="389164"/>
          </a:xfrm>
          <a:prstGeom prst="rect">
            <a:avLst/>
          </a:prstGeom>
        </p:spPr>
      </p:pic>
      <p:pic>
        <p:nvPicPr>
          <p:cNvPr id="95" name="图片 94">
            <a:extLst>
              <a:ext uri="{FF2B5EF4-FFF2-40B4-BE49-F238E27FC236}">
                <a16:creationId xmlns:a16="http://schemas.microsoft.com/office/drawing/2014/main" id="{4F9A1063-B523-964B-B1D5-41932A6833C4}"/>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6261246" y="12064924"/>
            <a:ext cx="301875" cy="389164"/>
          </a:xfrm>
          <a:prstGeom prst="rect">
            <a:avLst/>
          </a:prstGeom>
        </p:spPr>
      </p:pic>
      <p:pic>
        <p:nvPicPr>
          <p:cNvPr id="96" name="图片 95">
            <a:extLst>
              <a:ext uri="{FF2B5EF4-FFF2-40B4-BE49-F238E27FC236}">
                <a16:creationId xmlns:a16="http://schemas.microsoft.com/office/drawing/2014/main" id="{7BEF0307-3C9E-CF45-9A4D-7C82D4D331C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8764503" y="12113109"/>
            <a:ext cx="301875" cy="389164"/>
          </a:xfrm>
          <a:prstGeom prst="rect">
            <a:avLst/>
          </a:prstGeom>
        </p:spPr>
      </p:pic>
      <p:pic>
        <p:nvPicPr>
          <p:cNvPr id="97" name="图片 96">
            <a:extLst>
              <a:ext uri="{FF2B5EF4-FFF2-40B4-BE49-F238E27FC236}">
                <a16:creationId xmlns:a16="http://schemas.microsoft.com/office/drawing/2014/main" id="{28FC46FE-8666-EB43-B3D7-4405BC31A414}"/>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8906553" y="12819199"/>
            <a:ext cx="301875" cy="389164"/>
          </a:xfrm>
          <a:prstGeom prst="rect">
            <a:avLst/>
          </a:prstGeom>
        </p:spPr>
      </p:pic>
      <p:pic>
        <p:nvPicPr>
          <p:cNvPr id="98" name="图片 97">
            <a:extLst>
              <a:ext uri="{FF2B5EF4-FFF2-40B4-BE49-F238E27FC236}">
                <a16:creationId xmlns:a16="http://schemas.microsoft.com/office/drawing/2014/main" id="{B6AAD61D-7A87-3746-ADD6-505D8D19492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394751" y="13328364"/>
            <a:ext cx="301875" cy="389164"/>
          </a:xfrm>
          <a:prstGeom prst="rect">
            <a:avLst/>
          </a:prstGeom>
        </p:spPr>
      </p:pic>
      <p:pic>
        <p:nvPicPr>
          <p:cNvPr id="99" name="图片 98">
            <a:extLst>
              <a:ext uri="{FF2B5EF4-FFF2-40B4-BE49-F238E27FC236}">
                <a16:creationId xmlns:a16="http://schemas.microsoft.com/office/drawing/2014/main" id="{4206DF8D-B402-F148-9AE7-BFEE04E087DC}"/>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271613" y="13377208"/>
            <a:ext cx="301875" cy="389164"/>
          </a:xfrm>
          <a:prstGeom prst="rect">
            <a:avLst/>
          </a:prstGeom>
        </p:spPr>
      </p:pic>
      <p:pic>
        <p:nvPicPr>
          <p:cNvPr id="100" name="图片 99">
            <a:extLst>
              <a:ext uri="{FF2B5EF4-FFF2-40B4-BE49-F238E27FC236}">
                <a16:creationId xmlns:a16="http://schemas.microsoft.com/office/drawing/2014/main" id="{5B07E48E-8DBB-1F40-BB59-89352D165A8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552439" y="13430648"/>
            <a:ext cx="301875" cy="389164"/>
          </a:xfrm>
          <a:prstGeom prst="rect">
            <a:avLst/>
          </a:prstGeom>
        </p:spPr>
      </p:pic>
      <p:pic>
        <p:nvPicPr>
          <p:cNvPr id="101" name="图片 100">
            <a:extLst>
              <a:ext uri="{FF2B5EF4-FFF2-40B4-BE49-F238E27FC236}">
                <a16:creationId xmlns:a16="http://schemas.microsoft.com/office/drawing/2014/main" id="{CD0D8E20-EDBB-154D-9A14-ED37B214791E}"/>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012092" y="13301980"/>
            <a:ext cx="301875" cy="389164"/>
          </a:xfrm>
          <a:prstGeom prst="rect">
            <a:avLst/>
          </a:prstGeom>
        </p:spPr>
      </p:pic>
      <p:pic>
        <p:nvPicPr>
          <p:cNvPr id="102" name="图片 101">
            <a:extLst>
              <a:ext uri="{FF2B5EF4-FFF2-40B4-BE49-F238E27FC236}">
                <a16:creationId xmlns:a16="http://schemas.microsoft.com/office/drawing/2014/main" id="{92605F26-F6D5-6A43-B68E-A96461E6560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289666" y="12063875"/>
            <a:ext cx="301875" cy="389164"/>
          </a:xfrm>
          <a:prstGeom prst="rect">
            <a:avLst/>
          </a:prstGeom>
        </p:spPr>
      </p:pic>
      <p:pic>
        <p:nvPicPr>
          <p:cNvPr id="103" name="图片 102">
            <a:extLst>
              <a:ext uri="{FF2B5EF4-FFF2-40B4-BE49-F238E27FC236}">
                <a16:creationId xmlns:a16="http://schemas.microsoft.com/office/drawing/2014/main" id="{81B47FAC-3838-6E45-81A5-E3C2B3C309A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987791" y="12532300"/>
            <a:ext cx="301875" cy="389164"/>
          </a:xfrm>
          <a:prstGeom prst="rect">
            <a:avLst/>
          </a:prstGeom>
        </p:spPr>
      </p:pic>
      <p:pic>
        <p:nvPicPr>
          <p:cNvPr id="104" name="图片 103">
            <a:extLst>
              <a:ext uri="{FF2B5EF4-FFF2-40B4-BE49-F238E27FC236}">
                <a16:creationId xmlns:a16="http://schemas.microsoft.com/office/drawing/2014/main" id="{A4DB651D-1B11-5848-8041-08128715BD4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085088" y="12882040"/>
            <a:ext cx="301875" cy="389164"/>
          </a:xfrm>
          <a:prstGeom prst="rect">
            <a:avLst/>
          </a:prstGeom>
        </p:spPr>
      </p:pic>
      <p:pic>
        <p:nvPicPr>
          <p:cNvPr id="105" name="图片 104">
            <a:extLst>
              <a:ext uri="{FF2B5EF4-FFF2-40B4-BE49-F238E27FC236}">
                <a16:creationId xmlns:a16="http://schemas.microsoft.com/office/drawing/2014/main" id="{09483CA2-564D-A947-849A-1BB0AF8E940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386963" y="12577025"/>
            <a:ext cx="301875" cy="389164"/>
          </a:xfrm>
          <a:prstGeom prst="rect">
            <a:avLst/>
          </a:prstGeom>
        </p:spPr>
      </p:pic>
      <p:pic>
        <p:nvPicPr>
          <p:cNvPr id="106" name="图片 105">
            <a:extLst>
              <a:ext uri="{FF2B5EF4-FFF2-40B4-BE49-F238E27FC236}">
                <a16:creationId xmlns:a16="http://schemas.microsoft.com/office/drawing/2014/main" id="{BA91284E-E01B-174C-85FC-323C570D36D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382933" y="12988044"/>
            <a:ext cx="301875" cy="389164"/>
          </a:xfrm>
          <a:prstGeom prst="rect">
            <a:avLst/>
          </a:prstGeom>
        </p:spPr>
      </p:pic>
      <p:pic>
        <p:nvPicPr>
          <p:cNvPr id="107" name="图片 106">
            <a:extLst>
              <a:ext uri="{FF2B5EF4-FFF2-40B4-BE49-F238E27FC236}">
                <a16:creationId xmlns:a16="http://schemas.microsoft.com/office/drawing/2014/main" id="{93B748EC-5E9D-6F4A-A64E-DECBCEC4BF8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544037" y="13129797"/>
            <a:ext cx="301875" cy="389164"/>
          </a:xfrm>
          <a:prstGeom prst="rect">
            <a:avLst/>
          </a:prstGeom>
        </p:spPr>
      </p:pic>
      <p:pic>
        <p:nvPicPr>
          <p:cNvPr id="108" name="图片 107">
            <a:extLst>
              <a:ext uri="{FF2B5EF4-FFF2-40B4-BE49-F238E27FC236}">
                <a16:creationId xmlns:a16="http://schemas.microsoft.com/office/drawing/2014/main" id="{89501909-FF16-9848-A0C8-612B9FCED30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805349" y="11975816"/>
            <a:ext cx="301875" cy="389164"/>
          </a:xfrm>
          <a:prstGeom prst="rect">
            <a:avLst/>
          </a:prstGeom>
        </p:spPr>
      </p:pic>
      <p:pic>
        <p:nvPicPr>
          <p:cNvPr id="109" name="图片 108">
            <a:extLst>
              <a:ext uri="{FF2B5EF4-FFF2-40B4-BE49-F238E27FC236}">
                <a16:creationId xmlns:a16="http://schemas.microsoft.com/office/drawing/2014/main" id="{357C2464-41FC-B14E-A1E8-4B761134067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223874" y="11392070"/>
            <a:ext cx="301875" cy="389164"/>
          </a:xfrm>
          <a:prstGeom prst="rect">
            <a:avLst/>
          </a:prstGeom>
        </p:spPr>
      </p:pic>
      <p:pic>
        <p:nvPicPr>
          <p:cNvPr id="110" name="图片 109">
            <a:extLst>
              <a:ext uri="{FF2B5EF4-FFF2-40B4-BE49-F238E27FC236}">
                <a16:creationId xmlns:a16="http://schemas.microsoft.com/office/drawing/2014/main" id="{615657F0-33E8-5841-8DF4-CFC6A57072F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218714" y="12058347"/>
            <a:ext cx="301875" cy="389164"/>
          </a:xfrm>
          <a:prstGeom prst="rect">
            <a:avLst/>
          </a:prstGeom>
        </p:spPr>
      </p:pic>
      <p:pic>
        <p:nvPicPr>
          <p:cNvPr id="111" name="图片 110">
            <a:extLst>
              <a:ext uri="{FF2B5EF4-FFF2-40B4-BE49-F238E27FC236}">
                <a16:creationId xmlns:a16="http://schemas.microsoft.com/office/drawing/2014/main" id="{189D8978-9E47-1E42-8AEF-8D7DB895F3D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539363" y="12729425"/>
            <a:ext cx="301875" cy="389164"/>
          </a:xfrm>
          <a:prstGeom prst="rect">
            <a:avLst/>
          </a:prstGeom>
        </p:spPr>
      </p:pic>
      <p:pic>
        <p:nvPicPr>
          <p:cNvPr id="112" name="图片 111">
            <a:extLst>
              <a:ext uri="{FF2B5EF4-FFF2-40B4-BE49-F238E27FC236}">
                <a16:creationId xmlns:a16="http://schemas.microsoft.com/office/drawing/2014/main" id="{421B91A2-5598-C747-9F50-50B4891B00A7}"/>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982653" y="12771607"/>
            <a:ext cx="301875" cy="389164"/>
          </a:xfrm>
          <a:prstGeom prst="rect">
            <a:avLst/>
          </a:prstGeom>
        </p:spPr>
      </p:pic>
      <p:pic>
        <p:nvPicPr>
          <p:cNvPr id="113" name="图片 112">
            <a:extLst>
              <a:ext uri="{FF2B5EF4-FFF2-40B4-BE49-F238E27FC236}">
                <a16:creationId xmlns:a16="http://schemas.microsoft.com/office/drawing/2014/main" id="{3F795263-EAB9-EB4B-88E7-291570C7F9CC}"/>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660135" y="11102974"/>
            <a:ext cx="301875" cy="389164"/>
          </a:xfrm>
          <a:prstGeom prst="rect">
            <a:avLst/>
          </a:prstGeom>
        </p:spPr>
      </p:pic>
      <p:pic>
        <p:nvPicPr>
          <p:cNvPr id="114" name="图片 113">
            <a:extLst>
              <a:ext uri="{FF2B5EF4-FFF2-40B4-BE49-F238E27FC236}">
                <a16:creationId xmlns:a16="http://schemas.microsoft.com/office/drawing/2014/main" id="{70C706DE-E9D5-1743-BD6A-F4ABDA0D003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318160" y="11102974"/>
            <a:ext cx="301875" cy="389164"/>
          </a:xfrm>
          <a:prstGeom prst="rect">
            <a:avLst/>
          </a:prstGeom>
        </p:spPr>
      </p:pic>
      <p:pic>
        <p:nvPicPr>
          <p:cNvPr id="115" name="图片 114">
            <a:extLst>
              <a:ext uri="{FF2B5EF4-FFF2-40B4-BE49-F238E27FC236}">
                <a16:creationId xmlns:a16="http://schemas.microsoft.com/office/drawing/2014/main" id="{FCCC3757-01E5-4946-AE2A-8A451F244EA5}"/>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691763" y="12881825"/>
            <a:ext cx="301875" cy="389164"/>
          </a:xfrm>
          <a:prstGeom prst="rect">
            <a:avLst/>
          </a:prstGeom>
        </p:spPr>
      </p:pic>
      <p:pic>
        <p:nvPicPr>
          <p:cNvPr id="116" name="图片 115">
            <a:extLst>
              <a:ext uri="{FF2B5EF4-FFF2-40B4-BE49-F238E27FC236}">
                <a16:creationId xmlns:a16="http://schemas.microsoft.com/office/drawing/2014/main" id="{31507AF1-AE9A-8245-AD1A-14470D5536B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836021" y="14439267"/>
            <a:ext cx="301875" cy="389164"/>
          </a:xfrm>
          <a:prstGeom prst="rect">
            <a:avLst/>
          </a:prstGeom>
        </p:spPr>
      </p:pic>
      <p:pic>
        <p:nvPicPr>
          <p:cNvPr id="117" name="图片 116">
            <a:extLst>
              <a:ext uri="{FF2B5EF4-FFF2-40B4-BE49-F238E27FC236}">
                <a16:creationId xmlns:a16="http://schemas.microsoft.com/office/drawing/2014/main" id="{A328C7E9-1CE4-384D-B697-1B422148E7A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296123" y="16995116"/>
            <a:ext cx="301875" cy="389164"/>
          </a:xfrm>
          <a:prstGeom prst="rect">
            <a:avLst/>
          </a:prstGeom>
        </p:spPr>
      </p:pic>
      <p:pic>
        <p:nvPicPr>
          <p:cNvPr id="118" name="图片 117">
            <a:extLst>
              <a:ext uri="{FF2B5EF4-FFF2-40B4-BE49-F238E27FC236}">
                <a16:creationId xmlns:a16="http://schemas.microsoft.com/office/drawing/2014/main" id="{30C36158-C67D-F24E-B6E9-455B80B95A9B}"/>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9540233" y="15608448"/>
            <a:ext cx="301875" cy="389164"/>
          </a:xfrm>
          <a:prstGeom prst="rect">
            <a:avLst/>
          </a:prstGeom>
        </p:spPr>
      </p:pic>
      <p:pic>
        <p:nvPicPr>
          <p:cNvPr id="119" name="图片 118">
            <a:extLst>
              <a:ext uri="{FF2B5EF4-FFF2-40B4-BE49-F238E27FC236}">
                <a16:creationId xmlns:a16="http://schemas.microsoft.com/office/drawing/2014/main" id="{A786192A-4FE1-4F4C-83AE-A270886B67F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727026" y="15259051"/>
            <a:ext cx="301875" cy="389164"/>
          </a:xfrm>
          <a:prstGeom prst="rect">
            <a:avLst/>
          </a:prstGeom>
        </p:spPr>
      </p:pic>
      <p:pic>
        <p:nvPicPr>
          <p:cNvPr id="120" name="图片 119">
            <a:extLst>
              <a:ext uri="{FF2B5EF4-FFF2-40B4-BE49-F238E27FC236}">
                <a16:creationId xmlns:a16="http://schemas.microsoft.com/office/drawing/2014/main" id="{E23EE5B0-17CD-6344-80B1-53A36D674E4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6857715" y="14284945"/>
            <a:ext cx="301875" cy="389164"/>
          </a:xfrm>
          <a:prstGeom prst="rect">
            <a:avLst/>
          </a:prstGeom>
        </p:spPr>
      </p:pic>
      <p:pic>
        <p:nvPicPr>
          <p:cNvPr id="121" name="图片 120">
            <a:extLst>
              <a:ext uri="{FF2B5EF4-FFF2-40B4-BE49-F238E27FC236}">
                <a16:creationId xmlns:a16="http://schemas.microsoft.com/office/drawing/2014/main" id="{0D9A7772-92E4-D146-A93D-EB49E16A017A}"/>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8354425" y="14560042"/>
            <a:ext cx="301875" cy="389164"/>
          </a:xfrm>
          <a:prstGeom prst="rect">
            <a:avLst/>
          </a:prstGeom>
        </p:spPr>
      </p:pic>
      <p:pic>
        <p:nvPicPr>
          <p:cNvPr id="122" name="图片 121">
            <a:extLst>
              <a:ext uri="{FF2B5EF4-FFF2-40B4-BE49-F238E27FC236}">
                <a16:creationId xmlns:a16="http://schemas.microsoft.com/office/drawing/2014/main" id="{C51E6528-01D7-FA4F-8E73-A9443E929EDA}"/>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6082595" y="14801312"/>
            <a:ext cx="301875" cy="389164"/>
          </a:xfrm>
          <a:prstGeom prst="rect">
            <a:avLst/>
          </a:prstGeom>
        </p:spPr>
      </p:pic>
      <p:pic>
        <p:nvPicPr>
          <p:cNvPr id="123" name="图片 122">
            <a:extLst>
              <a:ext uri="{FF2B5EF4-FFF2-40B4-BE49-F238E27FC236}">
                <a16:creationId xmlns:a16="http://schemas.microsoft.com/office/drawing/2014/main" id="{66862B17-134E-0D42-A2B8-16D51291C2EB}"/>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059263" y="16531701"/>
            <a:ext cx="301875" cy="389164"/>
          </a:xfrm>
          <a:prstGeom prst="rect">
            <a:avLst/>
          </a:prstGeom>
        </p:spPr>
      </p:pic>
      <p:pic>
        <p:nvPicPr>
          <p:cNvPr id="124" name="图片 123">
            <a:extLst>
              <a:ext uri="{FF2B5EF4-FFF2-40B4-BE49-F238E27FC236}">
                <a16:creationId xmlns:a16="http://schemas.microsoft.com/office/drawing/2014/main" id="{4476CA58-CF8D-BF4F-B919-EE5174E0685F}"/>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855918" y="16749563"/>
            <a:ext cx="301875" cy="389164"/>
          </a:xfrm>
          <a:prstGeom prst="rect">
            <a:avLst/>
          </a:prstGeom>
        </p:spPr>
      </p:pic>
      <p:pic>
        <p:nvPicPr>
          <p:cNvPr id="125" name="图片 124">
            <a:extLst>
              <a:ext uri="{FF2B5EF4-FFF2-40B4-BE49-F238E27FC236}">
                <a16:creationId xmlns:a16="http://schemas.microsoft.com/office/drawing/2014/main" id="{BD7BC61C-4EAF-C94B-8090-A7D66FF5ED27}"/>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155421" y="16889771"/>
            <a:ext cx="301875" cy="389164"/>
          </a:xfrm>
          <a:prstGeom prst="rect">
            <a:avLst/>
          </a:prstGeom>
        </p:spPr>
      </p:pic>
      <p:pic>
        <p:nvPicPr>
          <p:cNvPr id="126" name="图片 125">
            <a:extLst>
              <a:ext uri="{FF2B5EF4-FFF2-40B4-BE49-F238E27FC236}">
                <a16:creationId xmlns:a16="http://schemas.microsoft.com/office/drawing/2014/main" id="{917584B4-47BC-7044-B61B-60A7C7B21CFF}"/>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476375" y="16235389"/>
            <a:ext cx="301875" cy="389164"/>
          </a:xfrm>
          <a:prstGeom prst="rect">
            <a:avLst/>
          </a:prstGeom>
        </p:spPr>
      </p:pic>
      <p:pic>
        <p:nvPicPr>
          <p:cNvPr id="127" name="图片 126">
            <a:extLst>
              <a:ext uri="{FF2B5EF4-FFF2-40B4-BE49-F238E27FC236}">
                <a16:creationId xmlns:a16="http://schemas.microsoft.com/office/drawing/2014/main" id="{187A7E65-8F69-A74F-91B7-0B76FDE39A3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9827593" y="15815560"/>
            <a:ext cx="301875" cy="389164"/>
          </a:xfrm>
          <a:prstGeom prst="rect">
            <a:avLst/>
          </a:prstGeom>
        </p:spPr>
      </p:pic>
      <p:pic>
        <p:nvPicPr>
          <p:cNvPr id="128" name="图片 127">
            <a:extLst>
              <a:ext uri="{FF2B5EF4-FFF2-40B4-BE49-F238E27FC236}">
                <a16:creationId xmlns:a16="http://schemas.microsoft.com/office/drawing/2014/main" id="{9E5024D8-642E-0A47-9728-5207D83D871A}"/>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904501" y="13985206"/>
            <a:ext cx="301875" cy="389164"/>
          </a:xfrm>
          <a:prstGeom prst="rect">
            <a:avLst/>
          </a:prstGeom>
        </p:spPr>
      </p:pic>
      <p:pic>
        <p:nvPicPr>
          <p:cNvPr id="129" name="图片 128">
            <a:extLst>
              <a:ext uri="{FF2B5EF4-FFF2-40B4-BE49-F238E27FC236}">
                <a16:creationId xmlns:a16="http://schemas.microsoft.com/office/drawing/2014/main" id="{2912174B-14F4-7345-89B2-3D7E10E4306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148273" y="13018118"/>
            <a:ext cx="301875" cy="389164"/>
          </a:xfrm>
          <a:prstGeom prst="rect">
            <a:avLst/>
          </a:prstGeom>
        </p:spPr>
      </p:pic>
      <p:pic>
        <p:nvPicPr>
          <p:cNvPr id="130" name="图片 129">
            <a:extLst>
              <a:ext uri="{FF2B5EF4-FFF2-40B4-BE49-F238E27FC236}">
                <a16:creationId xmlns:a16="http://schemas.microsoft.com/office/drawing/2014/main" id="{688370E0-E63D-9648-919B-046913F4320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133590" y="13766372"/>
            <a:ext cx="301875" cy="389164"/>
          </a:xfrm>
          <a:prstGeom prst="rect">
            <a:avLst/>
          </a:prstGeom>
        </p:spPr>
      </p:pic>
      <p:pic>
        <p:nvPicPr>
          <p:cNvPr id="131" name="图片 130">
            <a:extLst>
              <a:ext uri="{FF2B5EF4-FFF2-40B4-BE49-F238E27FC236}">
                <a16:creationId xmlns:a16="http://schemas.microsoft.com/office/drawing/2014/main" id="{281976CA-9AB7-B243-B99D-2B9687EB8B1E}"/>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808020" y="10756313"/>
            <a:ext cx="301875" cy="389164"/>
          </a:xfrm>
          <a:prstGeom prst="rect">
            <a:avLst/>
          </a:prstGeom>
        </p:spPr>
      </p:pic>
      <p:pic>
        <p:nvPicPr>
          <p:cNvPr id="132" name="图片 131">
            <a:extLst>
              <a:ext uri="{FF2B5EF4-FFF2-40B4-BE49-F238E27FC236}">
                <a16:creationId xmlns:a16="http://schemas.microsoft.com/office/drawing/2014/main" id="{1F0984BD-2A41-BF47-B3A9-A0EAC85B048F}"/>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551359" y="10453158"/>
            <a:ext cx="301875" cy="389164"/>
          </a:xfrm>
          <a:prstGeom prst="rect">
            <a:avLst/>
          </a:prstGeom>
        </p:spPr>
      </p:pic>
      <p:pic>
        <p:nvPicPr>
          <p:cNvPr id="133" name="图片 132">
            <a:extLst>
              <a:ext uri="{FF2B5EF4-FFF2-40B4-BE49-F238E27FC236}">
                <a16:creationId xmlns:a16="http://schemas.microsoft.com/office/drawing/2014/main" id="{9E429ED3-405F-F040-B986-9796D69D182E}"/>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9448356" y="12726882"/>
            <a:ext cx="301875" cy="389164"/>
          </a:xfrm>
          <a:prstGeom prst="rect">
            <a:avLst/>
          </a:prstGeom>
        </p:spPr>
      </p:pic>
      <p:pic>
        <p:nvPicPr>
          <p:cNvPr id="134" name="图片 133">
            <a:extLst>
              <a:ext uri="{FF2B5EF4-FFF2-40B4-BE49-F238E27FC236}">
                <a16:creationId xmlns:a16="http://schemas.microsoft.com/office/drawing/2014/main" id="{AA1CDCD0-9D2A-EF4E-8787-0F0F9466A74C}"/>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457296" y="10177912"/>
            <a:ext cx="301875" cy="389164"/>
          </a:xfrm>
          <a:prstGeom prst="rect">
            <a:avLst/>
          </a:prstGeom>
        </p:spPr>
      </p:pic>
      <p:pic>
        <p:nvPicPr>
          <p:cNvPr id="135" name="图片 134">
            <a:extLst>
              <a:ext uri="{FF2B5EF4-FFF2-40B4-BE49-F238E27FC236}">
                <a16:creationId xmlns:a16="http://schemas.microsoft.com/office/drawing/2014/main" id="{6DADAC93-9D97-1543-8757-DB0781CD36B4}"/>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105796" y="9585279"/>
            <a:ext cx="301875" cy="389164"/>
          </a:xfrm>
          <a:prstGeom prst="rect">
            <a:avLst/>
          </a:prstGeom>
        </p:spPr>
      </p:pic>
      <p:pic>
        <p:nvPicPr>
          <p:cNvPr id="136" name="图片 135">
            <a:extLst>
              <a:ext uri="{FF2B5EF4-FFF2-40B4-BE49-F238E27FC236}">
                <a16:creationId xmlns:a16="http://schemas.microsoft.com/office/drawing/2014/main" id="{C1E83785-E694-3242-8BF4-CA678DE408C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535377" y="10611879"/>
            <a:ext cx="301875" cy="389164"/>
          </a:xfrm>
          <a:prstGeom prst="rect">
            <a:avLst/>
          </a:prstGeom>
        </p:spPr>
      </p:pic>
      <p:pic>
        <p:nvPicPr>
          <p:cNvPr id="137" name="图片 136">
            <a:extLst>
              <a:ext uri="{FF2B5EF4-FFF2-40B4-BE49-F238E27FC236}">
                <a16:creationId xmlns:a16="http://schemas.microsoft.com/office/drawing/2014/main" id="{D37DD5EA-164A-3A46-8826-9E19A379BD3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065729" y="11413585"/>
            <a:ext cx="301875" cy="389164"/>
          </a:xfrm>
          <a:prstGeom prst="rect">
            <a:avLst/>
          </a:prstGeom>
        </p:spPr>
      </p:pic>
      <p:pic>
        <p:nvPicPr>
          <p:cNvPr id="138" name="图片 137">
            <a:extLst>
              <a:ext uri="{FF2B5EF4-FFF2-40B4-BE49-F238E27FC236}">
                <a16:creationId xmlns:a16="http://schemas.microsoft.com/office/drawing/2014/main" id="{B48B3F87-ADDF-774B-A1B6-CC9A2B258F3C}"/>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981234" y="9860531"/>
            <a:ext cx="301875" cy="389164"/>
          </a:xfrm>
          <a:prstGeom prst="rect">
            <a:avLst/>
          </a:prstGeom>
        </p:spPr>
      </p:pic>
      <p:pic>
        <p:nvPicPr>
          <p:cNvPr id="139" name="图片 138">
            <a:extLst>
              <a:ext uri="{FF2B5EF4-FFF2-40B4-BE49-F238E27FC236}">
                <a16:creationId xmlns:a16="http://schemas.microsoft.com/office/drawing/2014/main" id="{1EABCC2A-8FF8-284E-8463-F0C80AA3457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411499" y="14698003"/>
            <a:ext cx="301875" cy="389164"/>
          </a:xfrm>
          <a:prstGeom prst="rect">
            <a:avLst/>
          </a:prstGeom>
        </p:spPr>
      </p:pic>
      <p:pic>
        <p:nvPicPr>
          <p:cNvPr id="140" name="图片 139">
            <a:extLst>
              <a:ext uri="{FF2B5EF4-FFF2-40B4-BE49-F238E27FC236}">
                <a16:creationId xmlns:a16="http://schemas.microsoft.com/office/drawing/2014/main" id="{43F130EC-D4B1-7D40-BEB1-DC621BF23E7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8387080" y="15016016"/>
            <a:ext cx="301875" cy="389164"/>
          </a:xfrm>
          <a:prstGeom prst="rect">
            <a:avLst/>
          </a:prstGeom>
        </p:spPr>
      </p:pic>
      <p:pic>
        <p:nvPicPr>
          <p:cNvPr id="141" name="图片 140">
            <a:extLst>
              <a:ext uri="{FF2B5EF4-FFF2-40B4-BE49-F238E27FC236}">
                <a16:creationId xmlns:a16="http://schemas.microsoft.com/office/drawing/2014/main" id="{1B2BC62F-8F86-7742-9E16-749D6E22791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297252" y="13632548"/>
            <a:ext cx="301875" cy="389164"/>
          </a:xfrm>
          <a:prstGeom prst="rect">
            <a:avLst/>
          </a:prstGeom>
        </p:spPr>
      </p:pic>
      <p:pic>
        <p:nvPicPr>
          <p:cNvPr id="142" name="图片 141">
            <a:extLst>
              <a:ext uri="{FF2B5EF4-FFF2-40B4-BE49-F238E27FC236}">
                <a16:creationId xmlns:a16="http://schemas.microsoft.com/office/drawing/2014/main" id="{896DCD70-27C7-DA4E-8BEA-B3827A641FE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6973030" y="11431217"/>
            <a:ext cx="301875" cy="389164"/>
          </a:xfrm>
          <a:prstGeom prst="rect">
            <a:avLst/>
          </a:prstGeom>
        </p:spPr>
      </p:pic>
      <p:pic>
        <p:nvPicPr>
          <p:cNvPr id="143" name="图片 142">
            <a:extLst>
              <a:ext uri="{FF2B5EF4-FFF2-40B4-BE49-F238E27FC236}">
                <a16:creationId xmlns:a16="http://schemas.microsoft.com/office/drawing/2014/main" id="{6D5C0A04-FE9A-244C-8D30-D9A59E8CFB0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564727" y="16849306"/>
            <a:ext cx="301875" cy="389164"/>
          </a:xfrm>
          <a:prstGeom prst="rect">
            <a:avLst/>
          </a:prstGeom>
        </p:spPr>
      </p:pic>
      <p:pic>
        <p:nvPicPr>
          <p:cNvPr id="144" name="图片 143">
            <a:extLst>
              <a:ext uri="{FF2B5EF4-FFF2-40B4-BE49-F238E27FC236}">
                <a16:creationId xmlns:a16="http://schemas.microsoft.com/office/drawing/2014/main" id="{6BD18D10-FFAC-764F-84B8-BC83EC6F999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751902" y="16934801"/>
            <a:ext cx="301875" cy="389164"/>
          </a:xfrm>
          <a:prstGeom prst="rect">
            <a:avLst/>
          </a:prstGeom>
        </p:spPr>
      </p:pic>
      <p:pic>
        <p:nvPicPr>
          <p:cNvPr id="145" name="图片 144">
            <a:extLst>
              <a:ext uri="{FF2B5EF4-FFF2-40B4-BE49-F238E27FC236}">
                <a16:creationId xmlns:a16="http://schemas.microsoft.com/office/drawing/2014/main" id="{F4414E25-7B59-3B44-8BF1-2846FD9295AF}"/>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131255" y="16484105"/>
            <a:ext cx="301875" cy="389164"/>
          </a:xfrm>
          <a:prstGeom prst="rect">
            <a:avLst/>
          </a:prstGeom>
        </p:spPr>
      </p:pic>
      <p:pic>
        <p:nvPicPr>
          <p:cNvPr id="146" name="图片 145">
            <a:extLst>
              <a:ext uri="{FF2B5EF4-FFF2-40B4-BE49-F238E27FC236}">
                <a16:creationId xmlns:a16="http://schemas.microsoft.com/office/drawing/2014/main" id="{E5DE1B14-C630-6746-A8E4-58D73FE2A4BA}"/>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811073" y="16466055"/>
            <a:ext cx="301875" cy="389164"/>
          </a:xfrm>
          <a:prstGeom prst="rect">
            <a:avLst/>
          </a:prstGeom>
        </p:spPr>
      </p:pic>
      <p:pic>
        <p:nvPicPr>
          <p:cNvPr id="147" name="图片 146">
            <a:extLst>
              <a:ext uri="{FF2B5EF4-FFF2-40B4-BE49-F238E27FC236}">
                <a16:creationId xmlns:a16="http://schemas.microsoft.com/office/drawing/2014/main" id="{57782AEB-0B1F-4044-B609-E4C8C12CF60F}"/>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0381752" y="17254137"/>
            <a:ext cx="301875" cy="389164"/>
          </a:xfrm>
          <a:prstGeom prst="rect">
            <a:avLst/>
          </a:prstGeom>
        </p:spPr>
      </p:pic>
      <p:pic>
        <p:nvPicPr>
          <p:cNvPr id="148" name="图片 147">
            <a:extLst>
              <a:ext uri="{FF2B5EF4-FFF2-40B4-BE49-F238E27FC236}">
                <a16:creationId xmlns:a16="http://schemas.microsoft.com/office/drawing/2014/main" id="{1FCFE1FF-99B0-7744-BC45-6D22588E084B}"/>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951725" y="15717114"/>
            <a:ext cx="301875" cy="389164"/>
          </a:xfrm>
          <a:prstGeom prst="rect">
            <a:avLst/>
          </a:prstGeom>
        </p:spPr>
      </p:pic>
      <p:pic>
        <p:nvPicPr>
          <p:cNvPr id="149" name="图片 148">
            <a:extLst>
              <a:ext uri="{FF2B5EF4-FFF2-40B4-BE49-F238E27FC236}">
                <a16:creationId xmlns:a16="http://schemas.microsoft.com/office/drawing/2014/main" id="{43B38CC9-F528-E847-A5A9-7D26333E5CC4}"/>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008318" y="16901963"/>
            <a:ext cx="301875" cy="389164"/>
          </a:xfrm>
          <a:prstGeom prst="rect">
            <a:avLst/>
          </a:prstGeom>
        </p:spPr>
      </p:pic>
      <p:pic>
        <p:nvPicPr>
          <p:cNvPr id="150" name="图片 149">
            <a:extLst>
              <a:ext uri="{FF2B5EF4-FFF2-40B4-BE49-F238E27FC236}">
                <a16:creationId xmlns:a16="http://schemas.microsoft.com/office/drawing/2014/main" id="{BCAA9A30-99AC-004D-B696-06E5AF476B87}"/>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1572629" y="16972523"/>
            <a:ext cx="301875" cy="389164"/>
          </a:xfrm>
          <a:prstGeom prst="rect">
            <a:avLst/>
          </a:prstGeom>
        </p:spPr>
      </p:pic>
      <p:pic>
        <p:nvPicPr>
          <p:cNvPr id="151" name="图片 150">
            <a:extLst>
              <a:ext uri="{FF2B5EF4-FFF2-40B4-BE49-F238E27FC236}">
                <a16:creationId xmlns:a16="http://schemas.microsoft.com/office/drawing/2014/main" id="{BE30E72C-EDB7-4A4B-9253-F2755F09AFC4}"/>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754512" y="16876069"/>
            <a:ext cx="301875" cy="389164"/>
          </a:xfrm>
          <a:prstGeom prst="rect">
            <a:avLst/>
          </a:prstGeom>
        </p:spPr>
      </p:pic>
      <p:pic>
        <p:nvPicPr>
          <p:cNvPr id="152" name="图片 151">
            <a:extLst>
              <a:ext uri="{FF2B5EF4-FFF2-40B4-BE49-F238E27FC236}">
                <a16:creationId xmlns:a16="http://schemas.microsoft.com/office/drawing/2014/main" id="{8C77C7F5-19C9-D248-BC36-8034E87C5EA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998248" y="16726283"/>
            <a:ext cx="301875" cy="389164"/>
          </a:xfrm>
          <a:prstGeom prst="rect">
            <a:avLst/>
          </a:prstGeom>
        </p:spPr>
      </p:pic>
      <p:pic>
        <p:nvPicPr>
          <p:cNvPr id="153" name="图片 152">
            <a:extLst>
              <a:ext uri="{FF2B5EF4-FFF2-40B4-BE49-F238E27FC236}">
                <a16:creationId xmlns:a16="http://schemas.microsoft.com/office/drawing/2014/main" id="{A4EBE6D7-8E75-D642-8E73-98ADD383BC3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424932" y="16889761"/>
            <a:ext cx="301875" cy="389164"/>
          </a:xfrm>
          <a:prstGeom prst="rect">
            <a:avLst/>
          </a:prstGeom>
        </p:spPr>
      </p:pic>
      <p:pic>
        <p:nvPicPr>
          <p:cNvPr id="154" name="图片 153">
            <a:extLst>
              <a:ext uri="{FF2B5EF4-FFF2-40B4-BE49-F238E27FC236}">
                <a16:creationId xmlns:a16="http://schemas.microsoft.com/office/drawing/2014/main" id="{781D84F5-DBC9-5E4D-B8F8-B2E42C46342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854895" y="17286083"/>
            <a:ext cx="301875" cy="389164"/>
          </a:xfrm>
          <a:prstGeom prst="rect">
            <a:avLst/>
          </a:prstGeom>
        </p:spPr>
      </p:pic>
      <p:pic>
        <p:nvPicPr>
          <p:cNvPr id="155" name="图片 154">
            <a:extLst>
              <a:ext uri="{FF2B5EF4-FFF2-40B4-BE49-F238E27FC236}">
                <a16:creationId xmlns:a16="http://schemas.microsoft.com/office/drawing/2014/main" id="{A9F835F5-B4CB-884C-9481-EFF58EA503B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2505501" y="17475102"/>
            <a:ext cx="301875" cy="389164"/>
          </a:xfrm>
          <a:prstGeom prst="rect">
            <a:avLst/>
          </a:prstGeom>
        </p:spPr>
      </p:pic>
      <p:pic>
        <p:nvPicPr>
          <p:cNvPr id="156" name="图片 155">
            <a:extLst>
              <a:ext uri="{FF2B5EF4-FFF2-40B4-BE49-F238E27FC236}">
                <a16:creationId xmlns:a16="http://schemas.microsoft.com/office/drawing/2014/main" id="{9ADF6915-11CC-C549-86A4-F1AE87277CF5}"/>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761730" y="16432023"/>
            <a:ext cx="301875" cy="389164"/>
          </a:xfrm>
          <a:prstGeom prst="rect">
            <a:avLst/>
          </a:prstGeom>
        </p:spPr>
      </p:pic>
      <p:pic>
        <p:nvPicPr>
          <p:cNvPr id="157" name="图片 156">
            <a:extLst>
              <a:ext uri="{FF2B5EF4-FFF2-40B4-BE49-F238E27FC236}">
                <a16:creationId xmlns:a16="http://schemas.microsoft.com/office/drawing/2014/main" id="{C999F8B3-03DE-3F46-85D9-B7DDB288126C}"/>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116862" y="17529509"/>
            <a:ext cx="301875" cy="389164"/>
          </a:xfrm>
          <a:prstGeom prst="rect">
            <a:avLst/>
          </a:prstGeom>
        </p:spPr>
      </p:pic>
      <p:pic>
        <p:nvPicPr>
          <p:cNvPr id="158" name="图片 157">
            <a:extLst>
              <a:ext uri="{FF2B5EF4-FFF2-40B4-BE49-F238E27FC236}">
                <a16:creationId xmlns:a16="http://schemas.microsoft.com/office/drawing/2014/main" id="{062FC102-8772-EF40-BFDA-44AB77C8A9D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088209" y="16486077"/>
            <a:ext cx="301875" cy="389164"/>
          </a:xfrm>
          <a:prstGeom prst="rect">
            <a:avLst/>
          </a:prstGeom>
        </p:spPr>
      </p:pic>
      <p:pic>
        <p:nvPicPr>
          <p:cNvPr id="159" name="图片 158">
            <a:extLst>
              <a:ext uri="{FF2B5EF4-FFF2-40B4-BE49-F238E27FC236}">
                <a16:creationId xmlns:a16="http://schemas.microsoft.com/office/drawing/2014/main" id="{26DD8622-9BFF-6042-BD84-E693B30217F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853355" y="16735228"/>
            <a:ext cx="301875" cy="389164"/>
          </a:xfrm>
          <a:prstGeom prst="rect">
            <a:avLst/>
          </a:prstGeom>
        </p:spPr>
      </p:pic>
      <p:pic>
        <p:nvPicPr>
          <p:cNvPr id="160" name="图片 159">
            <a:extLst>
              <a:ext uri="{FF2B5EF4-FFF2-40B4-BE49-F238E27FC236}">
                <a16:creationId xmlns:a16="http://schemas.microsoft.com/office/drawing/2014/main" id="{0E0BF55F-3BE5-8843-95F3-26D079C5466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381129" y="16540646"/>
            <a:ext cx="301875" cy="389164"/>
          </a:xfrm>
          <a:prstGeom prst="rect">
            <a:avLst/>
          </a:prstGeom>
        </p:spPr>
      </p:pic>
      <p:pic>
        <p:nvPicPr>
          <p:cNvPr id="161" name="图片 160">
            <a:extLst>
              <a:ext uri="{FF2B5EF4-FFF2-40B4-BE49-F238E27FC236}">
                <a16:creationId xmlns:a16="http://schemas.microsoft.com/office/drawing/2014/main" id="{2037EFB3-47CF-A548-BACE-C4E9CD142D6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256215" y="13936325"/>
            <a:ext cx="301875" cy="389164"/>
          </a:xfrm>
          <a:prstGeom prst="rect">
            <a:avLst/>
          </a:prstGeom>
        </p:spPr>
      </p:pic>
      <p:pic>
        <p:nvPicPr>
          <p:cNvPr id="162" name="图片 161">
            <a:extLst>
              <a:ext uri="{FF2B5EF4-FFF2-40B4-BE49-F238E27FC236}">
                <a16:creationId xmlns:a16="http://schemas.microsoft.com/office/drawing/2014/main" id="{818003EA-5AF8-674E-8EEE-EB827088FBD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558090" y="14410984"/>
            <a:ext cx="301875" cy="389164"/>
          </a:xfrm>
          <a:prstGeom prst="rect">
            <a:avLst/>
          </a:prstGeom>
        </p:spPr>
      </p:pic>
      <p:pic>
        <p:nvPicPr>
          <p:cNvPr id="163" name="图片 162">
            <a:extLst>
              <a:ext uri="{FF2B5EF4-FFF2-40B4-BE49-F238E27FC236}">
                <a16:creationId xmlns:a16="http://schemas.microsoft.com/office/drawing/2014/main" id="{85E96301-0C9F-3948-90C9-B375080EF399}"/>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083909" y="14290334"/>
            <a:ext cx="301875" cy="389164"/>
          </a:xfrm>
          <a:prstGeom prst="rect">
            <a:avLst/>
          </a:prstGeom>
        </p:spPr>
      </p:pic>
      <p:pic>
        <p:nvPicPr>
          <p:cNvPr id="164" name="图片 163">
            <a:extLst>
              <a:ext uri="{FF2B5EF4-FFF2-40B4-BE49-F238E27FC236}">
                <a16:creationId xmlns:a16="http://schemas.microsoft.com/office/drawing/2014/main" id="{E9377610-EA8B-FC47-A28D-7E797BD52B7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683004" y="14176267"/>
            <a:ext cx="301875" cy="389164"/>
          </a:xfrm>
          <a:prstGeom prst="rect">
            <a:avLst/>
          </a:prstGeom>
        </p:spPr>
      </p:pic>
      <p:pic>
        <p:nvPicPr>
          <p:cNvPr id="165" name="图片 164">
            <a:extLst>
              <a:ext uri="{FF2B5EF4-FFF2-40B4-BE49-F238E27FC236}">
                <a16:creationId xmlns:a16="http://schemas.microsoft.com/office/drawing/2014/main" id="{6FB4BE86-1609-D544-8F5E-7FD3050236FB}"/>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411668" y="14437913"/>
            <a:ext cx="301875" cy="389164"/>
          </a:xfrm>
          <a:prstGeom prst="rect">
            <a:avLst/>
          </a:prstGeom>
        </p:spPr>
      </p:pic>
      <p:pic>
        <p:nvPicPr>
          <p:cNvPr id="166" name="图片 165">
            <a:extLst>
              <a:ext uri="{FF2B5EF4-FFF2-40B4-BE49-F238E27FC236}">
                <a16:creationId xmlns:a16="http://schemas.microsoft.com/office/drawing/2014/main" id="{43FD5844-B3FB-7242-90A9-4A863583CAE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643818" y="13449915"/>
            <a:ext cx="301875" cy="389164"/>
          </a:xfrm>
          <a:prstGeom prst="rect">
            <a:avLst/>
          </a:prstGeom>
        </p:spPr>
      </p:pic>
      <p:pic>
        <p:nvPicPr>
          <p:cNvPr id="167" name="图片 166">
            <a:extLst>
              <a:ext uri="{FF2B5EF4-FFF2-40B4-BE49-F238E27FC236}">
                <a16:creationId xmlns:a16="http://schemas.microsoft.com/office/drawing/2014/main" id="{C2369CAE-B40B-7C49-BC4F-12DA95AB361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079393" y="14016432"/>
            <a:ext cx="301875" cy="389164"/>
          </a:xfrm>
          <a:prstGeom prst="rect">
            <a:avLst/>
          </a:prstGeom>
        </p:spPr>
      </p:pic>
      <p:pic>
        <p:nvPicPr>
          <p:cNvPr id="168" name="图片 167">
            <a:extLst>
              <a:ext uri="{FF2B5EF4-FFF2-40B4-BE49-F238E27FC236}">
                <a16:creationId xmlns:a16="http://schemas.microsoft.com/office/drawing/2014/main" id="{B3869413-3265-B245-A6A6-3947FFA2BB9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970473" y="16429971"/>
            <a:ext cx="301875" cy="389164"/>
          </a:xfrm>
          <a:prstGeom prst="rect">
            <a:avLst/>
          </a:prstGeom>
        </p:spPr>
      </p:pic>
      <p:pic>
        <p:nvPicPr>
          <p:cNvPr id="169" name="图片 168">
            <a:extLst>
              <a:ext uri="{FF2B5EF4-FFF2-40B4-BE49-F238E27FC236}">
                <a16:creationId xmlns:a16="http://schemas.microsoft.com/office/drawing/2014/main" id="{7F3051E3-EEC9-2443-B688-75F13D5EA37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710683" y="17265233"/>
            <a:ext cx="301875" cy="389164"/>
          </a:xfrm>
          <a:prstGeom prst="rect">
            <a:avLst/>
          </a:prstGeom>
        </p:spPr>
      </p:pic>
      <p:pic>
        <p:nvPicPr>
          <p:cNvPr id="170" name="图片 169">
            <a:extLst>
              <a:ext uri="{FF2B5EF4-FFF2-40B4-BE49-F238E27FC236}">
                <a16:creationId xmlns:a16="http://schemas.microsoft.com/office/drawing/2014/main" id="{73E77544-650C-A14B-8E90-E9556C5CD0A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949824" y="13653201"/>
            <a:ext cx="301875" cy="389164"/>
          </a:xfrm>
          <a:prstGeom prst="rect">
            <a:avLst/>
          </a:prstGeom>
        </p:spPr>
      </p:pic>
      <p:pic>
        <p:nvPicPr>
          <p:cNvPr id="171" name="图片 170">
            <a:extLst>
              <a:ext uri="{FF2B5EF4-FFF2-40B4-BE49-F238E27FC236}">
                <a16:creationId xmlns:a16="http://schemas.microsoft.com/office/drawing/2014/main" id="{51A31BF8-6C2A-FE4B-8383-02CA51C64F7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917292" y="14547434"/>
            <a:ext cx="301875" cy="389164"/>
          </a:xfrm>
          <a:prstGeom prst="rect">
            <a:avLst/>
          </a:prstGeom>
        </p:spPr>
      </p:pic>
      <p:pic>
        <p:nvPicPr>
          <p:cNvPr id="172" name="图片 171">
            <a:extLst>
              <a:ext uri="{FF2B5EF4-FFF2-40B4-BE49-F238E27FC236}">
                <a16:creationId xmlns:a16="http://schemas.microsoft.com/office/drawing/2014/main" id="{B40B26B5-58DA-C344-A42F-459BE9EE4E3E}"/>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533026" y="13843251"/>
            <a:ext cx="301875" cy="389164"/>
          </a:xfrm>
          <a:prstGeom prst="rect">
            <a:avLst/>
          </a:prstGeom>
        </p:spPr>
      </p:pic>
      <p:pic>
        <p:nvPicPr>
          <p:cNvPr id="173" name="图片 172">
            <a:extLst>
              <a:ext uri="{FF2B5EF4-FFF2-40B4-BE49-F238E27FC236}">
                <a16:creationId xmlns:a16="http://schemas.microsoft.com/office/drawing/2014/main" id="{CF225EB3-A7A6-4F42-9FDC-17583B21BD1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563899" y="14850403"/>
            <a:ext cx="301875" cy="389164"/>
          </a:xfrm>
          <a:prstGeom prst="rect">
            <a:avLst/>
          </a:prstGeom>
        </p:spPr>
      </p:pic>
      <p:pic>
        <p:nvPicPr>
          <p:cNvPr id="174" name="图片 173">
            <a:extLst>
              <a:ext uri="{FF2B5EF4-FFF2-40B4-BE49-F238E27FC236}">
                <a16:creationId xmlns:a16="http://schemas.microsoft.com/office/drawing/2014/main" id="{28347F8D-1D6C-0342-8B2E-8C555AFF9D8D}"/>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17716299" y="15002803"/>
            <a:ext cx="301875" cy="389164"/>
          </a:xfrm>
          <a:prstGeom prst="rect">
            <a:avLst/>
          </a:prstGeom>
        </p:spPr>
      </p:pic>
      <p:pic>
        <p:nvPicPr>
          <p:cNvPr id="176" name="图片 175">
            <a:extLst>
              <a:ext uri="{FF2B5EF4-FFF2-40B4-BE49-F238E27FC236}">
                <a16:creationId xmlns:a16="http://schemas.microsoft.com/office/drawing/2014/main" id="{00706253-0247-4344-BFAC-BB21A4D3C1F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102224" y="13805601"/>
            <a:ext cx="301875" cy="389164"/>
          </a:xfrm>
          <a:prstGeom prst="rect">
            <a:avLst/>
          </a:prstGeom>
        </p:spPr>
      </p:pic>
      <p:pic>
        <p:nvPicPr>
          <p:cNvPr id="177" name="图片 176">
            <a:extLst>
              <a:ext uri="{FF2B5EF4-FFF2-40B4-BE49-F238E27FC236}">
                <a16:creationId xmlns:a16="http://schemas.microsoft.com/office/drawing/2014/main" id="{129B0E69-EF00-574A-8959-7F021BB2ADD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917292" y="13018118"/>
            <a:ext cx="301875" cy="389164"/>
          </a:xfrm>
          <a:prstGeom prst="rect">
            <a:avLst/>
          </a:prstGeom>
        </p:spPr>
      </p:pic>
      <p:pic>
        <p:nvPicPr>
          <p:cNvPr id="178" name="图片 177">
            <a:extLst>
              <a:ext uri="{FF2B5EF4-FFF2-40B4-BE49-F238E27FC236}">
                <a16:creationId xmlns:a16="http://schemas.microsoft.com/office/drawing/2014/main" id="{91CEB7EF-4B15-0343-AD9F-C099B97D98CA}"/>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399292" y="13182626"/>
            <a:ext cx="301875" cy="389164"/>
          </a:xfrm>
          <a:prstGeom prst="rect">
            <a:avLst/>
          </a:prstGeom>
        </p:spPr>
      </p:pic>
      <p:pic>
        <p:nvPicPr>
          <p:cNvPr id="179" name="图片 178">
            <a:extLst>
              <a:ext uri="{FF2B5EF4-FFF2-40B4-BE49-F238E27FC236}">
                <a16:creationId xmlns:a16="http://schemas.microsoft.com/office/drawing/2014/main" id="{017EF0C8-3F2D-A94C-AED7-434F804265AB}"/>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592084" y="13748545"/>
            <a:ext cx="301875" cy="389164"/>
          </a:xfrm>
          <a:prstGeom prst="rect">
            <a:avLst/>
          </a:prstGeom>
        </p:spPr>
      </p:pic>
      <p:pic>
        <p:nvPicPr>
          <p:cNvPr id="180" name="图片 179">
            <a:extLst>
              <a:ext uri="{FF2B5EF4-FFF2-40B4-BE49-F238E27FC236}">
                <a16:creationId xmlns:a16="http://schemas.microsoft.com/office/drawing/2014/main" id="{46DF2D08-5B1D-5F49-BA3C-77EFE59CB0AC}"/>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847342" y="10798746"/>
            <a:ext cx="301875" cy="389164"/>
          </a:xfrm>
          <a:prstGeom prst="rect">
            <a:avLst/>
          </a:prstGeom>
        </p:spPr>
      </p:pic>
      <p:pic>
        <p:nvPicPr>
          <p:cNvPr id="181" name="图片 180">
            <a:extLst>
              <a:ext uri="{FF2B5EF4-FFF2-40B4-BE49-F238E27FC236}">
                <a16:creationId xmlns:a16="http://schemas.microsoft.com/office/drawing/2014/main" id="{47609DB8-4D75-2045-9EBC-667C264AFF6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999742" y="10951146"/>
            <a:ext cx="301875" cy="389164"/>
          </a:xfrm>
          <a:prstGeom prst="rect">
            <a:avLst/>
          </a:prstGeom>
        </p:spPr>
      </p:pic>
      <p:pic>
        <p:nvPicPr>
          <p:cNvPr id="182" name="图片 181">
            <a:extLst>
              <a:ext uri="{FF2B5EF4-FFF2-40B4-BE49-F238E27FC236}">
                <a16:creationId xmlns:a16="http://schemas.microsoft.com/office/drawing/2014/main" id="{70691972-0A43-0A45-B2DF-CA9D82EE4C6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7548118" y="15997535"/>
            <a:ext cx="301875" cy="389164"/>
          </a:xfrm>
          <a:prstGeom prst="rect">
            <a:avLst/>
          </a:prstGeom>
        </p:spPr>
      </p:pic>
      <p:pic>
        <p:nvPicPr>
          <p:cNvPr id="183" name="图片 182">
            <a:extLst>
              <a:ext uri="{FF2B5EF4-FFF2-40B4-BE49-F238E27FC236}">
                <a16:creationId xmlns:a16="http://schemas.microsoft.com/office/drawing/2014/main" id="{A9FB4119-8624-A847-A7AA-7F5012A5062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352911" y="14674109"/>
            <a:ext cx="301875" cy="389164"/>
          </a:xfrm>
          <a:prstGeom prst="rect">
            <a:avLst/>
          </a:prstGeom>
        </p:spPr>
      </p:pic>
      <p:pic>
        <p:nvPicPr>
          <p:cNvPr id="184" name="图片 183">
            <a:extLst>
              <a:ext uri="{FF2B5EF4-FFF2-40B4-BE49-F238E27FC236}">
                <a16:creationId xmlns:a16="http://schemas.microsoft.com/office/drawing/2014/main" id="{3A2C6DB9-CCC0-5C4C-BAFE-6DB2D61CC0FE}"/>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7960151" y="15802953"/>
            <a:ext cx="301875" cy="389164"/>
          </a:xfrm>
          <a:prstGeom prst="rect">
            <a:avLst/>
          </a:prstGeom>
        </p:spPr>
      </p:pic>
      <p:pic>
        <p:nvPicPr>
          <p:cNvPr id="185" name="图片 184">
            <a:extLst>
              <a:ext uri="{FF2B5EF4-FFF2-40B4-BE49-F238E27FC236}">
                <a16:creationId xmlns:a16="http://schemas.microsoft.com/office/drawing/2014/main" id="{431EEE7A-ABD2-EF4B-A6E9-B9DB283D0F8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7907320" y="16298489"/>
            <a:ext cx="301875" cy="389164"/>
          </a:xfrm>
          <a:prstGeom prst="rect">
            <a:avLst/>
          </a:prstGeom>
        </p:spPr>
      </p:pic>
      <p:pic>
        <p:nvPicPr>
          <p:cNvPr id="186" name="图片 185">
            <a:extLst>
              <a:ext uri="{FF2B5EF4-FFF2-40B4-BE49-F238E27FC236}">
                <a16:creationId xmlns:a16="http://schemas.microsoft.com/office/drawing/2014/main" id="{9124785D-084B-E94A-AB07-0B634F9A920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8372184" y="15566328"/>
            <a:ext cx="301875" cy="389164"/>
          </a:xfrm>
          <a:prstGeom prst="rect">
            <a:avLst/>
          </a:prstGeom>
        </p:spPr>
      </p:pic>
      <p:pic>
        <p:nvPicPr>
          <p:cNvPr id="187" name="图片 186">
            <a:extLst>
              <a:ext uri="{FF2B5EF4-FFF2-40B4-BE49-F238E27FC236}">
                <a16:creationId xmlns:a16="http://schemas.microsoft.com/office/drawing/2014/main" id="{0A6260DF-E1D7-F141-ABA6-455328FD6751}"/>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7739067" y="16654724"/>
            <a:ext cx="301875" cy="389164"/>
          </a:xfrm>
          <a:prstGeom prst="rect">
            <a:avLst/>
          </a:prstGeom>
        </p:spPr>
      </p:pic>
      <p:pic>
        <p:nvPicPr>
          <p:cNvPr id="188" name="图片 187">
            <a:extLst>
              <a:ext uri="{FF2B5EF4-FFF2-40B4-BE49-F238E27FC236}">
                <a16:creationId xmlns:a16="http://schemas.microsoft.com/office/drawing/2014/main" id="{912217AA-46AA-7941-9E66-72CFC09CD2D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683587" y="16611769"/>
            <a:ext cx="301875" cy="389164"/>
          </a:xfrm>
          <a:prstGeom prst="rect">
            <a:avLst/>
          </a:prstGeom>
        </p:spPr>
      </p:pic>
      <p:pic>
        <p:nvPicPr>
          <p:cNvPr id="189" name="图片 188">
            <a:extLst>
              <a:ext uri="{FF2B5EF4-FFF2-40B4-BE49-F238E27FC236}">
                <a16:creationId xmlns:a16="http://schemas.microsoft.com/office/drawing/2014/main" id="{6F42DAAA-CD02-5442-80AC-C6E37DE9352A}"/>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993638" y="17644086"/>
            <a:ext cx="301875" cy="389164"/>
          </a:xfrm>
          <a:prstGeom prst="rect">
            <a:avLst/>
          </a:prstGeom>
        </p:spPr>
      </p:pic>
      <p:pic>
        <p:nvPicPr>
          <p:cNvPr id="190" name="图片 189">
            <a:extLst>
              <a:ext uri="{FF2B5EF4-FFF2-40B4-BE49-F238E27FC236}">
                <a16:creationId xmlns:a16="http://schemas.microsoft.com/office/drawing/2014/main" id="{35E88AAB-3F92-5147-8340-1F2074811FF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243635" y="16984020"/>
            <a:ext cx="301875" cy="389164"/>
          </a:xfrm>
          <a:prstGeom prst="rect">
            <a:avLst/>
          </a:prstGeom>
        </p:spPr>
      </p:pic>
      <p:pic>
        <p:nvPicPr>
          <p:cNvPr id="191" name="图片 190">
            <a:extLst>
              <a:ext uri="{FF2B5EF4-FFF2-40B4-BE49-F238E27FC236}">
                <a16:creationId xmlns:a16="http://schemas.microsoft.com/office/drawing/2014/main" id="{7B6DB6FC-3B72-F844-999E-E284EDEEA454}"/>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7931793" y="15384856"/>
            <a:ext cx="301875" cy="389164"/>
          </a:xfrm>
          <a:prstGeom prst="rect">
            <a:avLst/>
          </a:prstGeom>
        </p:spPr>
      </p:pic>
      <p:pic>
        <p:nvPicPr>
          <p:cNvPr id="192" name="图片 191">
            <a:extLst>
              <a:ext uri="{FF2B5EF4-FFF2-40B4-BE49-F238E27FC236}">
                <a16:creationId xmlns:a16="http://schemas.microsoft.com/office/drawing/2014/main" id="{8D23CCCC-352F-7347-90F9-1E36469E702B}"/>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511022" y="12314853"/>
            <a:ext cx="301875" cy="389164"/>
          </a:xfrm>
          <a:prstGeom prst="rect">
            <a:avLst/>
          </a:prstGeom>
        </p:spPr>
      </p:pic>
      <p:pic>
        <p:nvPicPr>
          <p:cNvPr id="193" name="图片 192">
            <a:extLst>
              <a:ext uri="{FF2B5EF4-FFF2-40B4-BE49-F238E27FC236}">
                <a16:creationId xmlns:a16="http://schemas.microsoft.com/office/drawing/2014/main" id="{89A4DDAE-2834-1844-9A69-7925C57722AF}"/>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038284" y="18258538"/>
            <a:ext cx="301875" cy="389164"/>
          </a:xfrm>
          <a:prstGeom prst="rect">
            <a:avLst/>
          </a:prstGeom>
        </p:spPr>
      </p:pic>
      <p:pic>
        <p:nvPicPr>
          <p:cNvPr id="194" name="图片 193">
            <a:extLst>
              <a:ext uri="{FF2B5EF4-FFF2-40B4-BE49-F238E27FC236}">
                <a16:creationId xmlns:a16="http://schemas.microsoft.com/office/drawing/2014/main" id="{8E87C5B0-6FFA-A04B-A6FA-9DB3158BDFC5}"/>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3189221" y="17858813"/>
            <a:ext cx="301875" cy="389164"/>
          </a:xfrm>
          <a:prstGeom prst="rect">
            <a:avLst/>
          </a:prstGeom>
        </p:spPr>
      </p:pic>
      <p:sp>
        <p:nvSpPr>
          <p:cNvPr id="36" name="椭圆 35">
            <a:extLst>
              <a:ext uri="{FF2B5EF4-FFF2-40B4-BE49-F238E27FC236}">
                <a16:creationId xmlns:a16="http://schemas.microsoft.com/office/drawing/2014/main" id="{A2FDC2BC-C200-8E4F-9EB4-0A0787528CEF}"/>
              </a:ext>
            </a:extLst>
          </p:cNvPr>
          <p:cNvSpPr/>
          <p:nvPr/>
        </p:nvSpPr>
        <p:spPr>
          <a:xfrm>
            <a:off x="15886542" y="10869104"/>
            <a:ext cx="1938043" cy="1707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5" name="椭圆 194">
            <a:extLst>
              <a:ext uri="{FF2B5EF4-FFF2-40B4-BE49-F238E27FC236}">
                <a16:creationId xmlns:a16="http://schemas.microsoft.com/office/drawing/2014/main" id="{4D335944-6795-4E49-8E42-CF7CEE5A78E1}"/>
              </a:ext>
            </a:extLst>
          </p:cNvPr>
          <p:cNvSpPr/>
          <p:nvPr/>
        </p:nvSpPr>
        <p:spPr>
          <a:xfrm rot="21044750">
            <a:off x="18281547" y="11372286"/>
            <a:ext cx="1661759" cy="23340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6" name="椭圆 195">
            <a:extLst>
              <a:ext uri="{FF2B5EF4-FFF2-40B4-BE49-F238E27FC236}">
                <a16:creationId xmlns:a16="http://schemas.microsoft.com/office/drawing/2014/main" id="{90825C06-BEC9-4648-942A-01A9C0C4983F}"/>
              </a:ext>
            </a:extLst>
          </p:cNvPr>
          <p:cNvSpPr/>
          <p:nvPr/>
        </p:nvSpPr>
        <p:spPr>
          <a:xfrm rot="1691549">
            <a:off x="19922242" y="13094612"/>
            <a:ext cx="1100337" cy="7984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a:extLst>
              <a:ext uri="{FF2B5EF4-FFF2-40B4-BE49-F238E27FC236}">
                <a16:creationId xmlns:a16="http://schemas.microsoft.com/office/drawing/2014/main" id="{412396A8-4048-AE44-8B37-78B89917AC1C}"/>
              </a:ext>
            </a:extLst>
          </p:cNvPr>
          <p:cNvSpPr/>
          <p:nvPr/>
        </p:nvSpPr>
        <p:spPr>
          <a:xfrm rot="817296">
            <a:off x="17625698" y="12066709"/>
            <a:ext cx="888384" cy="146507"/>
          </a:xfrm>
          <a:prstGeom prst="rightArrow">
            <a:avLst/>
          </a:prstGeom>
          <a:solidFill>
            <a:srgbClr val="FF4D7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7" name="右箭头 196">
            <a:extLst>
              <a:ext uri="{FF2B5EF4-FFF2-40B4-BE49-F238E27FC236}">
                <a16:creationId xmlns:a16="http://schemas.microsoft.com/office/drawing/2014/main" id="{814407EA-65C4-F645-9007-588CC6A4B885}"/>
              </a:ext>
            </a:extLst>
          </p:cNvPr>
          <p:cNvSpPr/>
          <p:nvPr/>
        </p:nvSpPr>
        <p:spPr>
          <a:xfrm rot="1605880">
            <a:off x="19757034" y="13103266"/>
            <a:ext cx="444670" cy="137937"/>
          </a:xfrm>
          <a:prstGeom prst="rightArrow">
            <a:avLst/>
          </a:prstGeom>
          <a:solidFill>
            <a:srgbClr val="FF4D7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直线连接符 42">
            <a:extLst>
              <a:ext uri="{FF2B5EF4-FFF2-40B4-BE49-F238E27FC236}">
                <a16:creationId xmlns:a16="http://schemas.microsoft.com/office/drawing/2014/main" id="{8A39E9C3-3D2E-B642-AAB6-2B66ED04F070}"/>
              </a:ext>
            </a:extLst>
          </p:cNvPr>
          <p:cNvCxnSpPr>
            <a:cxnSpLocks/>
          </p:cNvCxnSpPr>
          <p:nvPr/>
        </p:nvCxnSpPr>
        <p:spPr>
          <a:xfrm>
            <a:off x="12792774" y="11337911"/>
            <a:ext cx="8594568" cy="3462237"/>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199" name="直线连接符 198">
            <a:extLst>
              <a:ext uri="{FF2B5EF4-FFF2-40B4-BE49-F238E27FC236}">
                <a16:creationId xmlns:a16="http://schemas.microsoft.com/office/drawing/2014/main" id="{8E0195EE-58A8-6941-BB4E-795669E36D6C}"/>
              </a:ext>
            </a:extLst>
          </p:cNvPr>
          <p:cNvCxnSpPr>
            <a:cxnSpLocks/>
          </p:cNvCxnSpPr>
          <p:nvPr/>
        </p:nvCxnSpPr>
        <p:spPr>
          <a:xfrm flipV="1">
            <a:off x="12792774" y="14877298"/>
            <a:ext cx="8640356" cy="3427328"/>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201" name="直线连接符 200">
            <a:extLst>
              <a:ext uri="{FF2B5EF4-FFF2-40B4-BE49-F238E27FC236}">
                <a16:creationId xmlns:a16="http://schemas.microsoft.com/office/drawing/2014/main" id="{8E3A7D47-720A-444B-9ABC-1C7E85092270}"/>
              </a:ext>
            </a:extLst>
          </p:cNvPr>
          <p:cNvCxnSpPr>
            <a:cxnSpLocks/>
          </p:cNvCxnSpPr>
          <p:nvPr/>
        </p:nvCxnSpPr>
        <p:spPr>
          <a:xfrm flipH="1" flipV="1">
            <a:off x="21585530" y="15029698"/>
            <a:ext cx="1119798" cy="4542143"/>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203" name="直线连接符 202">
            <a:extLst>
              <a:ext uri="{FF2B5EF4-FFF2-40B4-BE49-F238E27FC236}">
                <a16:creationId xmlns:a16="http://schemas.microsoft.com/office/drawing/2014/main" id="{1302C026-1DF0-714A-A41A-1BE52EA97A6E}"/>
              </a:ext>
            </a:extLst>
          </p:cNvPr>
          <p:cNvCxnSpPr>
            <a:cxnSpLocks/>
          </p:cNvCxnSpPr>
          <p:nvPr/>
        </p:nvCxnSpPr>
        <p:spPr>
          <a:xfrm flipH="1" flipV="1">
            <a:off x="21648076" y="14948012"/>
            <a:ext cx="4431317" cy="4523421"/>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207" name="直线连接符 206">
            <a:extLst>
              <a:ext uri="{FF2B5EF4-FFF2-40B4-BE49-F238E27FC236}">
                <a16:creationId xmlns:a16="http://schemas.microsoft.com/office/drawing/2014/main" id="{6307BE66-2D23-BA48-93E2-98893665F97A}"/>
              </a:ext>
            </a:extLst>
          </p:cNvPr>
          <p:cNvCxnSpPr>
            <a:cxnSpLocks/>
          </p:cNvCxnSpPr>
          <p:nvPr/>
        </p:nvCxnSpPr>
        <p:spPr>
          <a:xfrm flipH="1" flipV="1">
            <a:off x="21579909" y="14876474"/>
            <a:ext cx="9470664" cy="645155"/>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210" name="直线连接符 209">
            <a:extLst>
              <a:ext uri="{FF2B5EF4-FFF2-40B4-BE49-F238E27FC236}">
                <a16:creationId xmlns:a16="http://schemas.microsoft.com/office/drawing/2014/main" id="{2B540EFE-E9BA-5440-8C9E-51B6528D71A5}"/>
              </a:ext>
            </a:extLst>
          </p:cNvPr>
          <p:cNvCxnSpPr>
            <a:cxnSpLocks/>
          </p:cNvCxnSpPr>
          <p:nvPr/>
        </p:nvCxnSpPr>
        <p:spPr>
          <a:xfrm flipH="1">
            <a:off x="21572630" y="9805962"/>
            <a:ext cx="9477943" cy="5069514"/>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213" name="直线连接符 212">
            <a:extLst>
              <a:ext uri="{FF2B5EF4-FFF2-40B4-BE49-F238E27FC236}">
                <a16:creationId xmlns:a16="http://schemas.microsoft.com/office/drawing/2014/main" id="{7CB67F65-8F90-1A4A-B9D5-A672DB060AE9}"/>
              </a:ext>
            </a:extLst>
          </p:cNvPr>
          <p:cNvCxnSpPr>
            <a:cxnSpLocks/>
          </p:cNvCxnSpPr>
          <p:nvPr/>
        </p:nvCxnSpPr>
        <p:spPr>
          <a:xfrm flipH="1" flipV="1">
            <a:off x="21594875" y="14945538"/>
            <a:ext cx="9455698" cy="3297537"/>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216" name="直线连接符 215">
            <a:extLst>
              <a:ext uri="{FF2B5EF4-FFF2-40B4-BE49-F238E27FC236}">
                <a16:creationId xmlns:a16="http://schemas.microsoft.com/office/drawing/2014/main" id="{01E7E098-37FE-9B4C-8027-55363468F182}"/>
              </a:ext>
            </a:extLst>
          </p:cNvPr>
          <p:cNvCxnSpPr>
            <a:cxnSpLocks/>
          </p:cNvCxnSpPr>
          <p:nvPr/>
        </p:nvCxnSpPr>
        <p:spPr>
          <a:xfrm flipH="1">
            <a:off x="21619736" y="9643763"/>
            <a:ext cx="2535494" cy="5215548"/>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cxnSp>
        <p:nvCxnSpPr>
          <p:cNvPr id="220" name="直线连接符 219">
            <a:extLst>
              <a:ext uri="{FF2B5EF4-FFF2-40B4-BE49-F238E27FC236}">
                <a16:creationId xmlns:a16="http://schemas.microsoft.com/office/drawing/2014/main" id="{40077F2E-5D50-FA48-A8A7-44373ECAF1DA}"/>
              </a:ext>
            </a:extLst>
          </p:cNvPr>
          <p:cNvCxnSpPr>
            <a:cxnSpLocks/>
          </p:cNvCxnSpPr>
          <p:nvPr/>
        </p:nvCxnSpPr>
        <p:spPr>
          <a:xfrm>
            <a:off x="19750231" y="9619049"/>
            <a:ext cx="1682899" cy="4656194"/>
          </a:xfrm>
          <a:prstGeom prst="line">
            <a:avLst/>
          </a:prstGeom>
          <a:ln w="47625" cap="rnd">
            <a:prstDash val="dashDot"/>
            <a:round/>
          </a:ln>
        </p:spPr>
        <p:style>
          <a:lnRef idx="1">
            <a:schemeClr val="accent1"/>
          </a:lnRef>
          <a:fillRef idx="0">
            <a:schemeClr val="accent1"/>
          </a:fillRef>
          <a:effectRef idx="0">
            <a:schemeClr val="accent1"/>
          </a:effectRef>
          <a:fontRef idx="minor">
            <a:schemeClr val="tx1"/>
          </a:fontRef>
        </p:style>
      </p:cxnSp>
      <p:sp>
        <p:nvSpPr>
          <p:cNvPr id="198" name="右箭头 197">
            <a:extLst>
              <a:ext uri="{FF2B5EF4-FFF2-40B4-BE49-F238E27FC236}">
                <a16:creationId xmlns:a16="http://schemas.microsoft.com/office/drawing/2014/main" id="{BEB04B88-EF84-DD48-B77C-307B3EC3089D}"/>
              </a:ext>
            </a:extLst>
          </p:cNvPr>
          <p:cNvSpPr/>
          <p:nvPr/>
        </p:nvSpPr>
        <p:spPr>
          <a:xfrm rot="2572576" flipV="1">
            <a:off x="20726130" y="13952528"/>
            <a:ext cx="793231" cy="127757"/>
          </a:xfrm>
          <a:prstGeom prst="rightArrow">
            <a:avLst/>
          </a:prstGeom>
          <a:solidFill>
            <a:srgbClr val="FF4D7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28" name="图片 227">
            <a:extLst>
              <a:ext uri="{FF2B5EF4-FFF2-40B4-BE49-F238E27FC236}">
                <a16:creationId xmlns:a16="http://schemas.microsoft.com/office/drawing/2014/main" id="{F93C6512-2F3E-C84E-89AF-8DC8EEED8E83}"/>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7067830" y="12176559"/>
            <a:ext cx="301875" cy="389164"/>
          </a:xfrm>
          <a:prstGeom prst="rect">
            <a:avLst/>
          </a:prstGeom>
        </p:spPr>
      </p:pic>
      <p:pic>
        <p:nvPicPr>
          <p:cNvPr id="229" name="图片 228">
            <a:extLst>
              <a:ext uri="{FF2B5EF4-FFF2-40B4-BE49-F238E27FC236}">
                <a16:creationId xmlns:a16="http://schemas.microsoft.com/office/drawing/2014/main" id="{96ABB1DE-63BB-A74F-A9D4-E8AAB109B2D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7167617" y="13129797"/>
            <a:ext cx="301875" cy="389164"/>
          </a:xfrm>
          <a:prstGeom prst="rect">
            <a:avLst/>
          </a:prstGeom>
        </p:spPr>
      </p:pic>
      <p:pic>
        <p:nvPicPr>
          <p:cNvPr id="230" name="图片 229">
            <a:extLst>
              <a:ext uri="{FF2B5EF4-FFF2-40B4-BE49-F238E27FC236}">
                <a16:creationId xmlns:a16="http://schemas.microsoft.com/office/drawing/2014/main" id="{F2FDFF13-27A6-9B46-8794-A1DCE5885D68}"/>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8376430" y="12119270"/>
            <a:ext cx="301875" cy="389164"/>
          </a:xfrm>
          <a:prstGeom prst="rect">
            <a:avLst/>
          </a:prstGeom>
        </p:spPr>
      </p:pic>
      <p:pic>
        <p:nvPicPr>
          <p:cNvPr id="231" name="图片 230">
            <a:extLst>
              <a:ext uri="{FF2B5EF4-FFF2-40B4-BE49-F238E27FC236}">
                <a16:creationId xmlns:a16="http://schemas.microsoft.com/office/drawing/2014/main" id="{267963FE-79FD-4448-93D3-9A44404513D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343187" y="11133429"/>
            <a:ext cx="301875" cy="389164"/>
          </a:xfrm>
          <a:prstGeom prst="rect">
            <a:avLst/>
          </a:prstGeom>
        </p:spPr>
      </p:pic>
      <p:pic>
        <p:nvPicPr>
          <p:cNvPr id="232" name="图片 231">
            <a:extLst>
              <a:ext uri="{FF2B5EF4-FFF2-40B4-BE49-F238E27FC236}">
                <a16:creationId xmlns:a16="http://schemas.microsoft.com/office/drawing/2014/main" id="{E7FA0A95-BB89-0E48-B3EE-F3A039C4A240}"/>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6051036" y="9983330"/>
            <a:ext cx="301875" cy="389164"/>
          </a:xfrm>
          <a:prstGeom prst="rect">
            <a:avLst/>
          </a:prstGeom>
        </p:spPr>
      </p:pic>
      <p:pic>
        <p:nvPicPr>
          <p:cNvPr id="233" name="图片 232">
            <a:extLst>
              <a:ext uri="{FF2B5EF4-FFF2-40B4-BE49-F238E27FC236}">
                <a16:creationId xmlns:a16="http://schemas.microsoft.com/office/drawing/2014/main" id="{908C036E-8718-B643-A61E-2BF4FF5519B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663290" y="11167230"/>
            <a:ext cx="301875" cy="389164"/>
          </a:xfrm>
          <a:prstGeom prst="rect">
            <a:avLst/>
          </a:prstGeom>
        </p:spPr>
      </p:pic>
      <p:pic>
        <p:nvPicPr>
          <p:cNvPr id="234" name="图片 233">
            <a:extLst>
              <a:ext uri="{FF2B5EF4-FFF2-40B4-BE49-F238E27FC236}">
                <a16:creationId xmlns:a16="http://schemas.microsoft.com/office/drawing/2014/main" id="{850EEF27-A386-C245-AFE5-828E6D8C75C2}"/>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8223785" y="12307691"/>
            <a:ext cx="301875" cy="389164"/>
          </a:xfrm>
          <a:prstGeom prst="rect">
            <a:avLst/>
          </a:prstGeom>
        </p:spPr>
      </p:pic>
      <p:pic>
        <p:nvPicPr>
          <p:cNvPr id="235" name="图片 234">
            <a:extLst>
              <a:ext uri="{FF2B5EF4-FFF2-40B4-BE49-F238E27FC236}">
                <a16:creationId xmlns:a16="http://schemas.microsoft.com/office/drawing/2014/main" id="{E30C7E35-4214-8D4B-9FB9-1FA51D29540E}"/>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5492880" y="15835556"/>
            <a:ext cx="301875" cy="389164"/>
          </a:xfrm>
          <a:prstGeom prst="rect">
            <a:avLst/>
          </a:prstGeom>
        </p:spPr>
      </p:pic>
      <p:pic>
        <p:nvPicPr>
          <p:cNvPr id="236" name="图片 235">
            <a:extLst>
              <a:ext uri="{FF2B5EF4-FFF2-40B4-BE49-F238E27FC236}">
                <a16:creationId xmlns:a16="http://schemas.microsoft.com/office/drawing/2014/main" id="{24E4D12A-E9F1-974C-9549-37C2F3887EE6}"/>
              </a:ext>
            </a:extLst>
          </p:cNvPr>
          <p:cNvPicPr>
            <a:picLocks noChangeAspect="1"/>
          </p:cNvPicPr>
          <p:nvPr/>
        </p:nvPicPr>
        <p:blipFill>
          <a:blip r:embed="rId10">
            <a:extLst>
              <a:ext uri="{BEBA8EAE-BF5A-486C-A8C5-ECC9F3942E4B}">
                <a14:imgProps xmlns:a14="http://schemas.microsoft.com/office/drawing/2010/main">
                  <a14:imgLayer>
                    <a14:imgEffect>
                      <a14:backgroundRemoval t="935" b="97196" l="9639" r="89157"/>
                    </a14:imgEffect>
                  </a14:imgLayer>
                </a14:imgProps>
              </a:ext>
            </a:extLst>
          </a:blip>
          <a:stretch>
            <a:fillRect/>
          </a:stretch>
        </p:blipFill>
        <p:spPr>
          <a:xfrm flipH="1">
            <a:off x="24819535" y="15246085"/>
            <a:ext cx="301875" cy="389164"/>
          </a:xfrm>
          <a:prstGeom prst="rect">
            <a:avLst/>
          </a:prstGeom>
        </p:spPr>
      </p:pic>
      <p:grpSp>
        <p:nvGrpSpPr>
          <p:cNvPr id="247" name="组合 246">
            <a:extLst>
              <a:ext uri="{FF2B5EF4-FFF2-40B4-BE49-F238E27FC236}">
                <a16:creationId xmlns:a16="http://schemas.microsoft.com/office/drawing/2014/main" id="{1F2DD54B-81E5-F948-9FF1-4F900427A7A8}"/>
              </a:ext>
            </a:extLst>
          </p:cNvPr>
          <p:cNvGrpSpPr/>
          <p:nvPr/>
        </p:nvGrpSpPr>
        <p:grpSpPr>
          <a:xfrm>
            <a:off x="26834901" y="18141417"/>
            <a:ext cx="1839158" cy="906113"/>
            <a:chOff x="26834901" y="18141417"/>
            <a:chExt cx="1839158" cy="906113"/>
          </a:xfrm>
        </p:grpSpPr>
        <p:pic>
          <p:nvPicPr>
            <p:cNvPr id="241" name="图片 240">
              <a:extLst>
                <a:ext uri="{FF2B5EF4-FFF2-40B4-BE49-F238E27FC236}">
                  <a16:creationId xmlns:a16="http://schemas.microsoft.com/office/drawing/2014/main" id="{11003FA9-6D0E-1941-84B9-7F4BA3E722CA}"/>
                </a:ext>
              </a:extLst>
            </p:cNvPr>
            <p:cNvPicPr>
              <a:picLocks noChangeAspect="1"/>
            </p:cNvPicPr>
            <p:nvPr/>
          </p:nvPicPr>
          <p:blipFill>
            <a:blip r:embed="rId11"/>
            <a:stretch>
              <a:fillRect/>
            </a:stretch>
          </p:blipFill>
          <p:spPr>
            <a:xfrm>
              <a:off x="26834901" y="18412277"/>
              <a:ext cx="1839158" cy="596900"/>
            </a:xfrm>
            <a:prstGeom prst="rect">
              <a:avLst/>
            </a:prstGeom>
          </p:spPr>
        </p:pic>
        <p:pic>
          <p:nvPicPr>
            <p:cNvPr id="242" name="图片 241">
              <a:extLst>
                <a:ext uri="{FF2B5EF4-FFF2-40B4-BE49-F238E27FC236}">
                  <a16:creationId xmlns:a16="http://schemas.microsoft.com/office/drawing/2014/main" id="{848F303B-62EC-B94C-9F19-98742AF5F3DB}"/>
                </a:ext>
              </a:extLst>
            </p:cNvPr>
            <p:cNvPicPr>
              <a:picLocks noChangeAspect="1"/>
            </p:cNvPicPr>
            <p:nvPr/>
          </p:nvPicPr>
          <p:blipFill>
            <a:blip r:embed="rId11"/>
            <a:stretch>
              <a:fillRect/>
            </a:stretch>
          </p:blipFill>
          <p:spPr>
            <a:xfrm>
              <a:off x="27066487" y="18212442"/>
              <a:ext cx="812800" cy="596900"/>
            </a:xfrm>
            <a:prstGeom prst="rect">
              <a:avLst/>
            </a:prstGeom>
          </p:spPr>
        </p:pic>
        <p:sp>
          <p:nvSpPr>
            <p:cNvPr id="246" name="任意形状 245">
              <a:extLst>
                <a:ext uri="{FF2B5EF4-FFF2-40B4-BE49-F238E27FC236}">
                  <a16:creationId xmlns:a16="http://schemas.microsoft.com/office/drawing/2014/main" id="{73628358-CCEE-654C-A005-D79558572326}"/>
                </a:ext>
              </a:extLst>
            </p:cNvPr>
            <p:cNvSpPr/>
            <p:nvPr/>
          </p:nvSpPr>
          <p:spPr>
            <a:xfrm>
              <a:off x="27145814" y="18141417"/>
              <a:ext cx="472038" cy="906113"/>
            </a:xfrm>
            <a:custGeom>
              <a:avLst/>
              <a:gdLst>
                <a:gd name="connsiteX0" fmla="*/ 0 w 458078"/>
                <a:gd name="connsiteY0" fmla="*/ 0 h 871212"/>
                <a:gd name="connsiteX1" fmla="*/ 90742 w 458078"/>
                <a:gd name="connsiteY1" fmla="*/ 621233 h 871212"/>
                <a:gd name="connsiteX2" fmla="*/ 418809 w 458078"/>
                <a:gd name="connsiteY2" fmla="*/ 844598 h 871212"/>
                <a:gd name="connsiteX3" fmla="*/ 439749 w 458078"/>
                <a:gd name="connsiteY3" fmla="*/ 858558 h 871212"/>
              </a:gdLst>
              <a:ahLst/>
              <a:cxnLst>
                <a:cxn ang="0">
                  <a:pos x="connsiteX0" y="connsiteY0"/>
                </a:cxn>
                <a:cxn ang="0">
                  <a:pos x="connsiteX1" y="connsiteY1"/>
                </a:cxn>
                <a:cxn ang="0">
                  <a:pos x="connsiteX2" y="connsiteY2"/>
                </a:cxn>
                <a:cxn ang="0">
                  <a:pos x="connsiteX3" y="connsiteY3"/>
                </a:cxn>
              </a:cxnLst>
              <a:rect l="l" t="t" r="r" b="b"/>
              <a:pathLst>
                <a:path w="458078" h="871212">
                  <a:moveTo>
                    <a:pt x="0" y="0"/>
                  </a:moveTo>
                  <a:cubicBezTo>
                    <a:pt x="10470" y="240233"/>
                    <a:pt x="20941" y="480467"/>
                    <a:pt x="90742" y="621233"/>
                  </a:cubicBezTo>
                  <a:cubicBezTo>
                    <a:pt x="160543" y="761999"/>
                    <a:pt x="360641" y="805044"/>
                    <a:pt x="418809" y="844598"/>
                  </a:cubicBezTo>
                  <a:cubicBezTo>
                    <a:pt x="476977" y="884152"/>
                    <a:pt x="458363" y="871355"/>
                    <a:pt x="439749" y="858558"/>
                  </a:cubicBez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43945673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850</TotalTime>
  <Words>355</Words>
  <Application>Microsoft Macintosh PowerPoint</Application>
  <PresentationFormat>自定义</PresentationFormat>
  <Paragraphs>54</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Arial</vt:lpstr>
      <vt:lpstr>Calibri</vt:lpstr>
      <vt:lpstr>Calibri Light</vt:lpstr>
      <vt:lpstr>Lao MN</vt:lpstr>
      <vt:lpstr>Office 主题</vt:lpstr>
      <vt:lpstr>FRAMINGHAM BUS PROJECT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HAIR STYLE SIMULATION</dc:title>
  <dc:creator>Su, Yinzhu</dc:creator>
  <cp:lastModifiedBy>Microsoft Office User</cp:lastModifiedBy>
  <cp:revision>99</cp:revision>
  <cp:lastPrinted>2017-12-11T06:05:46Z</cp:lastPrinted>
  <dcterms:created xsi:type="dcterms:W3CDTF">2017-12-10T20:04:21Z</dcterms:created>
  <dcterms:modified xsi:type="dcterms:W3CDTF">2018-12-08T19:38:50Z</dcterms:modified>
</cp:coreProperties>
</file>