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43891200" cy="32918400"/>
  <p:notesSz cx="6858000" cy="9144000"/>
  <p:defaultTextStyle>
    <a:defPPr>
      <a:defRPr lang="zh-CN"/>
    </a:defPPr>
    <a:lvl1pPr marL="0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1pPr>
    <a:lvl2pPr marL="1456868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2pPr>
    <a:lvl3pPr marL="2913736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3pPr>
    <a:lvl4pPr marL="4370603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4pPr>
    <a:lvl5pPr marL="5827471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5pPr>
    <a:lvl6pPr marL="7284339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6pPr>
    <a:lvl7pPr marL="8741207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7pPr>
    <a:lvl8pPr marL="10198075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8pPr>
    <a:lvl9pPr marL="11654942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478"/>
    <a:srgbClr val="FF4D73"/>
    <a:srgbClr val="7F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27"/>
  </p:normalViewPr>
  <p:slideViewPr>
    <p:cSldViewPr snapToGrid="0" snapToObjects="1">
      <p:cViewPr>
        <p:scale>
          <a:sx n="28" d="100"/>
          <a:sy n="28" d="100"/>
        </p:scale>
        <p:origin x="6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494055"/>
            <a:ext cx="8869680" cy="5780778"/>
          </a:xfrm>
          <a:prstGeom prst="rect">
            <a:avLst/>
          </a:prstGeom>
          <a:noFill/>
          <a:ln w="38100" cmpd="dbl">
            <a:gradFill flip="none" rotWithShape="1">
              <a:gsLst>
                <a:gs pos="0">
                  <a:srgbClr val="FF4D73">
                    <a:alpha val="13333"/>
                  </a:srgbClr>
                </a:gs>
                <a:gs pos="45000">
                  <a:srgbClr val="FF4D73">
                    <a:alpha val="70588"/>
                  </a:srgbClr>
                </a:gs>
                <a:gs pos="100000">
                  <a:srgbClr val="FF4D73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1803393"/>
          </a:xfrm>
        </p:spPr>
        <p:txBody>
          <a:bodyPr>
            <a:noAutofit/>
          </a:bodyPr>
          <a:lstStyle/>
          <a:p>
            <a:pPr algn="ctr"/>
            <a:r>
              <a:rPr lang="en-US" altLang="zh-CN" sz="14400" b="1" dirty="0">
                <a:ln w="0"/>
                <a:gradFill>
                  <a:gsLst>
                    <a:gs pos="0">
                      <a:schemeClr val="accent5">
                        <a:lumMod val="60000"/>
                      </a:schemeClr>
                    </a:gs>
                    <a:gs pos="50000">
                      <a:schemeClr val="accent5">
                        <a:lumMod val="91000"/>
                        <a:lumOff val="9000"/>
                      </a:schemeClr>
                    </a:gs>
                    <a:gs pos="100000">
                      <a:schemeClr val="accent5">
                        <a:lumMod val="50000"/>
                        <a:lumOff val="5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ao MN" charset="0"/>
                <a:ea typeface="Lao MN" charset="0"/>
                <a:cs typeface="Lao MN" charset="0"/>
              </a:rPr>
              <a:t>HAIR STYLE </a:t>
            </a:r>
            <a:r>
              <a:rPr lang="en-US" altLang="zh-CN" sz="14400" b="1" dirty="0">
                <a:ln w="0"/>
                <a:gradFill>
                  <a:gsLst>
                    <a:gs pos="0">
                      <a:schemeClr val="accent5">
                        <a:lumMod val="60000"/>
                      </a:schemeClr>
                    </a:gs>
                    <a:gs pos="50000">
                      <a:schemeClr val="accent5">
                        <a:lumMod val="91000"/>
                        <a:lumOff val="9000"/>
                      </a:schemeClr>
                    </a:gs>
                    <a:gs pos="100000">
                      <a:schemeClr val="accent5">
                        <a:lumMod val="50000"/>
                        <a:lumOff val="5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ao MN" charset="0"/>
                <a:ea typeface="Lao MN" charset="0"/>
                <a:cs typeface="Lao MN" charset="0"/>
              </a:rPr>
              <a:t>SIMULATION</a:t>
            </a:r>
            <a:endParaRPr lang="zh-CN" altLang="en-US" sz="14400" b="1" dirty="0">
              <a:ln w="0"/>
              <a:gradFill>
                <a:gsLst>
                  <a:gs pos="0">
                    <a:schemeClr val="accent5">
                      <a:lumMod val="60000"/>
                    </a:schemeClr>
                  </a:gs>
                  <a:gs pos="50000">
                    <a:schemeClr val="accent5">
                      <a:lumMod val="91000"/>
                      <a:lumOff val="9000"/>
                    </a:schemeClr>
                  </a:gs>
                  <a:gs pos="100000">
                    <a:schemeClr val="accent5">
                      <a:lumMod val="50000"/>
                      <a:lumOff val="5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Lao MN" charset="0"/>
              <a:ea typeface="Lao MN" charset="0"/>
              <a:cs typeface="Lao M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4400" y="3555999"/>
            <a:ext cx="24399876" cy="10160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038494" y="3802390"/>
            <a:ext cx="1716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/>
              <a:t>Github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 smtClean="0"/>
              <a:t> </a:t>
            </a:r>
            <a:r>
              <a:rPr kumimoji="1" lang="en-US" altLang="zh-CN" sz="2800" dirty="0" smtClean="0"/>
              <a:t>https://</a:t>
            </a:r>
            <a:r>
              <a:rPr kumimoji="1" lang="en-US" altLang="zh-CN" sz="2800" dirty="0" err="1" smtClean="0"/>
              <a:t>github.com</a:t>
            </a:r>
            <a:r>
              <a:rPr kumimoji="1" lang="en-US" altLang="zh-CN" sz="2800" dirty="0" smtClean="0"/>
              <a:t>/</a:t>
            </a:r>
            <a:r>
              <a:rPr kumimoji="1" lang="en-US" altLang="zh-CN" sz="2800" dirty="0" err="1" smtClean="0"/>
              <a:t>ZiranLi</a:t>
            </a:r>
            <a:r>
              <a:rPr kumimoji="1" lang="en-US" altLang="zh-CN" sz="2800" dirty="0" smtClean="0"/>
              <a:t>/</a:t>
            </a:r>
            <a:r>
              <a:rPr kumimoji="1" lang="en-US" altLang="zh-CN" sz="2800" dirty="0" err="1" smtClean="0"/>
              <a:t>HairStyleSimulation</a:t>
            </a:r>
            <a:r>
              <a:rPr kumimoji="1" lang="en-US" altLang="zh-CN" sz="2800" dirty="0"/>
              <a:t> </a:t>
            </a:r>
            <a:r>
              <a:rPr kumimoji="1" lang="en-US" altLang="zh-CN" sz="2800" b="1" dirty="0" smtClean="0"/>
              <a:t>Trello</a:t>
            </a:r>
            <a:r>
              <a:rPr kumimoji="1" lang="en-US" altLang="zh-CN" sz="2800" dirty="0" smtClean="0"/>
              <a:t>   </a:t>
            </a:r>
            <a:r>
              <a:rPr kumimoji="1" lang="en-US" altLang="zh-CN" sz="2800" dirty="0" smtClean="0"/>
              <a:t>https://</a:t>
            </a:r>
            <a:r>
              <a:rPr kumimoji="1" lang="en-US" altLang="zh-CN" sz="2800" dirty="0" err="1" smtClean="0"/>
              <a:t>trello.com</a:t>
            </a:r>
            <a:r>
              <a:rPr kumimoji="1" lang="en-US" altLang="zh-CN" sz="2800" dirty="0" smtClean="0"/>
              <a:t>/b/KEP6SeFv/hair-style-simulation1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804400" y="3802390"/>
            <a:ext cx="1139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Designed by </a:t>
            </a:r>
            <a:r>
              <a:rPr kumimoji="1" lang="en-US" altLang="zh-CN" sz="2800" b="1" dirty="0" smtClean="0"/>
              <a:t>Xiang</a:t>
            </a:r>
            <a:r>
              <a:rPr kumimoji="1" lang="en-US" altLang="zh-CN" sz="2800" b="1" dirty="0" smtClean="0"/>
              <a:t> Zheng</a:t>
            </a:r>
            <a:r>
              <a:rPr kumimoji="1" lang="en-US" altLang="zh-CN" sz="2800" dirty="0" smtClean="0"/>
              <a:t>, </a:t>
            </a:r>
            <a:r>
              <a:rPr kumimoji="1" lang="en-US" altLang="zh-CN" sz="2800" b="1" dirty="0" err="1" smtClean="0"/>
              <a:t>Ziran</a:t>
            </a:r>
            <a:r>
              <a:rPr kumimoji="1" lang="en-US" altLang="zh-CN" sz="2800" b="1" dirty="0" smtClean="0"/>
              <a:t> Li </a:t>
            </a:r>
            <a:r>
              <a:rPr kumimoji="1" lang="en-US" altLang="zh-CN" sz="2800" dirty="0" smtClean="0"/>
              <a:t>and </a:t>
            </a:r>
            <a:r>
              <a:rPr kumimoji="1" lang="en-US" altLang="zh-CN" sz="2800" b="1" dirty="0" smtClean="0"/>
              <a:t>Yinzhu Su</a:t>
            </a:r>
            <a:r>
              <a:rPr kumimoji="1" lang="en-US" altLang="zh-CN" sz="2800" dirty="0" smtClean="0"/>
              <a:t> 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0" y="5494055"/>
            <a:ext cx="8869680" cy="1275057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66209" y="5585495"/>
            <a:ext cx="5537262" cy="1099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chemeClr val="bg1"/>
                </a:solidFill>
              </a:rPr>
              <a:t>What is HSS?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769112"/>
            <a:ext cx="8869680" cy="4505721"/>
          </a:xfrm>
          <a:prstGeom prst="rect">
            <a:avLst/>
          </a:pr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D73">
                    <a:alpha val="61569"/>
                  </a:srgbClr>
                </a:gs>
                <a:gs pos="83000">
                  <a:srgbClr val="FF4D73">
                    <a:alpha val="83922"/>
                  </a:srgbClr>
                </a:gs>
                <a:gs pos="100000">
                  <a:srgbClr val="FF4D73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iOS application 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D</a:t>
            </a:r>
            <a:r>
              <a:rPr lang="en-US" altLang="zh-CN" dirty="0" smtClean="0"/>
              <a:t>etects human hair part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U</a:t>
            </a:r>
            <a:r>
              <a:rPr lang="en-US" altLang="zh-CN" dirty="0" smtClean="0"/>
              <a:t>ser interaction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</a:t>
            </a:r>
            <a:r>
              <a:rPr lang="en-US" altLang="zh-CN" dirty="0" smtClean="0"/>
              <a:t>ecommends of hairstyles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T</a:t>
            </a:r>
            <a:r>
              <a:rPr lang="en-US" altLang="zh-CN" dirty="0" smtClean="0"/>
              <a:t>ry new hairstyles on!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92" y="5494055"/>
            <a:ext cx="3007793" cy="58051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12597195"/>
            <a:ext cx="8869680" cy="5780778"/>
          </a:xfrm>
          <a:prstGeom prst="rect">
            <a:avLst/>
          </a:prstGeom>
          <a:noFill/>
          <a:ln w="38100" cmpd="dbl">
            <a:gradFill flip="none" rotWithShape="1">
              <a:gsLst>
                <a:gs pos="0">
                  <a:srgbClr val="FF4D73">
                    <a:alpha val="13333"/>
                  </a:srgbClr>
                </a:gs>
                <a:gs pos="45000">
                  <a:srgbClr val="FF4D73">
                    <a:alpha val="70588"/>
                  </a:srgbClr>
                </a:gs>
                <a:gs pos="100000">
                  <a:srgbClr val="FF4D73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2597195"/>
            <a:ext cx="8869680" cy="1275057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666208" y="12688635"/>
            <a:ext cx="6334791" cy="1099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chemeClr val="bg1"/>
                </a:solidFill>
              </a:rPr>
              <a:t>Log</a:t>
            </a:r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8000" b="1" dirty="0" smtClean="0">
                <a:solidFill>
                  <a:schemeClr val="bg1"/>
                </a:solidFill>
              </a:rPr>
              <a:t>In</a:t>
            </a:r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8000" b="1" dirty="0" smtClean="0">
                <a:solidFill>
                  <a:schemeClr val="bg1"/>
                </a:solidFill>
              </a:rPr>
              <a:t>System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13872252"/>
            <a:ext cx="8869680" cy="4505721"/>
          </a:xfrm>
          <a:prstGeom prst="rect">
            <a:avLst/>
          </a:pr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D73">
                    <a:alpha val="61569"/>
                  </a:srgbClr>
                </a:gs>
                <a:gs pos="83000">
                  <a:srgbClr val="FF4D73">
                    <a:alpha val="83922"/>
                  </a:srgbClr>
                </a:gs>
                <a:gs pos="100000">
                  <a:srgbClr val="FF4D73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if have registered</a:t>
            </a:r>
          </a:p>
          <a:p>
            <a:pPr marL="857250" indent="-857250">
              <a:buFont typeface="Arial" charset="0"/>
              <a:buChar char="•"/>
            </a:pPr>
            <a:endParaRPr lang="en-US" altLang="zh-CN" dirty="0" smtClean="0"/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Register with email</a:t>
            </a:r>
          </a:p>
          <a:p>
            <a:pPr marL="857250" indent="-857250">
              <a:buFont typeface="Arial" charset="0"/>
              <a:buChar char="•"/>
            </a:pPr>
            <a:endParaRPr lang="en-US" altLang="zh-CN" dirty="0" smtClean="0"/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Google Firebase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92" y="12597196"/>
            <a:ext cx="2995158" cy="578077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760" y="28854400"/>
            <a:ext cx="3556000" cy="3556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760" y="28854400"/>
            <a:ext cx="355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54</Words>
  <Application>Microsoft Macintosh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Lao MN</vt:lpstr>
      <vt:lpstr>等线</vt:lpstr>
      <vt:lpstr>等线 Light</vt:lpstr>
      <vt:lpstr>Arial</vt:lpstr>
      <vt:lpstr>Office 主题</vt:lpstr>
      <vt:lpstr>HAIR STYLE SIMULATION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 STYLE SIMULATION</dc:title>
  <dc:creator>Su, Yinzhu</dc:creator>
  <cp:lastModifiedBy>Su, Yinzhu</cp:lastModifiedBy>
  <cp:revision>7</cp:revision>
  <dcterms:created xsi:type="dcterms:W3CDTF">2017-12-10T20:04:21Z</dcterms:created>
  <dcterms:modified xsi:type="dcterms:W3CDTF">2017-12-10T21:27:49Z</dcterms:modified>
</cp:coreProperties>
</file>