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43891200" cy="32918400"/>
  <p:notesSz cx="6858000" cy="9144000"/>
  <p:defaultTextStyle>
    <a:defPPr>
      <a:defRPr lang="zh-CN"/>
    </a:defPPr>
    <a:lvl1pPr marL="0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1pPr>
    <a:lvl2pPr marL="1456868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2pPr>
    <a:lvl3pPr marL="2913736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3pPr>
    <a:lvl4pPr marL="4370603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4pPr>
    <a:lvl5pPr marL="5827471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5pPr>
    <a:lvl6pPr marL="7284339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6pPr>
    <a:lvl7pPr marL="8741207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7pPr>
    <a:lvl8pPr marL="10198075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8pPr>
    <a:lvl9pPr marL="11654942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  <a:srgbClr val="D60002"/>
    <a:srgbClr val="264478"/>
    <a:srgbClr val="FF4D73"/>
    <a:srgbClr val="7F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9"/>
    <p:restoredTop sz="94592"/>
  </p:normalViewPr>
  <p:slideViewPr>
    <p:cSldViewPr snapToGrid="0" snapToObjects="1">
      <p:cViewPr>
        <p:scale>
          <a:sx n="26" d="100"/>
          <a:sy n="26" d="100"/>
        </p:scale>
        <p:origin x="74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43891200" cy="502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1803393"/>
          </a:xfrm>
        </p:spPr>
        <p:txBody>
          <a:bodyPr>
            <a:noAutofit/>
          </a:bodyPr>
          <a:lstStyle/>
          <a:p>
            <a:pPr algn="ctr"/>
            <a:r>
              <a:rPr lang="en-US" altLang="zh-CN" sz="1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o MN" charset="0"/>
                <a:ea typeface="Lao MN" charset="0"/>
                <a:cs typeface="Lao MN" charset="0"/>
              </a:rPr>
              <a:t>HAIR STYLE SIMULATION</a:t>
            </a:r>
            <a:endParaRPr lang="zh-CN" altLang="en-US" sz="1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o MN" charset="0"/>
              <a:ea typeface="Lao MN" charset="0"/>
              <a:cs typeface="Lao M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92191" y="3185752"/>
            <a:ext cx="10706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Xiang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Zheng,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Ziran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Li and Yinzhu Su </a:t>
            </a:r>
            <a:endParaRPr kumimoji="1" lang="en-US" altLang="zh-CN" sz="28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Department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of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Electrical&amp;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Computer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Engineering,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Boston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University</a:t>
            </a:r>
          </a:p>
          <a:p>
            <a:pPr algn="ctr"/>
            <a:r>
              <a:rPr kumimoji="1" lang="zh-CN" altLang="en-US" sz="2800" dirty="0" smtClean="0">
                <a:solidFill>
                  <a:schemeClr val="bg1"/>
                </a:solidFill>
              </a:rPr>
              <a:t>郑翔的邮箱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,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zrli@bu.edu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， 老苏的邮箱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386197" y="5585495"/>
            <a:ext cx="5514341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</a:rPr>
              <a:t>Introduction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741" y="5585495"/>
            <a:ext cx="3007793" cy="58051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76" y="12523032"/>
            <a:ext cx="2995158" cy="578077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5" y="30646910"/>
            <a:ext cx="1564640" cy="15646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387" y="30630940"/>
            <a:ext cx="1583746" cy="158374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47680" y="32052856"/>
            <a:ext cx="2202830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Github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833994" y="32099060"/>
            <a:ext cx="1908531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Trello</a:t>
            </a:r>
            <a:endParaRPr kumimoji="1" lang="zh-CN" altLang="en-US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965303" y="12523032"/>
            <a:ext cx="3637280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</a:rPr>
              <a:t>Firebase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3486" y="6531429"/>
            <a:ext cx="8759765" cy="538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iOS application 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Detect human hair part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user interaction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 </a:t>
            </a:r>
            <a:r>
              <a:rPr lang="en-US" altLang="zh-CN" dirty="0"/>
              <a:t>new hairstyles on!</a:t>
            </a:r>
          </a:p>
          <a:p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763486" y="13552714"/>
            <a:ext cx="8040914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Register </a:t>
            </a:r>
            <a:r>
              <a:rPr lang="en-US" altLang="zh-CN" dirty="0"/>
              <a:t>with email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lready registered?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in!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Google </a:t>
            </a:r>
            <a:r>
              <a:rPr lang="en-US" altLang="zh-CN" dirty="0"/>
              <a:t>Firebase</a:t>
            </a:r>
          </a:p>
          <a:p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097384"/>
            <a:ext cx="5578126" cy="2594083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3916823" y="19535475"/>
            <a:ext cx="3637280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err="1" smtClean="0">
                <a:solidFill>
                  <a:srgbClr val="FF0000"/>
                </a:solidFill>
              </a:rPr>
              <a:t>Grabcut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63486" y="20775273"/>
            <a:ext cx="8040914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err="1"/>
              <a:t>Grabcut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Interactive Foreground Extraction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741" y="19535475"/>
            <a:ext cx="2973362" cy="5745519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12606403" y="11545737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2606403" y="18529699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741" y="26390600"/>
            <a:ext cx="2973362" cy="5745519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2306463" y="26232477"/>
            <a:ext cx="6858000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</a:rPr>
              <a:t>Select</a:t>
            </a:r>
            <a:r>
              <a:rPr kumimoji="1" lang="zh-CN" altLang="en-US" sz="8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hairstyle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15006" y="27529746"/>
            <a:ext cx="8040914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</p:txBody>
      </p:sp>
      <p:sp>
        <p:nvSpPr>
          <p:cNvPr id="36" name="下箭头 35"/>
          <p:cNvSpPr/>
          <p:nvPr/>
        </p:nvSpPr>
        <p:spPr>
          <a:xfrm>
            <a:off x="12555603" y="25387699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309" y="26462973"/>
            <a:ext cx="2974944" cy="5748577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>
            <a:off x="14637159" y="31641989"/>
            <a:ext cx="17080094" cy="410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35678478" y="26462973"/>
            <a:ext cx="8669921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</a:rPr>
              <a:t>Match</a:t>
            </a:r>
            <a:r>
              <a:rPr kumimoji="1" lang="zh-CN" altLang="en-US" sz="8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with</a:t>
            </a:r>
            <a:r>
              <a:rPr kumimoji="1" lang="zh-CN" altLang="en-US" sz="8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your</a:t>
            </a:r>
            <a:r>
              <a:rPr kumimoji="1" lang="zh-CN" altLang="en-US" sz="8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face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63645" y="28158773"/>
            <a:ext cx="8040914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</a:p>
        </p:txBody>
      </p:sp>
      <p:sp>
        <p:nvSpPr>
          <p:cNvPr id="42" name="下箭头 41"/>
          <p:cNvSpPr/>
          <p:nvPr/>
        </p:nvSpPr>
        <p:spPr>
          <a:xfrm rot="10800000">
            <a:off x="33426399" y="25387698"/>
            <a:ext cx="234647" cy="9746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755" y="19428770"/>
            <a:ext cx="3028583" cy="5852224"/>
          </a:xfrm>
          <a:prstGeom prst="rect">
            <a:avLst/>
          </a:prstGeom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35391754" y="19476686"/>
            <a:ext cx="7280245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</a:rPr>
              <a:t>Our</a:t>
            </a:r>
            <a:r>
              <a:rPr kumimoji="1" lang="zh-CN" altLang="en-US" sz="8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recommendation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416045" y="21351573"/>
            <a:ext cx="8040914" cy="362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5443200" y="6531428"/>
            <a:ext cx="15335523" cy="2392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中间可以写</a:t>
            </a:r>
            <a:r>
              <a:rPr kumimoji="1" lang="en-US" altLang="zh-CN" dirty="0" smtClean="0"/>
              <a:t>techniques,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accomplishments,</a:t>
            </a:r>
            <a:r>
              <a:rPr kumimoji="1" lang="zh-CN" altLang="en-US" dirty="0" smtClean="0"/>
              <a:t> 或者其他的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2146755" y="7264400"/>
            <a:ext cx="9849632" cy="185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这里可以写个</a:t>
            </a:r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等等 我还没想好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117</Words>
  <Application>Microsoft Macintosh PowerPoint</Application>
  <PresentationFormat>自定义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Lao MN</vt:lpstr>
      <vt:lpstr>等线</vt:lpstr>
      <vt:lpstr>等线 Light</vt:lpstr>
      <vt:lpstr>Arial</vt:lpstr>
      <vt:lpstr>Office 主题</vt:lpstr>
      <vt:lpstr>HAIR STYLE SIMULATION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 STYLE SIMULATION</dc:title>
  <dc:creator>Su, Yinzhu</dc:creator>
  <cp:lastModifiedBy>李自然</cp:lastModifiedBy>
  <cp:revision>16</cp:revision>
  <dcterms:created xsi:type="dcterms:W3CDTF">2017-12-10T20:04:21Z</dcterms:created>
  <dcterms:modified xsi:type="dcterms:W3CDTF">2017-12-11T01:26:51Z</dcterms:modified>
</cp:coreProperties>
</file>