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FF0000"/>
    <a:srgbClr val="FF3210"/>
    <a:srgbClr val="C00000"/>
    <a:srgbClr val="FF4D73"/>
    <a:srgbClr val="FFFC00"/>
    <a:srgbClr val="D60002"/>
    <a:srgbClr val="264478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592"/>
  </p:normalViewPr>
  <p:slideViewPr>
    <p:cSldViewPr snapToGrid="0" snapToObjects="1">
      <p:cViewPr>
        <p:scale>
          <a:sx n="23" d="100"/>
          <a:sy n="23" d="100"/>
        </p:scale>
        <p:origin x="10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-13769" y="25886387"/>
            <a:ext cx="43891200" cy="69792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这里交给你们了！！！！！ 可写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accomplishment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52773" y="5366012"/>
            <a:ext cx="18386175" cy="1646453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MAIN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TECHNIQUE</a:t>
            </a:r>
            <a:endParaRPr kumimoji="1" lang="zh-CN" altLang="en-US" sz="8000" dirty="0"/>
          </a:p>
        </p:txBody>
      </p:sp>
      <p:sp>
        <p:nvSpPr>
          <p:cNvPr id="47" name="矩形 46"/>
          <p:cNvSpPr/>
          <p:nvPr/>
        </p:nvSpPr>
        <p:spPr>
          <a:xfrm>
            <a:off x="0" y="21206"/>
            <a:ext cx="438912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1803393"/>
          </a:xfrm>
        </p:spPr>
        <p:txBody>
          <a:bodyPr>
            <a:noAutofit/>
          </a:bodyPr>
          <a:lstStyle/>
          <a:p>
            <a:pPr algn="ctr"/>
            <a:r>
              <a:rPr lang="en-US" altLang="zh-CN" sz="1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o MN" charset="0"/>
                <a:ea typeface="Lao MN" charset="0"/>
                <a:cs typeface="Lao MN" charset="0"/>
              </a:rPr>
              <a:t>HAIR STYLE SIMULATION</a:t>
            </a:r>
            <a:endParaRPr lang="zh-CN" altLang="en-US" sz="1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o MN" charset="0"/>
              <a:ea typeface="Lao MN" charset="0"/>
              <a:cs typeface="Lao M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92191" y="3185752"/>
            <a:ext cx="10706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Xiang Zheng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Ziran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Li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Yinzhu Su 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Department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Electrical&amp;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Computer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Engineering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Boston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University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zhengx95@bu.edu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zrli@bu.edu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yzsu@bu.edu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80312" y="5585495"/>
            <a:ext cx="5514341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</a:rPr>
              <a:t>Introduction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5585495"/>
            <a:ext cx="3007793" cy="580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35" y="12523032"/>
            <a:ext cx="2995157" cy="5780778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616461" y="29761333"/>
            <a:ext cx="2492332" cy="2315689"/>
            <a:chOff x="102807" y="30646910"/>
            <a:chExt cx="2412808" cy="250822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0" y="30646910"/>
              <a:ext cx="1564640" cy="156464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2807" y="32099059"/>
              <a:ext cx="2412808" cy="105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solidFill>
                    <a:schemeClr val="bg1"/>
                  </a:solidFill>
                </a:rPr>
                <a:t>Github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1468499" y="29969390"/>
            <a:ext cx="1908531" cy="2464220"/>
            <a:chOff x="41710820" y="30646910"/>
            <a:chExt cx="1908531" cy="246422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3213" y="30646910"/>
              <a:ext cx="1583746" cy="158374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710820" y="32136119"/>
              <a:ext cx="1908531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Trello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616461" y="12452976"/>
            <a:ext cx="3637280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</a:rPr>
              <a:t>Firebase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0312" y="7099126"/>
            <a:ext cx="8759765" cy="538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Detect human </a:t>
            </a:r>
            <a:r>
              <a:rPr lang="en-US" altLang="zh-CN" dirty="0" smtClean="0"/>
              <a:t>hair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 </a:t>
            </a:r>
            <a:r>
              <a:rPr lang="en-US" altLang="zh-CN" dirty="0"/>
              <a:t>new hairstyles on!</a:t>
            </a:r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461" y="13828669"/>
            <a:ext cx="8040914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Register </a:t>
            </a:r>
            <a:r>
              <a:rPr lang="en-US" altLang="zh-CN" dirty="0"/>
              <a:t>with email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lready registered?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in!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Google </a:t>
            </a:r>
            <a:r>
              <a:rPr lang="en-US" altLang="zh-CN" dirty="0"/>
              <a:t>Firebase</a:t>
            </a:r>
          </a:p>
          <a:p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097384"/>
            <a:ext cx="5578126" cy="2594083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616461" y="19675535"/>
            <a:ext cx="3637280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err="1" smtClean="0">
                <a:solidFill>
                  <a:srgbClr val="FF0000"/>
                </a:solidFill>
              </a:rPr>
              <a:t>GrabCut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461" y="21051228"/>
            <a:ext cx="8040914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err="1" smtClean="0"/>
              <a:t>GrabCut</a:t>
            </a:r>
            <a:r>
              <a:rPr lang="zh-CN" altLang="en-US" dirty="0" smtClean="0"/>
              <a:t> </a:t>
            </a:r>
            <a:r>
              <a:rPr lang="en-US" altLang="zh-CN" dirty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Interactive Foreground Extraction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19535475"/>
            <a:ext cx="2973362" cy="5745519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10129062" y="11545737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0129062" y="18529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201" y="19551056"/>
            <a:ext cx="2973362" cy="5745519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36128415" y="19644326"/>
            <a:ext cx="6858000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Select</a:t>
            </a:r>
            <a:r>
              <a:rPr kumimoji="1" lang="zh-CN" altLang="en-US" sz="8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Hairstyles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265119" y="21051228"/>
            <a:ext cx="8040914" cy="185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</p:txBody>
      </p:sp>
      <p:sp>
        <p:nvSpPr>
          <p:cNvPr id="38" name="右箭头 37"/>
          <p:cNvSpPr/>
          <p:nvPr/>
        </p:nvSpPr>
        <p:spPr>
          <a:xfrm>
            <a:off x="11930581" y="24780504"/>
            <a:ext cx="20880000" cy="410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386" y="12620500"/>
            <a:ext cx="2974944" cy="5748577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36128415" y="12368178"/>
            <a:ext cx="8669921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Match</a:t>
            </a:r>
            <a:r>
              <a:rPr kumimoji="1" lang="zh-CN" altLang="en-US" sz="8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Your</a:t>
            </a:r>
            <a:r>
              <a:rPr kumimoji="1" lang="zh-CN" altLang="en-US" sz="8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Face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029195" y="13817886"/>
            <a:ext cx="6957220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Zooming Using the Pinch Gestures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32" y="5586297"/>
            <a:ext cx="3028583" cy="5852224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36130795" y="5585495"/>
            <a:ext cx="7912805" cy="126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Recommendation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002686" y="7401594"/>
            <a:ext cx="8040914" cy="362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  <a:endParaRPr lang="en-US" altLang="zh-CN" dirty="0" smtClean="0"/>
          </a:p>
        </p:txBody>
      </p:sp>
      <p:sp>
        <p:nvSpPr>
          <p:cNvPr id="41" name="下箭头 40"/>
          <p:cNvSpPr/>
          <p:nvPr/>
        </p:nvSpPr>
        <p:spPr>
          <a:xfrm>
            <a:off x="34375648" y="1853050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34414624" y="1162538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12523377" y="7520280"/>
            <a:ext cx="18615571" cy="6760393"/>
            <a:chOff x="12498165" y="8986737"/>
            <a:chExt cx="18615571" cy="5281626"/>
          </a:xfrm>
        </p:grpSpPr>
        <p:sp>
          <p:nvSpPr>
            <p:cNvPr id="5" name="文本框 4"/>
            <p:cNvSpPr txBox="1"/>
            <p:nvPr/>
          </p:nvSpPr>
          <p:spPr>
            <a:xfrm>
              <a:off x="12498165" y="10091885"/>
              <a:ext cx="16226782" cy="417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/>
                <a:t>A</a:t>
              </a:r>
              <a:r>
                <a:rPr lang="en-US" altLang="zh-CN" sz="3300" dirty="0" smtClean="0"/>
                <a:t>n </a:t>
              </a:r>
              <a:r>
                <a:rPr lang="en-US" altLang="zh-CN" sz="3300" dirty="0"/>
                <a:t>image segmentation </a:t>
              </a:r>
              <a:r>
                <a:rPr lang="en-US" altLang="zh-CN" sz="3300" dirty="0" smtClean="0"/>
                <a:t>algorithm</a:t>
              </a:r>
              <a:r>
                <a:rPr lang="en-US" altLang="zh-CN" sz="3300" dirty="0"/>
                <a:t> </a:t>
              </a:r>
              <a:r>
                <a:rPr lang="en-US" altLang="zh-CN" sz="3300" dirty="0" smtClean="0"/>
                <a:t>based </a:t>
              </a:r>
              <a:r>
                <a:rPr lang="en-US" altLang="zh-CN" sz="3300" dirty="0"/>
                <a:t>on graph cuts</a:t>
              </a:r>
              <a:r>
                <a:rPr lang="zh-CN" altLang="en-US" sz="3300" dirty="0"/>
                <a:t>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Using </a:t>
              </a:r>
              <a:r>
                <a:rPr lang="en-US" altLang="zh-CN" sz="3300" dirty="0"/>
                <a:t>a </a:t>
              </a:r>
              <a:r>
                <a:rPr lang="en-US" altLang="zh-CN" sz="3300" b="1" dirty="0"/>
                <a:t>Gaussian mixture </a:t>
              </a:r>
              <a:r>
                <a:rPr lang="en-US" altLang="zh-CN" sz="3300" b="1" dirty="0" smtClean="0"/>
                <a:t>model</a:t>
              </a:r>
              <a:r>
                <a:rPr lang="en-US" altLang="zh-CN" sz="3300" dirty="0" smtClean="0"/>
                <a:t>, e</a:t>
              </a:r>
              <a:r>
                <a:rPr lang="en-US" altLang="zh-CN" sz="3300" dirty="0" smtClean="0"/>
                <a:t>stimates </a:t>
              </a:r>
              <a:r>
                <a:rPr lang="en-US" altLang="zh-CN" sz="3300" dirty="0"/>
                <a:t>the </a:t>
              </a:r>
              <a:r>
                <a:rPr lang="en-US" altLang="zh-CN" sz="3300" b="1" dirty="0"/>
                <a:t>color distribution </a:t>
              </a:r>
              <a:r>
                <a:rPr lang="en-US" altLang="zh-CN" sz="3300" dirty="0"/>
                <a:t>of the target object and </a:t>
              </a:r>
              <a:r>
                <a:rPr lang="en-US" altLang="zh-CN" sz="3300" dirty="0" smtClean="0"/>
                <a:t>background. 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As </a:t>
              </a:r>
              <a:r>
                <a:rPr lang="en-US" altLang="zh-CN" sz="3300" dirty="0"/>
                <a:t>this </a:t>
              </a: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is likely to be more accurate than the original, taken from the bounding box, this two-step procedure is repeated until convergence.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can be further corrected by the user by pointing out misclassified regions and rerunning the optimization. The method </a:t>
              </a:r>
              <a:r>
                <a:rPr lang="en-US" altLang="zh-CN" sz="3300" dirty="0" smtClean="0"/>
                <a:t>preserve </a:t>
              </a:r>
              <a:r>
                <a:rPr lang="en-US" altLang="zh-CN" sz="3300" dirty="0"/>
                <a:t>edges</a:t>
              </a:r>
              <a:r>
                <a:rPr lang="en-US" altLang="zh-CN" sz="3300" dirty="0" smtClean="0"/>
                <a:t>.</a:t>
              </a:r>
              <a:endParaRPr lang="en-US" altLang="zh-CN" sz="33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631" r="2128" b="3133"/>
            <a:stretch/>
          </p:blipFill>
          <p:spPr>
            <a:xfrm>
              <a:off x="29123575" y="8986737"/>
              <a:ext cx="1990161" cy="147756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5773" r="2128" b="3245"/>
            <a:stretch/>
          </p:blipFill>
          <p:spPr>
            <a:xfrm>
              <a:off x="29118163" y="10710982"/>
              <a:ext cx="1995573" cy="14614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032" r="2128" b="4583"/>
            <a:stretch/>
          </p:blipFill>
          <p:spPr>
            <a:xfrm>
              <a:off x="29118163" y="12420409"/>
              <a:ext cx="1995573" cy="1467896"/>
            </a:xfrm>
            <a:prstGeom prst="rect">
              <a:avLst/>
            </a:prstGeom>
          </p:spPr>
        </p:pic>
      </p:grpSp>
      <p:grpSp>
        <p:nvGrpSpPr>
          <p:cNvPr id="14" name="组 13"/>
          <p:cNvGrpSpPr/>
          <p:nvPr/>
        </p:nvGrpSpPr>
        <p:grpSpPr>
          <a:xfrm>
            <a:off x="12748200" y="17053263"/>
            <a:ext cx="18527659" cy="6186308"/>
            <a:chOff x="12685515" y="15766717"/>
            <a:chExt cx="18527659" cy="4048296"/>
          </a:xfrm>
        </p:grpSpPr>
        <p:sp>
          <p:nvSpPr>
            <p:cNvPr id="54" name="文本框 53"/>
            <p:cNvSpPr txBox="1"/>
            <p:nvPr/>
          </p:nvSpPr>
          <p:spPr>
            <a:xfrm>
              <a:off x="12685515" y="15766717"/>
              <a:ext cx="16251994" cy="404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An</a:t>
              </a:r>
              <a:r>
                <a:rPr lang="zh-CN" altLang="en-US" sz="3300" b="1" dirty="0" smtClean="0"/>
                <a:t> </a:t>
              </a:r>
              <a:r>
                <a:rPr lang="en-US" altLang="zh-CN" sz="3300" dirty="0" smtClean="0"/>
                <a:t>image </a:t>
              </a:r>
              <a:r>
                <a:rPr lang="en-US" altLang="zh-CN" sz="3300" dirty="0"/>
                <a:t>processing and analysis </a:t>
              </a:r>
              <a:r>
                <a:rPr lang="en-US" altLang="zh-CN" sz="3300" dirty="0" smtClean="0"/>
                <a:t>technology </a:t>
              </a:r>
              <a:r>
                <a:rPr lang="en-US" altLang="zh-CN" sz="3300" dirty="0"/>
                <a:t>that provides high-performance processing for still and video images.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Use many </a:t>
              </a:r>
              <a:r>
                <a:rPr lang="en-US" altLang="zh-CN" sz="3300" dirty="0"/>
                <a:t>built-in image filters to process images and build complex effects by chaining filters.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In </a:t>
              </a:r>
              <a:r>
                <a:rPr lang="en-US" altLang="zh-CN" sz="3300" dirty="0" smtClean="0"/>
                <a:t>our </a:t>
              </a:r>
              <a:r>
                <a:rPr lang="en-US" altLang="zh-CN" sz="3300" dirty="0" smtClean="0"/>
                <a:t>app</a:t>
              </a:r>
              <a:r>
                <a:rPr lang="en-US" altLang="zh-CN" sz="3300" dirty="0" smtClean="0"/>
                <a:t>, </a:t>
              </a:r>
              <a:r>
                <a:rPr lang="en-US" altLang="zh-CN" sz="3300" dirty="0" smtClean="0"/>
                <a:t>we </a:t>
              </a:r>
              <a:r>
                <a:rPr lang="en-US" altLang="zh-CN" sz="3300" dirty="0" smtClean="0"/>
                <a:t>use Core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Image </a:t>
              </a:r>
              <a:r>
                <a:rPr lang="en-US" altLang="zh-CN" sz="3300" dirty="0" smtClean="0"/>
                <a:t>to detect </a:t>
              </a:r>
              <a:r>
                <a:rPr lang="en-US" altLang="zh-CN" sz="3300" dirty="0" smtClean="0"/>
                <a:t>human face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and collect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detailed </a:t>
              </a:r>
              <a:r>
                <a:rPr lang="en-US" altLang="zh-CN" sz="3300" dirty="0" smtClean="0"/>
                <a:t>information, such as eyes’ position and mouth’s </a:t>
              </a:r>
              <a:r>
                <a:rPr lang="en-US" altLang="zh-CN" sz="3300" dirty="0" smtClean="0"/>
                <a:t>position,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The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data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was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sent</a:t>
              </a:r>
              <a:r>
                <a:rPr lang="en-US" altLang="zh-CN" sz="3300" dirty="0" smtClean="0"/>
                <a:t> </a:t>
              </a:r>
              <a:r>
                <a:rPr lang="en-US" altLang="zh-CN" sz="3300" dirty="0" smtClean="0"/>
                <a:t>to the </a:t>
              </a:r>
              <a:r>
                <a:rPr lang="en-US" altLang="zh-CN" sz="3300" dirty="0" smtClean="0"/>
                <a:t>backend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of </a:t>
              </a:r>
              <a:r>
                <a:rPr lang="en-US" altLang="zh-CN" sz="3300" dirty="0" smtClean="0"/>
                <a:t>the app, </a:t>
              </a:r>
              <a:r>
                <a:rPr lang="en-US" altLang="zh-CN" sz="3300" dirty="0" smtClean="0"/>
                <a:t>then</a:t>
              </a:r>
              <a:r>
                <a:rPr lang="en-US" altLang="zh-CN" sz="3300" dirty="0" smtClean="0"/>
                <a:t> </a:t>
              </a:r>
              <a:r>
                <a:rPr lang="en-US" altLang="zh-CN" sz="3300" dirty="0" smtClean="0"/>
                <a:t>calculate the </a:t>
              </a:r>
              <a:r>
                <a:rPr lang="en-US" altLang="zh-CN" sz="3300" dirty="0" smtClean="0"/>
                <a:t>user’s </a:t>
              </a:r>
              <a:r>
                <a:rPr lang="en-US" altLang="zh-CN" sz="3300" dirty="0" smtClean="0"/>
                <a:t>head shape so that </a:t>
              </a:r>
              <a:r>
                <a:rPr lang="en-US" altLang="zh-CN" sz="3300" dirty="0" smtClean="0"/>
                <a:t>our app give recommended </a:t>
              </a:r>
              <a:r>
                <a:rPr lang="en-US" altLang="zh-CN" sz="3300" dirty="0" smtClean="0"/>
                <a:t>hairstyle according to </a:t>
              </a:r>
              <a:r>
                <a:rPr lang="en-US" altLang="zh-CN" sz="3300" dirty="0" smtClean="0"/>
                <a:t>their </a:t>
              </a:r>
              <a:r>
                <a:rPr lang="en-US" altLang="zh-CN" sz="3300" dirty="0" smtClean="0"/>
                <a:t>head shape.</a:t>
              </a:r>
              <a:endParaRPr lang="en-US" altLang="zh-CN" sz="33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4630" y="15852566"/>
              <a:ext cx="2188544" cy="2667886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2748200" y="7526571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GrabCut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748200" y="15529797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199</Words>
  <Application>Microsoft Macintosh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Lao MN</vt:lpstr>
      <vt:lpstr>等线</vt:lpstr>
      <vt:lpstr>等线 Light</vt:lpstr>
      <vt:lpstr>Arial</vt:lpstr>
      <vt:lpstr>Office 主题</vt:lpstr>
      <vt:lpstr>HAIR STYLE SIMULATION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李自然</cp:lastModifiedBy>
  <cp:revision>39</cp:revision>
  <dcterms:created xsi:type="dcterms:W3CDTF">2017-12-10T20:04:21Z</dcterms:created>
  <dcterms:modified xsi:type="dcterms:W3CDTF">2017-12-11T05:20:12Z</dcterms:modified>
</cp:coreProperties>
</file>