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3" r:id="rId1"/>
  </p:sldMasterIdLst>
  <p:sldIdLst>
    <p:sldId id="256" r:id="rId2"/>
  </p:sldIdLst>
  <p:sldSz cx="30267275" cy="21396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5" d="100"/>
          <a:sy n="25" d="100"/>
        </p:scale>
        <p:origin x="954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534" y="7845324"/>
            <a:ext cx="21847951" cy="7059667"/>
          </a:xfrm>
        </p:spPr>
        <p:txBody>
          <a:bodyPr anchor="b">
            <a:normAutofit/>
          </a:bodyPr>
          <a:lstStyle>
            <a:lvl1pPr>
              <a:defRPr sz="168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534" y="14904985"/>
            <a:ext cx="21847951" cy="3513899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426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52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279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05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132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558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984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411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91B5-473C-403F-9FDA-2DAAE77CCD7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104991" y="13481615"/>
            <a:ext cx="4619113" cy="2439084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01265" y="14131750"/>
            <a:ext cx="1936318" cy="1139156"/>
          </a:xfrm>
        </p:spPr>
        <p:txBody>
          <a:bodyPr/>
          <a:lstStyle/>
          <a:p>
            <a:fld id="{789F3F54-1691-49B7-8F3B-CA132CB0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624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530" y="1901896"/>
            <a:ext cx="21819928" cy="9724876"/>
          </a:xfrm>
        </p:spPr>
        <p:txBody>
          <a:bodyPr anchor="ctr">
            <a:normAutofit/>
          </a:bodyPr>
          <a:lstStyle>
            <a:lvl1pPr algn="l">
              <a:defRPr sz="1497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530" y="13584220"/>
            <a:ext cx="21819928" cy="4854152"/>
          </a:xfrm>
        </p:spPr>
        <p:txBody>
          <a:bodyPr anchor="ctr">
            <a:normAutofit/>
          </a:bodyPr>
          <a:lstStyle>
            <a:lvl1pPr marL="0" indent="0" algn="l">
              <a:buNone/>
              <a:defRPr sz="561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426418" indent="0">
              <a:buNone/>
              <a:defRPr sz="5616">
                <a:solidFill>
                  <a:schemeClr val="tx1">
                    <a:tint val="75000"/>
                  </a:schemeClr>
                </a:solidFill>
              </a:defRPr>
            </a:lvl2pPr>
            <a:lvl3pPr marL="2852837" indent="0">
              <a:buNone/>
              <a:defRPr sz="4992">
                <a:solidFill>
                  <a:schemeClr val="tx1">
                    <a:tint val="75000"/>
                  </a:schemeClr>
                </a:solidFill>
              </a:defRPr>
            </a:lvl3pPr>
            <a:lvl4pPr marL="4279255" indent="0">
              <a:buNone/>
              <a:defRPr sz="4368">
                <a:solidFill>
                  <a:schemeClr val="tx1">
                    <a:tint val="75000"/>
                  </a:schemeClr>
                </a:solidFill>
              </a:defRPr>
            </a:lvl4pPr>
            <a:lvl5pPr marL="5705673" indent="0">
              <a:buNone/>
              <a:defRPr sz="4368">
                <a:solidFill>
                  <a:schemeClr val="tx1">
                    <a:tint val="75000"/>
                  </a:schemeClr>
                </a:solidFill>
              </a:defRPr>
            </a:lvl5pPr>
            <a:lvl6pPr marL="7132091" indent="0">
              <a:buNone/>
              <a:defRPr sz="4368">
                <a:solidFill>
                  <a:schemeClr val="tx1">
                    <a:tint val="75000"/>
                  </a:schemeClr>
                </a:solidFill>
              </a:defRPr>
            </a:lvl6pPr>
            <a:lvl7pPr marL="8558510" indent="0">
              <a:buNone/>
              <a:defRPr sz="4368">
                <a:solidFill>
                  <a:schemeClr val="tx1">
                    <a:tint val="75000"/>
                  </a:schemeClr>
                </a:solidFill>
              </a:defRPr>
            </a:lvl7pPr>
            <a:lvl8pPr marL="9984928" indent="0">
              <a:buNone/>
              <a:defRPr sz="4368">
                <a:solidFill>
                  <a:schemeClr val="tx1">
                    <a:tint val="75000"/>
                  </a:schemeClr>
                </a:solidFill>
              </a:defRPr>
            </a:lvl8pPr>
            <a:lvl9pPr marL="11411346" indent="0">
              <a:buNone/>
              <a:defRPr sz="43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91B5-473C-403F-9FDA-2DAAE77CCD7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92" y="9879272"/>
            <a:ext cx="4496253" cy="158492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92200" y="10121418"/>
            <a:ext cx="1936318" cy="1139156"/>
          </a:xfrm>
        </p:spPr>
        <p:txBody>
          <a:bodyPr/>
          <a:lstStyle/>
          <a:p>
            <a:fld id="{789F3F54-1691-49B7-8F3B-CA132CB0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6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2841" y="1901896"/>
            <a:ext cx="20223157" cy="9034004"/>
          </a:xfrm>
        </p:spPr>
        <p:txBody>
          <a:bodyPr anchor="ctr">
            <a:normAutofit/>
          </a:bodyPr>
          <a:lstStyle>
            <a:lvl1pPr algn="l">
              <a:defRPr sz="1497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997035" y="10935899"/>
            <a:ext cx="18714762" cy="1188685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499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426418" indent="0">
              <a:buFontTx/>
              <a:buNone/>
              <a:defRPr/>
            </a:lvl2pPr>
            <a:lvl3pPr marL="2852837" indent="0">
              <a:buFontTx/>
              <a:buNone/>
              <a:defRPr/>
            </a:lvl3pPr>
            <a:lvl4pPr marL="4279255" indent="0">
              <a:buFontTx/>
              <a:buNone/>
              <a:defRPr/>
            </a:lvl4pPr>
            <a:lvl5pPr marL="5705673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530" y="13584220"/>
            <a:ext cx="21819928" cy="4854152"/>
          </a:xfrm>
        </p:spPr>
        <p:txBody>
          <a:bodyPr anchor="ctr">
            <a:normAutofit/>
          </a:bodyPr>
          <a:lstStyle>
            <a:lvl1pPr marL="0" indent="0" algn="l">
              <a:buNone/>
              <a:defRPr sz="561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426418" indent="0">
              <a:buNone/>
              <a:defRPr sz="5616">
                <a:solidFill>
                  <a:schemeClr val="tx1">
                    <a:tint val="75000"/>
                  </a:schemeClr>
                </a:solidFill>
              </a:defRPr>
            </a:lvl2pPr>
            <a:lvl3pPr marL="2852837" indent="0">
              <a:buNone/>
              <a:defRPr sz="4992">
                <a:solidFill>
                  <a:schemeClr val="tx1">
                    <a:tint val="75000"/>
                  </a:schemeClr>
                </a:solidFill>
              </a:defRPr>
            </a:lvl3pPr>
            <a:lvl4pPr marL="4279255" indent="0">
              <a:buNone/>
              <a:defRPr sz="4368">
                <a:solidFill>
                  <a:schemeClr val="tx1">
                    <a:tint val="75000"/>
                  </a:schemeClr>
                </a:solidFill>
              </a:defRPr>
            </a:lvl4pPr>
            <a:lvl5pPr marL="5705673" indent="0">
              <a:buNone/>
              <a:defRPr sz="4368">
                <a:solidFill>
                  <a:schemeClr val="tx1">
                    <a:tint val="75000"/>
                  </a:schemeClr>
                </a:solidFill>
              </a:defRPr>
            </a:lvl5pPr>
            <a:lvl6pPr marL="7132091" indent="0">
              <a:buNone/>
              <a:defRPr sz="4368">
                <a:solidFill>
                  <a:schemeClr val="tx1">
                    <a:tint val="75000"/>
                  </a:schemeClr>
                </a:solidFill>
              </a:defRPr>
            </a:lvl6pPr>
            <a:lvl7pPr marL="8558510" indent="0">
              <a:buNone/>
              <a:defRPr sz="4368">
                <a:solidFill>
                  <a:schemeClr val="tx1">
                    <a:tint val="75000"/>
                  </a:schemeClr>
                </a:solidFill>
              </a:defRPr>
            </a:lvl7pPr>
            <a:lvl8pPr marL="9984928" indent="0">
              <a:buNone/>
              <a:defRPr sz="4368">
                <a:solidFill>
                  <a:schemeClr val="tx1">
                    <a:tint val="75000"/>
                  </a:schemeClr>
                </a:solidFill>
              </a:defRPr>
            </a:lvl8pPr>
            <a:lvl9pPr marL="11411346" indent="0">
              <a:buNone/>
              <a:defRPr sz="43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91B5-473C-403F-9FDA-2DAAE77CCD7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192" y="9879272"/>
            <a:ext cx="4496253" cy="158492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92200" y="10121418"/>
            <a:ext cx="1936318" cy="1139156"/>
          </a:xfrm>
        </p:spPr>
        <p:txBody>
          <a:bodyPr/>
          <a:lstStyle/>
          <a:p>
            <a:fld id="{789F3F54-1691-49B7-8F3B-CA132CB06EA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985653" y="2021716"/>
            <a:ext cx="1513758" cy="1824447"/>
          </a:xfrm>
          <a:prstGeom prst="rect">
            <a:avLst/>
          </a:prstGeom>
        </p:spPr>
        <p:txBody>
          <a:bodyPr vert="horz" lIns="285284" tIns="142642" rIns="285284" bIns="142642" rtlCol="0" anchor="ctr">
            <a:noAutofit/>
          </a:bodyPr>
          <a:lstStyle/>
          <a:p>
            <a:pPr lvl="0"/>
            <a:r>
              <a:rPr lang="en-US" sz="2495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041723" y="9064286"/>
            <a:ext cx="1513758" cy="1824447"/>
          </a:xfrm>
          <a:prstGeom prst="rect">
            <a:avLst/>
          </a:prstGeom>
        </p:spPr>
        <p:txBody>
          <a:bodyPr vert="horz" lIns="285284" tIns="142642" rIns="285284" bIns="142642" rtlCol="0" anchor="ctr">
            <a:noAutofit/>
          </a:bodyPr>
          <a:lstStyle/>
          <a:p>
            <a:pPr lvl="0"/>
            <a:r>
              <a:rPr lang="en-US" sz="2495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3093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530" y="7607587"/>
            <a:ext cx="21819928" cy="8501264"/>
          </a:xfrm>
        </p:spPr>
        <p:txBody>
          <a:bodyPr anchor="b">
            <a:normAutofit/>
          </a:bodyPr>
          <a:lstStyle>
            <a:lvl1pPr algn="l">
              <a:defRPr sz="1497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9530" y="16166112"/>
            <a:ext cx="21819928" cy="227635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91B5-473C-403F-9FDA-2DAAE77CCD7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192" y="15320806"/>
            <a:ext cx="4496253" cy="158492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92200" y="15546775"/>
            <a:ext cx="1936318" cy="1139156"/>
          </a:xfrm>
        </p:spPr>
        <p:txBody>
          <a:bodyPr/>
          <a:lstStyle/>
          <a:p>
            <a:fld id="{789F3F54-1691-49B7-8F3B-CA132CB0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8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7242841" y="1901896"/>
            <a:ext cx="20223157" cy="9034004"/>
          </a:xfrm>
        </p:spPr>
        <p:txBody>
          <a:bodyPr anchor="ctr">
            <a:normAutofit/>
          </a:bodyPr>
          <a:lstStyle>
            <a:lvl1pPr algn="l">
              <a:defRPr sz="1497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29529" y="13551006"/>
            <a:ext cx="22138711" cy="261510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7488">
                <a:solidFill>
                  <a:schemeClr val="accent1"/>
                </a:solidFill>
              </a:defRPr>
            </a:lvl1pPr>
            <a:lvl2pPr marL="1426418" indent="0">
              <a:buFontTx/>
              <a:buNone/>
              <a:defRPr/>
            </a:lvl2pPr>
            <a:lvl3pPr marL="2852837" indent="0">
              <a:buFontTx/>
              <a:buNone/>
              <a:defRPr/>
            </a:lvl3pPr>
            <a:lvl4pPr marL="4279255" indent="0">
              <a:buFontTx/>
              <a:buNone/>
              <a:defRPr/>
            </a:lvl4pPr>
            <a:lvl5pPr marL="5705673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9529" y="16166112"/>
            <a:ext cx="22138711" cy="227635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91B5-473C-403F-9FDA-2DAAE77CCD7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192" y="15320806"/>
            <a:ext cx="4496253" cy="158492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92200" y="15546775"/>
            <a:ext cx="1936318" cy="1139156"/>
          </a:xfrm>
        </p:spPr>
        <p:txBody>
          <a:bodyPr/>
          <a:lstStyle/>
          <a:p>
            <a:fld id="{789F3F54-1691-49B7-8F3B-CA132CB06E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85653" y="2021716"/>
            <a:ext cx="1513758" cy="1824447"/>
          </a:xfrm>
          <a:prstGeom prst="rect">
            <a:avLst/>
          </a:prstGeom>
        </p:spPr>
        <p:txBody>
          <a:bodyPr vert="horz" lIns="285284" tIns="142642" rIns="285284" bIns="142642" rtlCol="0" anchor="ctr">
            <a:noAutofit/>
          </a:bodyPr>
          <a:lstStyle/>
          <a:p>
            <a:pPr lvl="0"/>
            <a:r>
              <a:rPr lang="en-US" sz="2495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041723" y="9064286"/>
            <a:ext cx="1513758" cy="1824447"/>
          </a:xfrm>
          <a:prstGeom prst="rect">
            <a:avLst/>
          </a:prstGeom>
        </p:spPr>
        <p:txBody>
          <a:bodyPr vert="horz" lIns="285284" tIns="142642" rIns="285284" bIns="142642" rtlCol="0" anchor="ctr">
            <a:noAutofit/>
          </a:bodyPr>
          <a:lstStyle/>
          <a:p>
            <a:pPr lvl="0"/>
            <a:r>
              <a:rPr lang="en-US" sz="2495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1809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532" y="1957452"/>
            <a:ext cx="21819925" cy="8985396"/>
          </a:xfrm>
        </p:spPr>
        <p:txBody>
          <a:bodyPr anchor="ctr">
            <a:normAutofit/>
          </a:bodyPr>
          <a:lstStyle>
            <a:lvl1pPr algn="l">
              <a:defRPr sz="1497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29530" y="13551006"/>
            <a:ext cx="21819928" cy="261510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7488">
                <a:solidFill>
                  <a:schemeClr val="accent1"/>
                </a:solidFill>
              </a:defRPr>
            </a:lvl1pPr>
            <a:lvl2pPr marL="1426418" indent="0">
              <a:buFontTx/>
              <a:buNone/>
              <a:defRPr/>
            </a:lvl2pPr>
            <a:lvl3pPr marL="2852837" indent="0">
              <a:buFontTx/>
              <a:buNone/>
              <a:defRPr/>
            </a:lvl3pPr>
            <a:lvl4pPr marL="4279255" indent="0">
              <a:buFontTx/>
              <a:buNone/>
              <a:defRPr/>
            </a:lvl4pPr>
            <a:lvl5pPr marL="5705673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9530" y="16166112"/>
            <a:ext cx="21819928" cy="227635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91B5-473C-403F-9FDA-2DAAE77CCD7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92" y="15320806"/>
            <a:ext cx="4496253" cy="158492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92200" y="15546775"/>
            <a:ext cx="1936318" cy="1139156"/>
          </a:xfrm>
        </p:spPr>
        <p:txBody>
          <a:bodyPr/>
          <a:lstStyle/>
          <a:p>
            <a:fld id="{789F3F54-1691-49B7-8F3B-CA132CB0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15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91B5-473C-403F-9FDA-2DAAE77CCD7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92" y="2218861"/>
            <a:ext cx="4496253" cy="158492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3F54-1691-49B7-8F3B-CA132CB0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15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768428" y="1957450"/>
            <a:ext cx="5481912" cy="16485020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29532" y="1957450"/>
            <a:ext cx="15611439" cy="1648502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91B5-473C-403F-9FDA-2DAAE77CCD7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92" y="2218861"/>
            <a:ext cx="4496253" cy="158492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3F54-1691-49B7-8F3B-CA132CB0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7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752" y="1947166"/>
            <a:ext cx="21810706" cy="3996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530" y="6656634"/>
            <a:ext cx="21819928" cy="11785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91B5-473C-403F-9FDA-2DAAE77CCD7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92" y="2218861"/>
            <a:ext cx="4496253" cy="158492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3F54-1691-49B7-8F3B-CA132CB0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0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530" y="6472441"/>
            <a:ext cx="21819928" cy="4582520"/>
          </a:xfrm>
        </p:spPr>
        <p:txBody>
          <a:bodyPr anchor="b"/>
          <a:lstStyle>
            <a:lvl1pPr algn="l">
              <a:defRPr sz="124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530" y="11173637"/>
            <a:ext cx="21819928" cy="2684368"/>
          </a:xfrm>
        </p:spPr>
        <p:txBody>
          <a:bodyPr anchor="t"/>
          <a:lstStyle>
            <a:lvl1pPr marL="0" indent="0" algn="l">
              <a:buNone/>
              <a:defRPr sz="624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426418" indent="0">
              <a:buNone/>
              <a:defRPr sz="5616">
                <a:solidFill>
                  <a:schemeClr val="tx1">
                    <a:tint val="75000"/>
                  </a:schemeClr>
                </a:solidFill>
              </a:defRPr>
            </a:lvl2pPr>
            <a:lvl3pPr marL="2852837" indent="0">
              <a:buNone/>
              <a:defRPr sz="4992">
                <a:solidFill>
                  <a:schemeClr val="tx1">
                    <a:tint val="75000"/>
                  </a:schemeClr>
                </a:solidFill>
              </a:defRPr>
            </a:lvl3pPr>
            <a:lvl4pPr marL="4279255" indent="0">
              <a:buNone/>
              <a:defRPr sz="4368">
                <a:solidFill>
                  <a:schemeClr val="tx1">
                    <a:tint val="75000"/>
                  </a:schemeClr>
                </a:solidFill>
              </a:defRPr>
            </a:lvl4pPr>
            <a:lvl5pPr marL="5705673" indent="0">
              <a:buNone/>
              <a:defRPr sz="4368">
                <a:solidFill>
                  <a:schemeClr val="tx1">
                    <a:tint val="75000"/>
                  </a:schemeClr>
                </a:solidFill>
              </a:defRPr>
            </a:lvl5pPr>
            <a:lvl6pPr marL="7132091" indent="0">
              <a:buNone/>
              <a:defRPr sz="4368">
                <a:solidFill>
                  <a:schemeClr val="tx1">
                    <a:tint val="75000"/>
                  </a:schemeClr>
                </a:solidFill>
              </a:defRPr>
            </a:lvl6pPr>
            <a:lvl7pPr marL="8558510" indent="0">
              <a:buNone/>
              <a:defRPr sz="4368">
                <a:solidFill>
                  <a:schemeClr val="tx1">
                    <a:tint val="75000"/>
                  </a:schemeClr>
                </a:solidFill>
              </a:defRPr>
            </a:lvl7pPr>
            <a:lvl8pPr marL="9984928" indent="0">
              <a:buNone/>
              <a:defRPr sz="4368">
                <a:solidFill>
                  <a:schemeClr val="tx1">
                    <a:tint val="75000"/>
                  </a:schemeClr>
                </a:solidFill>
              </a:defRPr>
            </a:lvl8pPr>
            <a:lvl9pPr marL="11411346" indent="0">
              <a:buNone/>
              <a:defRPr sz="43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91B5-473C-403F-9FDA-2DAAE77CCD7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192" y="9879272"/>
            <a:ext cx="4496253" cy="158492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92200" y="10121418"/>
            <a:ext cx="1936318" cy="1139156"/>
          </a:xfrm>
        </p:spPr>
        <p:txBody>
          <a:bodyPr/>
          <a:lstStyle/>
          <a:p>
            <a:fld id="{789F3F54-1691-49B7-8F3B-CA132CB0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9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29533" y="6666326"/>
            <a:ext cx="10584050" cy="1175393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66858" y="6666326"/>
            <a:ext cx="10582600" cy="1175393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91B5-473C-403F-9FDA-2DAAE77CCD7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192" y="2218861"/>
            <a:ext cx="4496253" cy="158492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92200" y="2457812"/>
            <a:ext cx="1936318" cy="1139156"/>
          </a:xfrm>
        </p:spPr>
        <p:txBody>
          <a:bodyPr/>
          <a:lstStyle/>
          <a:p>
            <a:fld id="{789F3F54-1691-49B7-8F3B-CA132CB0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4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8473" y="6946867"/>
            <a:ext cx="9515112" cy="1797884"/>
          </a:xfrm>
        </p:spPr>
        <p:txBody>
          <a:bodyPr anchor="b">
            <a:noAutofit/>
          </a:bodyPr>
          <a:lstStyle>
            <a:lvl1pPr marL="0" indent="0">
              <a:buNone/>
              <a:defRPr sz="7488" b="0"/>
            </a:lvl1pPr>
            <a:lvl2pPr marL="1426418" indent="0">
              <a:buNone/>
              <a:defRPr sz="6240" b="1"/>
            </a:lvl2pPr>
            <a:lvl3pPr marL="2852837" indent="0">
              <a:buNone/>
              <a:defRPr sz="5616" b="1"/>
            </a:lvl3pPr>
            <a:lvl4pPr marL="4279255" indent="0">
              <a:buNone/>
              <a:defRPr sz="4992" b="1"/>
            </a:lvl4pPr>
            <a:lvl5pPr marL="5705673" indent="0">
              <a:buNone/>
              <a:defRPr sz="4992" b="1"/>
            </a:lvl5pPr>
            <a:lvl6pPr marL="7132091" indent="0">
              <a:buNone/>
              <a:defRPr sz="4992" b="1"/>
            </a:lvl6pPr>
            <a:lvl7pPr marL="8558510" indent="0">
              <a:buNone/>
              <a:defRPr sz="4992" b="1"/>
            </a:lvl7pPr>
            <a:lvl8pPr marL="9984928" indent="0">
              <a:buNone/>
              <a:defRPr sz="4992" b="1"/>
            </a:lvl8pPr>
            <a:lvl9pPr marL="11411346" indent="0">
              <a:buNone/>
              <a:defRPr sz="49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29529" y="8744752"/>
            <a:ext cx="10584053" cy="968950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722264" y="6936796"/>
            <a:ext cx="9510621" cy="1797884"/>
          </a:xfrm>
        </p:spPr>
        <p:txBody>
          <a:bodyPr anchor="b">
            <a:noAutofit/>
          </a:bodyPr>
          <a:lstStyle>
            <a:lvl1pPr marL="0" indent="0">
              <a:buNone/>
              <a:defRPr sz="7488" b="0"/>
            </a:lvl1pPr>
            <a:lvl2pPr marL="1426418" indent="0">
              <a:buNone/>
              <a:defRPr sz="6240" b="1"/>
            </a:lvl2pPr>
            <a:lvl3pPr marL="2852837" indent="0">
              <a:buNone/>
              <a:defRPr sz="5616" b="1"/>
            </a:lvl3pPr>
            <a:lvl4pPr marL="4279255" indent="0">
              <a:buNone/>
              <a:defRPr sz="4992" b="1"/>
            </a:lvl4pPr>
            <a:lvl5pPr marL="5705673" indent="0">
              <a:buNone/>
              <a:defRPr sz="4992" b="1"/>
            </a:lvl5pPr>
            <a:lvl6pPr marL="7132091" indent="0">
              <a:buNone/>
              <a:defRPr sz="4992" b="1"/>
            </a:lvl6pPr>
            <a:lvl7pPr marL="8558510" indent="0">
              <a:buNone/>
              <a:defRPr sz="4992" b="1"/>
            </a:lvl7pPr>
            <a:lvl8pPr marL="9984928" indent="0">
              <a:buNone/>
              <a:defRPr sz="4992" b="1"/>
            </a:lvl8pPr>
            <a:lvl9pPr marL="11411346" indent="0">
              <a:buNone/>
              <a:defRPr sz="49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654967" y="8734681"/>
            <a:ext cx="10577923" cy="968950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91B5-473C-403F-9FDA-2DAAE77CCD7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192" y="2218861"/>
            <a:ext cx="4496253" cy="158492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92200" y="2457812"/>
            <a:ext cx="1936318" cy="1139156"/>
          </a:xfrm>
        </p:spPr>
        <p:txBody>
          <a:bodyPr/>
          <a:lstStyle/>
          <a:p>
            <a:fld id="{789F3F54-1691-49B7-8F3B-CA132CB0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2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747" y="1947166"/>
            <a:ext cx="21810710" cy="3996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91B5-473C-403F-9FDA-2DAAE77CCD7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192" y="2218861"/>
            <a:ext cx="4496253" cy="158492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3F54-1691-49B7-8F3B-CA132CB0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2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91B5-473C-403F-9FDA-2DAAE77CCD7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192" y="2218861"/>
            <a:ext cx="4496253" cy="158492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3F54-1691-49B7-8F3B-CA132CB0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064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528" y="1391753"/>
            <a:ext cx="8704106" cy="3046003"/>
          </a:xfrm>
        </p:spPr>
        <p:txBody>
          <a:bodyPr anchor="b"/>
          <a:lstStyle>
            <a:lvl1pPr algn="l">
              <a:defRPr sz="62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01295" y="1391758"/>
            <a:ext cx="12548162" cy="1689418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9528" y="4987524"/>
            <a:ext cx="8704106" cy="13298406"/>
          </a:xfrm>
        </p:spPr>
        <p:txBody>
          <a:bodyPr/>
          <a:lstStyle>
            <a:lvl1pPr marL="0" indent="0">
              <a:buNone/>
              <a:defRPr sz="4368"/>
            </a:lvl1pPr>
            <a:lvl2pPr marL="1426418" indent="0">
              <a:buNone/>
              <a:defRPr sz="3744"/>
            </a:lvl2pPr>
            <a:lvl3pPr marL="2852837" indent="0">
              <a:buNone/>
              <a:defRPr sz="3120"/>
            </a:lvl3pPr>
            <a:lvl4pPr marL="4279255" indent="0">
              <a:buNone/>
              <a:defRPr sz="2808"/>
            </a:lvl4pPr>
            <a:lvl5pPr marL="5705673" indent="0">
              <a:buNone/>
              <a:defRPr sz="2808"/>
            </a:lvl5pPr>
            <a:lvl6pPr marL="7132091" indent="0">
              <a:buNone/>
              <a:defRPr sz="2808"/>
            </a:lvl6pPr>
            <a:lvl7pPr marL="8558510" indent="0">
              <a:buNone/>
              <a:defRPr sz="2808"/>
            </a:lvl7pPr>
            <a:lvl8pPr marL="9984928" indent="0">
              <a:buNone/>
              <a:defRPr sz="2808"/>
            </a:lvl8pPr>
            <a:lvl9pPr marL="11411346" indent="0">
              <a:buNone/>
              <a:defRPr sz="280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91B5-473C-403F-9FDA-2DAAE77CCD7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92" y="2218861"/>
            <a:ext cx="4496253" cy="158492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3F54-1691-49B7-8F3B-CA132CB0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965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530" y="14977428"/>
            <a:ext cx="21819928" cy="1768170"/>
          </a:xfrm>
        </p:spPr>
        <p:txBody>
          <a:bodyPr anchor="b">
            <a:normAutofit/>
          </a:bodyPr>
          <a:lstStyle>
            <a:lvl1pPr algn="l">
              <a:defRPr sz="748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9530" y="1981032"/>
            <a:ext cx="21819928" cy="12027149"/>
          </a:xfrm>
        </p:spPr>
        <p:txBody>
          <a:bodyPr anchor="t">
            <a:normAutofit/>
          </a:bodyPr>
          <a:lstStyle>
            <a:lvl1pPr marL="0" indent="0" algn="ctr">
              <a:buNone/>
              <a:defRPr sz="4992"/>
            </a:lvl1pPr>
            <a:lvl2pPr marL="1426418" indent="0">
              <a:buNone/>
              <a:defRPr sz="4992"/>
            </a:lvl2pPr>
            <a:lvl3pPr marL="2852837" indent="0">
              <a:buNone/>
              <a:defRPr sz="4992"/>
            </a:lvl3pPr>
            <a:lvl4pPr marL="4279255" indent="0">
              <a:buNone/>
              <a:defRPr sz="4992"/>
            </a:lvl4pPr>
            <a:lvl5pPr marL="5705673" indent="0">
              <a:buNone/>
              <a:defRPr sz="4992"/>
            </a:lvl5pPr>
            <a:lvl6pPr marL="7132091" indent="0">
              <a:buNone/>
              <a:defRPr sz="4992"/>
            </a:lvl6pPr>
            <a:lvl7pPr marL="8558510" indent="0">
              <a:buNone/>
              <a:defRPr sz="4992"/>
            </a:lvl7pPr>
            <a:lvl8pPr marL="9984928" indent="0">
              <a:buNone/>
              <a:defRPr sz="4992"/>
            </a:lvl8pPr>
            <a:lvl9pPr marL="11411346" indent="0">
              <a:buNone/>
              <a:defRPr sz="499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9530" y="16745597"/>
            <a:ext cx="21819928" cy="1540336"/>
          </a:xfrm>
        </p:spPr>
        <p:txBody>
          <a:bodyPr>
            <a:normAutofit/>
          </a:bodyPr>
          <a:lstStyle>
            <a:lvl1pPr marL="0" indent="0">
              <a:buNone/>
              <a:defRPr sz="3744"/>
            </a:lvl1pPr>
            <a:lvl2pPr marL="1426418" indent="0">
              <a:buNone/>
              <a:defRPr sz="3744"/>
            </a:lvl2pPr>
            <a:lvl3pPr marL="2852837" indent="0">
              <a:buNone/>
              <a:defRPr sz="3120"/>
            </a:lvl3pPr>
            <a:lvl4pPr marL="4279255" indent="0">
              <a:buNone/>
              <a:defRPr sz="2808"/>
            </a:lvl4pPr>
            <a:lvl5pPr marL="5705673" indent="0">
              <a:buNone/>
              <a:defRPr sz="2808"/>
            </a:lvl5pPr>
            <a:lvl6pPr marL="7132091" indent="0">
              <a:buNone/>
              <a:defRPr sz="2808"/>
            </a:lvl6pPr>
            <a:lvl7pPr marL="8558510" indent="0">
              <a:buNone/>
              <a:defRPr sz="2808"/>
            </a:lvl7pPr>
            <a:lvl8pPr marL="9984928" indent="0">
              <a:buNone/>
              <a:defRPr sz="2808"/>
            </a:lvl8pPr>
            <a:lvl9pPr marL="11411346" indent="0">
              <a:buNone/>
              <a:defRPr sz="280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91B5-473C-403F-9FDA-2DAAE77CCD7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92" y="15320806"/>
            <a:ext cx="4496253" cy="158492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92200" y="15546775"/>
            <a:ext cx="1936318" cy="1139156"/>
          </a:xfrm>
        </p:spPr>
        <p:txBody>
          <a:bodyPr/>
          <a:lstStyle/>
          <a:p>
            <a:fld id="{789F3F54-1691-49B7-8F3B-CA132CB0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7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3" y="713211"/>
            <a:ext cx="6557910" cy="20711905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67595" y="2337"/>
            <a:ext cx="6462156" cy="21379178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605346" cy="213963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8747" y="1947166"/>
            <a:ext cx="21810710" cy="3996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530" y="6656635"/>
            <a:ext cx="21819928" cy="12124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27184" y="19140911"/>
            <a:ext cx="2536771" cy="1154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291B5-473C-403F-9FDA-2DAAE77CCD7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9529" y="19143158"/>
            <a:ext cx="18921972" cy="1139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692200" y="2457812"/>
            <a:ext cx="1936318" cy="1139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40">
                <a:solidFill>
                  <a:srgbClr val="FEFFFF"/>
                </a:solidFill>
              </a:defRPr>
            </a:lvl1pPr>
          </a:lstStyle>
          <a:p>
            <a:fld id="{789F3F54-1691-49B7-8F3B-CA132CB0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2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  <p:sldLayoutId id="2147483927" r:id="rId14"/>
    <p:sldLayoutId id="2147483928" r:id="rId15"/>
    <p:sldLayoutId id="2147483929" r:id="rId16"/>
  </p:sldLayoutIdLst>
  <p:txStyles>
    <p:titleStyle>
      <a:lvl1pPr algn="l" defTabSz="1426418" rtl="0" eaLnBrk="1" latinLnBrk="0" hangingPunct="1">
        <a:spcBef>
          <a:spcPct val="0"/>
        </a:spcBef>
        <a:buNone/>
        <a:defRPr sz="11232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069814" indent="-1069814" algn="l" defTabSz="1426418" rtl="0" eaLnBrk="1" latinLnBrk="0" hangingPunct="1">
        <a:spcBef>
          <a:spcPts val="3120"/>
        </a:spcBef>
        <a:spcAft>
          <a:spcPts val="0"/>
        </a:spcAft>
        <a:buClr>
          <a:schemeClr val="accent1"/>
        </a:buClr>
        <a:buFont typeface="Wingdings 3" charset="2"/>
        <a:buChar char=""/>
        <a:defRPr sz="561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317930" indent="-891511" algn="l" defTabSz="1426418" rtl="0" eaLnBrk="1" latinLnBrk="0" hangingPunct="1">
        <a:spcBef>
          <a:spcPts val="3120"/>
        </a:spcBef>
        <a:spcAft>
          <a:spcPts val="0"/>
        </a:spcAft>
        <a:buClr>
          <a:schemeClr val="accent1"/>
        </a:buClr>
        <a:buFont typeface="Wingdings 3" charset="2"/>
        <a:buChar char=""/>
        <a:defRPr sz="4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3566046" indent="-713209" algn="l" defTabSz="1426418" rtl="0" eaLnBrk="1" latinLnBrk="0" hangingPunct="1">
        <a:spcBef>
          <a:spcPts val="3120"/>
        </a:spcBef>
        <a:spcAft>
          <a:spcPts val="0"/>
        </a:spcAft>
        <a:buClr>
          <a:schemeClr val="accent1"/>
        </a:buClr>
        <a:buFont typeface="Wingdings 3" charset="2"/>
        <a:buChar char=""/>
        <a:defRPr sz="436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4992464" indent="-713209" algn="l" defTabSz="1426418" rtl="0" eaLnBrk="1" latinLnBrk="0" hangingPunct="1">
        <a:spcBef>
          <a:spcPts val="3120"/>
        </a:spcBef>
        <a:spcAft>
          <a:spcPts val="0"/>
        </a:spcAft>
        <a:buClr>
          <a:schemeClr val="accent1"/>
        </a:buClr>
        <a:buFont typeface="Wingdings 3" charset="2"/>
        <a:buChar char=""/>
        <a:defRPr sz="374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418882" indent="-713209" algn="l" defTabSz="1426418" rtl="0" eaLnBrk="1" latinLnBrk="0" hangingPunct="1">
        <a:spcBef>
          <a:spcPts val="3120"/>
        </a:spcBef>
        <a:spcAft>
          <a:spcPts val="0"/>
        </a:spcAft>
        <a:buClr>
          <a:schemeClr val="accent1"/>
        </a:buClr>
        <a:buFont typeface="Wingdings 3" charset="2"/>
        <a:buChar char=""/>
        <a:defRPr sz="374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7845301" indent="-713209" algn="l" defTabSz="1426418" rtl="0" eaLnBrk="1" latinLnBrk="0" hangingPunct="1">
        <a:spcBef>
          <a:spcPts val="3120"/>
        </a:spcBef>
        <a:spcAft>
          <a:spcPts val="0"/>
        </a:spcAft>
        <a:buClr>
          <a:schemeClr val="accent1"/>
        </a:buClr>
        <a:buFont typeface="Wingdings 3" charset="2"/>
        <a:buChar char=""/>
        <a:defRPr sz="374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271719" indent="-713209" algn="l" defTabSz="1426418" rtl="0" eaLnBrk="1" latinLnBrk="0" hangingPunct="1">
        <a:spcBef>
          <a:spcPts val="3120"/>
        </a:spcBef>
        <a:spcAft>
          <a:spcPts val="0"/>
        </a:spcAft>
        <a:buClr>
          <a:schemeClr val="accent1"/>
        </a:buClr>
        <a:buFont typeface="Wingdings 3" charset="2"/>
        <a:buChar char=""/>
        <a:defRPr sz="374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0698137" indent="-713209" algn="l" defTabSz="1426418" rtl="0" eaLnBrk="1" latinLnBrk="0" hangingPunct="1">
        <a:spcBef>
          <a:spcPts val="3120"/>
        </a:spcBef>
        <a:spcAft>
          <a:spcPts val="0"/>
        </a:spcAft>
        <a:buClr>
          <a:schemeClr val="accent1"/>
        </a:buClr>
        <a:buFont typeface="Wingdings 3" charset="2"/>
        <a:buChar char=""/>
        <a:defRPr sz="374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124555" indent="-713209" algn="l" defTabSz="1426418" rtl="0" eaLnBrk="1" latinLnBrk="0" hangingPunct="1">
        <a:spcBef>
          <a:spcPts val="3120"/>
        </a:spcBef>
        <a:spcAft>
          <a:spcPts val="0"/>
        </a:spcAft>
        <a:buClr>
          <a:schemeClr val="accent1"/>
        </a:buClr>
        <a:buFont typeface="Wingdings 3" charset="2"/>
        <a:buChar char=""/>
        <a:defRPr sz="374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6418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1pPr>
      <a:lvl2pPr marL="1426418" algn="l" defTabSz="1426418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2pPr>
      <a:lvl3pPr marL="2852837" algn="l" defTabSz="1426418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3pPr>
      <a:lvl4pPr marL="4279255" algn="l" defTabSz="1426418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4pPr>
      <a:lvl5pPr marL="5705673" algn="l" defTabSz="1426418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5pPr>
      <a:lvl6pPr marL="7132091" algn="l" defTabSz="1426418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6pPr>
      <a:lvl7pPr marL="8558510" algn="l" defTabSz="1426418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7pPr>
      <a:lvl8pPr marL="9984928" algn="l" defTabSz="1426418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8pPr>
      <a:lvl9pPr marL="11411346" algn="l" defTabSz="1426418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6CD9160-A57D-4598-BEEB-7C679E7C0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899" y="527088"/>
            <a:ext cx="9733333" cy="16090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FC6908-7BC2-44AC-A063-5C4E16FC4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9998" y="321726"/>
            <a:ext cx="1814398" cy="181439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F6639EF-2646-4980-A67C-746B882686B1}"/>
              </a:ext>
            </a:extLst>
          </p:cNvPr>
          <p:cNvSpPr/>
          <p:nvPr/>
        </p:nvSpPr>
        <p:spPr>
          <a:xfrm>
            <a:off x="4839872" y="3394738"/>
            <a:ext cx="7462650" cy="45023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45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1933A1-3EDC-45DB-871D-4C841B47E828}"/>
              </a:ext>
            </a:extLst>
          </p:cNvPr>
          <p:cNvSpPr txBox="1"/>
          <p:nvPr/>
        </p:nvSpPr>
        <p:spPr>
          <a:xfrm>
            <a:off x="5291715" y="3574065"/>
            <a:ext cx="3306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Project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Proposal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32F1B1-72E8-41B6-BD40-E2228E411CEE}"/>
              </a:ext>
            </a:extLst>
          </p:cNvPr>
          <p:cNvSpPr txBox="1"/>
          <p:nvPr/>
        </p:nvSpPr>
        <p:spPr>
          <a:xfrm>
            <a:off x="4836336" y="4338889"/>
            <a:ext cx="7117990" cy="267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/>
            <a:r>
              <a:rPr lang="en-GB" sz="2800" i="1" dirty="0"/>
              <a:t>Create a business management  system consisting of two applications for a local fresh juice company:</a:t>
            </a:r>
          </a:p>
          <a:p>
            <a:pPr marL="985282" lvl="1" indent="-417760" algn="just" hangingPunct="0">
              <a:buFont typeface="Arial" panose="020B0604020202020204" pitchFamily="34" charset="0"/>
              <a:buChar char="•"/>
            </a:pPr>
            <a:r>
              <a:rPr lang="en-GB" sz="2800" i="1" dirty="0"/>
              <a:t>A desktop application for management.</a:t>
            </a:r>
          </a:p>
          <a:p>
            <a:pPr marL="985282" lvl="1" indent="-417760" algn="just" hangingPunct="0">
              <a:buFont typeface="Arial" panose="020B0604020202020204" pitchFamily="34" charset="0"/>
              <a:buChar char="•"/>
            </a:pPr>
            <a:r>
              <a:rPr lang="en-GB" sz="2800" i="1" dirty="0"/>
              <a:t>A mobile application for salesmen and management.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A8B7C78-800B-4C32-9CEA-1C042A9A54DF}"/>
              </a:ext>
            </a:extLst>
          </p:cNvPr>
          <p:cNvSpPr/>
          <p:nvPr/>
        </p:nvSpPr>
        <p:spPr>
          <a:xfrm>
            <a:off x="12538323" y="3394738"/>
            <a:ext cx="10988029" cy="459874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212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275D99F-83AE-4F43-AAAE-6E5AB37C5C76}"/>
              </a:ext>
            </a:extLst>
          </p:cNvPr>
          <p:cNvGrpSpPr/>
          <p:nvPr/>
        </p:nvGrpSpPr>
        <p:grpSpPr>
          <a:xfrm>
            <a:off x="12718027" y="3661172"/>
            <a:ext cx="10486197" cy="4037589"/>
            <a:chOff x="3771713" y="1300773"/>
            <a:chExt cx="4134450" cy="251438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009B62-E41B-4304-84B0-062569EF5B36}"/>
                </a:ext>
              </a:extLst>
            </p:cNvPr>
            <p:cNvSpPr txBox="1"/>
            <p:nvPr/>
          </p:nvSpPr>
          <p:spPr>
            <a:xfrm>
              <a:off x="3771713" y="1300773"/>
              <a:ext cx="1310946" cy="418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Methodology</a:t>
              </a:r>
              <a:r>
                <a:rPr lang="en-US" sz="4000" b="1" dirty="0">
                  <a:solidFill>
                    <a:schemeClr val="accent1">
                      <a:lumMod val="75000"/>
                    </a:schemeClr>
                  </a:solidFill>
                </a:rPr>
                <a:t>: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B36510-3873-48FD-BC5F-78AA69842F66}"/>
                </a:ext>
              </a:extLst>
            </p:cNvPr>
            <p:cNvSpPr txBox="1"/>
            <p:nvPr/>
          </p:nvSpPr>
          <p:spPr>
            <a:xfrm>
              <a:off x="3771713" y="1708849"/>
              <a:ext cx="4134450" cy="2106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17760" indent="-417760" algn="just" hangingPunct="0">
                <a:buFont typeface="Arial" panose="020B0604020202020204" pitchFamily="34" charset="0"/>
                <a:buChar char="•"/>
              </a:pPr>
              <a:r>
                <a:rPr lang="en-GB" sz="2800" i="1" dirty="0"/>
                <a:t>Create a  MySQL database to store the company’s information.</a:t>
              </a:r>
            </a:p>
            <a:p>
              <a:pPr marL="417760" indent="-417760" algn="just" hangingPunct="0">
                <a:buFont typeface="Arial" panose="020B0604020202020204" pitchFamily="34" charset="0"/>
                <a:buChar char="•"/>
              </a:pPr>
              <a:r>
                <a:rPr lang="en-GB" sz="2800" i="1" dirty="0"/>
                <a:t>Create a web-based API using a generator to be used by both applications.</a:t>
              </a:r>
            </a:p>
            <a:p>
              <a:pPr marL="417760" indent="-417760" algn="just" hangingPunct="0">
                <a:buFont typeface="Arial" panose="020B0604020202020204" pitchFamily="34" charset="0"/>
                <a:buChar char="•"/>
              </a:pPr>
              <a:r>
                <a:rPr lang="en-GB" sz="2800" i="1" dirty="0"/>
                <a:t>Create an Android application using Android Studio and Java.</a:t>
              </a:r>
            </a:p>
            <a:p>
              <a:pPr marL="417760" indent="-417760" algn="just" hangingPunct="0">
                <a:buFont typeface="Arial" panose="020B0604020202020204" pitchFamily="34" charset="0"/>
                <a:buChar char="•"/>
              </a:pPr>
              <a:r>
                <a:rPr lang="en-GB" sz="2800" i="1" dirty="0"/>
                <a:t>Create a management application using NetBeans and </a:t>
              </a:r>
              <a:r>
                <a:rPr lang="en-GB" sz="2800" i="1" dirty="0" err="1"/>
                <a:t>JSwing</a:t>
              </a:r>
              <a:r>
                <a:rPr lang="en-GB" sz="2800" i="1" dirty="0"/>
                <a:t>.</a:t>
              </a:r>
              <a:endParaRPr lang="en-US" sz="28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981EBB-584A-4C99-9BA7-D2CF0FA6D085}"/>
              </a:ext>
            </a:extLst>
          </p:cNvPr>
          <p:cNvGrpSpPr/>
          <p:nvPr/>
        </p:nvGrpSpPr>
        <p:grpSpPr>
          <a:xfrm>
            <a:off x="14472737" y="14405681"/>
            <a:ext cx="9266988" cy="6095640"/>
            <a:chOff x="14287408" y="17034208"/>
            <a:chExt cx="9764990" cy="442116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1F63F3E-CA6F-4E01-A75E-F4C02234CD99}"/>
                </a:ext>
              </a:extLst>
            </p:cNvPr>
            <p:cNvSpPr/>
            <p:nvPr/>
          </p:nvSpPr>
          <p:spPr>
            <a:xfrm>
              <a:off x="14287408" y="17034208"/>
              <a:ext cx="9764990" cy="4201734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sz="145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43232C-50DD-4413-9CDC-81F1E5E16301}"/>
                </a:ext>
              </a:extLst>
            </p:cNvPr>
            <p:cNvSpPr txBox="1"/>
            <p:nvPr/>
          </p:nvSpPr>
          <p:spPr>
            <a:xfrm>
              <a:off x="14846470" y="17119385"/>
              <a:ext cx="1907385" cy="554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Results: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EEB582-7D3E-442B-BAF7-CD368809E672}"/>
                </a:ext>
              </a:extLst>
            </p:cNvPr>
            <p:cNvSpPr txBox="1"/>
            <p:nvPr/>
          </p:nvSpPr>
          <p:spPr>
            <a:xfrm>
              <a:off x="14311788" y="17682547"/>
              <a:ext cx="9716230" cy="3772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75879" indent="-275879" algn="just" hangingPunct="0">
                <a:buFont typeface="Arial" panose="020B0604020202020204" pitchFamily="34" charset="0"/>
                <a:buChar char="•"/>
              </a:pPr>
              <a:r>
                <a:rPr lang="en-GB" sz="2800" i="1" dirty="0"/>
                <a:t>A business Management system that allows a company to track their sales, manage their inventory etc.</a:t>
              </a:r>
            </a:p>
            <a:p>
              <a:pPr marL="275879" indent="-275879" algn="just" hangingPunct="0">
                <a:buFont typeface="Arial" panose="020B0604020202020204" pitchFamily="34" charset="0"/>
                <a:buChar char="•"/>
              </a:pPr>
              <a:r>
                <a:rPr lang="en-GB" sz="2800" i="1" dirty="0"/>
                <a:t> Reduced amount of paper used to print receipts and reports.</a:t>
              </a:r>
            </a:p>
            <a:p>
              <a:pPr marL="275879" indent="-275879" algn="just" hangingPunct="0">
                <a:buFont typeface="Arial" panose="020B0604020202020204" pitchFamily="34" charset="0"/>
                <a:buChar char="•"/>
              </a:pPr>
              <a:r>
                <a:rPr lang="en-GB" sz="2800" i="1" dirty="0"/>
                <a:t>Records always up to date with the latest information.</a:t>
              </a:r>
            </a:p>
            <a:p>
              <a:pPr marL="275879" indent="-275879" algn="just" hangingPunct="0">
                <a:buFont typeface="Arial" panose="020B0604020202020204" pitchFamily="34" charset="0"/>
                <a:buChar char="•"/>
              </a:pPr>
              <a:r>
                <a:rPr lang="en-GB" sz="2800" i="1" dirty="0"/>
                <a:t>Organises actions between the director and his employees and leads to more efficient management.</a:t>
              </a:r>
              <a:endParaRPr lang="en-US" sz="280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CBB96BD-0B99-4376-9A40-660E3E8F9AB9}"/>
              </a:ext>
            </a:extLst>
          </p:cNvPr>
          <p:cNvSpPr txBox="1"/>
          <p:nvPr/>
        </p:nvSpPr>
        <p:spPr>
          <a:xfrm>
            <a:off x="-54589" y="14171322"/>
            <a:ext cx="4109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Objectives:</a:t>
            </a:r>
          </a:p>
        </p:txBody>
      </p:sp>
      <p:sp>
        <p:nvSpPr>
          <p:cNvPr id="28" name="Subtitle 27">
            <a:extLst>
              <a:ext uri="{FF2B5EF4-FFF2-40B4-BE49-F238E27FC236}">
                <a16:creationId xmlns:a16="http://schemas.microsoft.com/office/drawing/2014/main" id="{4C2F7D88-23B0-4A21-9685-CF1E99985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2648" y="2186043"/>
            <a:ext cx="8893584" cy="93513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PANAYIOTA MICHAELIDES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99CB9B8-EB42-46EF-903B-2ADBE7BEF233}"/>
              </a:ext>
            </a:extLst>
          </p:cNvPr>
          <p:cNvGrpSpPr/>
          <p:nvPr/>
        </p:nvGrpSpPr>
        <p:grpSpPr>
          <a:xfrm>
            <a:off x="4583367" y="8259921"/>
            <a:ext cx="9579062" cy="12145805"/>
            <a:chOff x="4133750" y="8696353"/>
            <a:chExt cx="9703681" cy="10341218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7F7294B-3CD1-4DEB-B9D3-6C71C96C9C66}"/>
                </a:ext>
              </a:extLst>
            </p:cNvPr>
            <p:cNvSpPr/>
            <p:nvPr/>
          </p:nvSpPr>
          <p:spPr>
            <a:xfrm>
              <a:off x="4133750" y="8696353"/>
              <a:ext cx="9703681" cy="10341218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sz="1212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8D53CD-E81D-4C33-B4F6-E682C262AAAC}"/>
                </a:ext>
              </a:extLst>
            </p:cNvPr>
            <p:cNvSpPr txBox="1"/>
            <p:nvPr/>
          </p:nvSpPr>
          <p:spPr>
            <a:xfrm>
              <a:off x="4851313" y="13143341"/>
              <a:ext cx="4947715" cy="585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Desktop Application: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1A90EB6-94E2-4801-BB0A-33F94FAFAE43}"/>
                </a:ext>
              </a:extLst>
            </p:cNvPr>
            <p:cNvSpPr txBox="1"/>
            <p:nvPr/>
          </p:nvSpPr>
          <p:spPr>
            <a:xfrm>
              <a:off x="4133750" y="13597597"/>
              <a:ext cx="9410325" cy="2426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99526" algn="just" hangingPunct="0"/>
              <a:r>
                <a:rPr lang="en-GB" sz="2800" i="1" dirty="0"/>
                <a:t>Create a desktop business management  application, which allows:</a:t>
              </a:r>
            </a:p>
            <a:p>
              <a:pPr lvl="1" indent="-267997" algn="just" hangingPunct="0">
                <a:buFont typeface="Arial" panose="020B0604020202020204" pitchFamily="34" charset="0"/>
                <a:buChar char="•"/>
              </a:pPr>
              <a:r>
                <a:rPr lang="en-GB" sz="2800" i="1" dirty="0"/>
                <a:t> The director to get an overview of the company and manage different entities.</a:t>
              </a:r>
            </a:p>
            <a:p>
              <a:pPr lvl="1" indent="-267997" algn="just" hangingPunct="0">
                <a:buFont typeface="Arial" panose="020B0604020202020204" pitchFamily="34" charset="0"/>
                <a:buChar char="•"/>
              </a:pPr>
              <a:r>
                <a:rPr lang="en-GB" sz="2800" i="1" dirty="0"/>
                <a:t> Allows to print sales statements and showing graphs .</a:t>
              </a:r>
              <a:endParaRPr lang="en-US" sz="28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960578A-FBE7-433E-9699-FBF7D48A88F5}"/>
                </a:ext>
              </a:extLst>
            </p:cNvPr>
            <p:cNvSpPr txBox="1"/>
            <p:nvPr/>
          </p:nvSpPr>
          <p:spPr>
            <a:xfrm>
              <a:off x="5052115" y="8905316"/>
              <a:ext cx="4664817" cy="585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Mobile Application: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7AF8EFD-B902-40AF-88E6-5C7D0404B195}"/>
                </a:ext>
              </a:extLst>
            </p:cNvPr>
            <p:cNvSpPr txBox="1"/>
            <p:nvPr/>
          </p:nvSpPr>
          <p:spPr>
            <a:xfrm>
              <a:off x="4404586" y="9489102"/>
              <a:ext cx="9139488" cy="3597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hangingPunct="0"/>
              <a:r>
                <a:rPr lang="en-GB" sz="2800" i="1" dirty="0"/>
                <a:t>Create a mobile application for  the managers and salesmen which allows:</a:t>
              </a:r>
            </a:p>
            <a:p>
              <a:pPr marL="867048" lvl="1" indent="-449289" algn="just" hangingPunct="0">
                <a:buFont typeface="Arial" panose="020B0604020202020204" pitchFamily="34" charset="0"/>
                <a:buChar char="•"/>
              </a:pPr>
              <a:r>
                <a:rPr lang="en-GB" sz="2800" i="1" dirty="0"/>
                <a:t> Recording of sales to each individual customer and printing statements of purchases.  </a:t>
              </a:r>
            </a:p>
            <a:p>
              <a:pPr marL="867048" lvl="1" indent="-449289" algn="just" hangingPunct="0">
                <a:buFont typeface="Arial" panose="020B0604020202020204" pitchFamily="34" charset="0"/>
                <a:buChar char="•"/>
              </a:pPr>
              <a:r>
                <a:rPr lang="en-GB" sz="2800" i="1" dirty="0"/>
                <a:t>Manage lists of products, customers , suppliers etc which can be printed .</a:t>
              </a:r>
            </a:p>
            <a:p>
              <a:pPr marL="867048" lvl="1" indent="-449289" algn="just" hangingPunct="0">
                <a:buFont typeface="Arial" panose="020B0604020202020204" pitchFamily="34" charset="0"/>
                <a:buChar char="•"/>
              </a:pPr>
              <a:r>
                <a:rPr lang="en-GB" sz="2800" i="1" dirty="0"/>
                <a:t>Provide useful statistics about the performance.</a:t>
              </a:r>
              <a:endParaRPr lang="en-US" sz="28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59E27BF-2897-4E83-9E2C-0505B2C64547}"/>
                </a:ext>
              </a:extLst>
            </p:cNvPr>
            <p:cNvSpPr txBox="1"/>
            <p:nvPr/>
          </p:nvSpPr>
          <p:spPr>
            <a:xfrm>
              <a:off x="4851313" y="16107177"/>
              <a:ext cx="4664817" cy="588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Overall: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D7BA3A9-9EE3-4D2F-B151-CFA52EE58798}"/>
                </a:ext>
              </a:extLst>
            </p:cNvPr>
            <p:cNvSpPr txBox="1"/>
            <p:nvPr/>
          </p:nvSpPr>
          <p:spPr>
            <a:xfrm>
              <a:off x="4448095" y="16641461"/>
              <a:ext cx="8664405" cy="2035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hangingPunct="0"/>
              <a:r>
                <a:rPr lang="en-US" sz="2800" dirty="0"/>
                <a:t>Create synchronized system that allows:</a:t>
              </a:r>
            </a:p>
            <a:p>
              <a:pPr marL="1844448" lvl="1" indent="-709403" algn="just" hangingPunct="0">
                <a:buFont typeface="Arial" panose="020B0604020202020204" pitchFamily="34" charset="0"/>
                <a:buChar char="•"/>
              </a:pPr>
              <a:r>
                <a:rPr lang="en-US" sz="2800" dirty="0"/>
                <a:t> Members of the company to share information.</a:t>
              </a:r>
            </a:p>
            <a:p>
              <a:pPr marL="1844448" lvl="1" indent="-709403" algn="just" hangingPunct="0">
                <a:buFont typeface="Arial" panose="020B0604020202020204" pitchFamily="34" charset="0"/>
                <a:buChar char="•"/>
              </a:pPr>
              <a:r>
                <a:rPr lang="en-US" sz="2800" dirty="0"/>
                <a:t>Managers to analyze the company’s performance.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EC86F7D-ED28-4B1C-832E-B90EC7EA2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1787" y="8416499"/>
            <a:ext cx="9360866" cy="55999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B8F731-78D2-4CDB-90A2-4FB915E10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50033" y="12254452"/>
            <a:ext cx="6034694" cy="79155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2B9D47A-7CFD-4B87-A692-F16E9C56FCCE}"/>
              </a:ext>
            </a:extLst>
          </p:cNvPr>
          <p:cNvGrpSpPr/>
          <p:nvPr/>
        </p:nvGrpSpPr>
        <p:grpSpPr>
          <a:xfrm>
            <a:off x="23762152" y="3385838"/>
            <a:ext cx="6034695" cy="8463262"/>
            <a:chOff x="8961912" y="1158661"/>
            <a:chExt cx="3007789" cy="208177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C40FC18-F823-4D2E-9CFB-86A7A53307C6}"/>
                </a:ext>
              </a:extLst>
            </p:cNvPr>
            <p:cNvSpPr/>
            <p:nvPr/>
          </p:nvSpPr>
          <p:spPr>
            <a:xfrm>
              <a:off x="8961912" y="1158661"/>
              <a:ext cx="3007789" cy="2081777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sz="145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319FB26-853D-45E2-8068-C95CB97C88A8}"/>
                </a:ext>
              </a:extLst>
            </p:cNvPr>
            <p:cNvSpPr txBox="1"/>
            <p:nvPr/>
          </p:nvSpPr>
          <p:spPr>
            <a:xfrm>
              <a:off x="9168431" y="1267993"/>
              <a:ext cx="1460595" cy="182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Conclusion:</a:t>
              </a:r>
              <a:endParaRPr lang="en-US" sz="4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07D8C3-94EB-436D-92F0-C9BFB32FC694}"/>
                </a:ext>
              </a:extLst>
            </p:cNvPr>
            <p:cNvSpPr/>
            <p:nvPr/>
          </p:nvSpPr>
          <p:spPr>
            <a:xfrm>
              <a:off x="9110187" y="1464647"/>
              <a:ext cx="2789649" cy="14005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75879" indent="-275879" algn="just" hangingPunct="0">
                <a:buFont typeface="Arial" panose="020B0604020202020204" pitchFamily="34" charset="0"/>
                <a:buChar char="•"/>
              </a:pPr>
              <a:r>
                <a:rPr lang="en-GB" sz="2800" i="1" dirty="0"/>
                <a:t>The mobile application allows the system to be used at any time and location.</a:t>
              </a:r>
            </a:p>
            <a:p>
              <a:pPr marL="275879" indent="-275879" algn="just" hangingPunct="0">
                <a:buFont typeface="Arial" panose="020B0604020202020204" pitchFamily="34" charset="0"/>
                <a:buChar char="•"/>
              </a:pPr>
              <a:r>
                <a:rPr lang="en-US" sz="2800" dirty="0"/>
                <a:t>The desktop application gives a more detailed view of various statistics to the manager </a:t>
              </a:r>
            </a:p>
            <a:p>
              <a:pPr algn="just" hangingPunct="0"/>
              <a:r>
                <a:rPr lang="en-US" sz="2800" dirty="0"/>
                <a:t>      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-&gt; </a:t>
              </a:r>
              <a:r>
                <a:rPr lang="en-US" sz="2800" dirty="0"/>
                <a:t>leads to better management 	over company resources.</a:t>
              </a:r>
            </a:p>
            <a:p>
              <a:pPr marL="275879" indent="-275879" algn="just" hangingPunct="0">
                <a:buFont typeface="Arial" panose="020B0604020202020204" pitchFamily="34" charset="0"/>
                <a:buChar char="•"/>
              </a:pPr>
              <a:r>
                <a:rPr lang="en-US" sz="2800" dirty="0"/>
                <a:t>The entire system helps the company to be more organized and efficient.</a:t>
              </a:r>
            </a:p>
          </p:txBody>
        </p:sp>
      </p:grpSp>
      <p:pic>
        <p:nvPicPr>
          <p:cNvPr id="27" name="Picture 26" descr="A close up of a black background&#10;&#10;Description generated with high confidence">
            <a:extLst>
              <a:ext uri="{FF2B5EF4-FFF2-40B4-BE49-F238E27FC236}">
                <a16:creationId xmlns:a16="http://schemas.microsoft.com/office/drawing/2014/main" id="{417365DB-E461-4A6A-9A5A-DACCE15C70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311" y="4555993"/>
            <a:ext cx="2824376" cy="2824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DDB6EF8-7FE8-4330-ADAF-6A82E8431BB9}"/>
              </a:ext>
            </a:extLst>
          </p:cNvPr>
          <p:cNvSpPr/>
          <p:nvPr/>
        </p:nvSpPr>
        <p:spPr>
          <a:xfrm>
            <a:off x="1405587" y="3474943"/>
            <a:ext cx="3226690" cy="418516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45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80BB9E-CF31-47E5-8393-81E410AA1878}"/>
              </a:ext>
            </a:extLst>
          </p:cNvPr>
          <p:cNvSpPr txBox="1"/>
          <p:nvPr/>
        </p:nvSpPr>
        <p:spPr>
          <a:xfrm>
            <a:off x="2190902" y="3677608"/>
            <a:ext cx="20585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Download 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QR code: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091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261</TotalTime>
  <Words>292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panayiota michaelidou</dc:creator>
  <cp:lastModifiedBy>panayiota michaelidou</cp:lastModifiedBy>
  <cp:revision>18</cp:revision>
  <dcterms:created xsi:type="dcterms:W3CDTF">2018-04-27T07:36:49Z</dcterms:created>
  <dcterms:modified xsi:type="dcterms:W3CDTF">2018-05-03T08:11:31Z</dcterms:modified>
</cp:coreProperties>
</file>