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diagrams/colors1.xml" ContentType="application/vnd.openxmlformats-officedocument.drawingml.diagramColors+xml"/>
  <Override PartName="/ppt/diagrams/data1.xml" ContentType="application/vnd.openxmlformats-officedocument.drawingml.diagramData+xml"/>
  <Override PartName="/ppt/diagrams/drawing1.xml" ContentType="application/vnd.ms-office.drawingml.diagramDrawing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fonts/font1.fntdata" ContentType="application/x-fontdata"/>
  <Override PartName="/ppt/fonts/font10.fntdata" ContentType="application/x-fontdata"/>
  <Override PartName="/ppt/fonts/font11.fntdata" ContentType="application/x-fontdata"/>
  <Override PartName="/ppt/fonts/font12.fntdata" ContentType="application/x-fontdata"/>
  <Override PartName="/ppt/fonts/font2.fntdata" ContentType="application/x-fontdata"/>
  <Override PartName="/ppt/fonts/font3.fntdata" ContentType="application/x-fontdata"/>
  <Override PartName="/ppt/fonts/font4.fntdata" ContentType="application/x-fontdata"/>
  <Override PartName="/ppt/fonts/font5.fntdata" ContentType="application/x-fontdata"/>
  <Override PartName="/ppt/fonts/font6.fntdata" ContentType="application/x-fontdata"/>
  <Override PartName="/ppt/fonts/font7.fntdata" ContentType="application/x-fontdata"/>
  <Override PartName="/ppt/fonts/font8.fntdata" ContentType="application/x-fontdata"/>
  <Override PartName="/ppt/fonts/font9.fntdata" ContentType="application/x-fontdata"/>
  <Override PartName="/ppt/handoutMasters/handoutMaster1.xml" ContentType="application/vnd.openxmlformats-officedocument.presentationml.handoutMaster+xml"/>
  <Override PartName="/ppt/media/image33.svg" ContentType="image/svg+xml"/>
  <Override PartName="/ppt/media/image35.svg" ContentType="image/svg+xml"/>
  <Override PartName="/ppt/media/image37.svg" ContentType="image/svg+xml"/>
  <Override PartName="/ppt/media/image39.svg" ContentType="image/svg+xml"/>
  <Override PartName="/ppt/media/image41.svg" ContentType="image/svg+xml"/>
  <Override PartName="/ppt/media/image43.svg" ContentType="image/svg+xml"/>
  <Override PartName="/ppt/media/image45.svg" ContentType="image/svg+xml"/>
  <Override PartName="/ppt/media/image47.svg" ContentType="image/svg+xml"/>
  <Override PartName="/ppt/media/image49.svg" ContentType="image/svg+xml"/>
  <Override PartName="/ppt/media/image51.svg" ContentType="image/svg+xml"/>
  <Override PartName="/ppt/media/image52.svg" ContentType="image/svg+xml"/>
  <Override PartName="/ppt/media/image53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00.xml" ContentType="application/vnd.openxmlformats-officedocument.presentationml.tags+xml"/>
  <Override PartName="/ppt/tags/tag101.xml" ContentType="application/vnd.openxmlformats-officedocument.presentationml.tags+xml"/>
  <Override PartName="/ppt/tags/tag102.xml" ContentType="application/vnd.openxmlformats-officedocument.presentationml.tags+xml"/>
  <Override PartName="/ppt/tags/tag103.xml" ContentType="application/vnd.openxmlformats-officedocument.presentationml.tags+xml"/>
  <Override PartName="/ppt/tags/tag104.xml" ContentType="application/vnd.openxmlformats-officedocument.presentationml.tags+xml"/>
  <Override PartName="/ppt/tags/tag105.xml" ContentType="application/vnd.openxmlformats-officedocument.presentationml.tags+xml"/>
  <Override PartName="/ppt/tags/tag106.xml" ContentType="application/vnd.openxmlformats-officedocument.presentationml.tags+xml"/>
  <Override PartName="/ppt/tags/tag107.xml" ContentType="application/vnd.openxmlformats-officedocument.presentationml.tags+xml"/>
  <Override PartName="/ppt/tags/tag108.xml" ContentType="application/vnd.openxmlformats-officedocument.presentationml.tags+xml"/>
  <Override PartName="/ppt/tags/tag109.xml" ContentType="application/vnd.openxmlformats-officedocument.presentationml.tags+xml"/>
  <Override PartName="/ppt/tags/tag11.xml" ContentType="application/vnd.openxmlformats-officedocument.presentationml.tags+xml"/>
  <Override PartName="/ppt/tags/tag110.xml" ContentType="application/vnd.openxmlformats-officedocument.presentationml.tags+xml"/>
  <Override PartName="/ppt/tags/tag111.xml" ContentType="application/vnd.openxmlformats-officedocument.presentationml.tags+xml"/>
  <Override PartName="/ppt/tags/tag112.xml" ContentType="application/vnd.openxmlformats-officedocument.presentationml.tags+xml"/>
  <Override PartName="/ppt/tags/tag113.xml" ContentType="application/vnd.openxmlformats-officedocument.presentationml.tags+xml"/>
  <Override PartName="/ppt/tags/tag114.xml" ContentType="application/vnd.openxmlformats-officedocument.presentationml.tags+xml"/>
  <Override PartName="/ppt/tags/tag115.xml" ContentType="application/vnd.openxmlformats-officedocument.presentationml.tags+xml"/>
  <Override PartName="/ppt/tags/tag116.xml" ContentType="application/vnd.openxmlformats-officedocument.presentationml.tags+xml"/>
  <Override PartName="/ppt/tags/tag117.xml" ContentType="application/vnd.openxmlformats-officedocument.presentationml.tags+xml"/>
  <Override PartName="/ppt/tags/tag118.xml" ContentType="application/vnd.openxmlformats-officedocument.presentationml.tags+xml"/>
  <Override PartName="/ppt/tags/tag119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64.xml" ContentType="application/vnd.openxmlformats-officedocument.presentationml.tags+xml"/>
  <Override PartName="/ppt/tags/tag65.xml" ContentType="application/vnd.openxmlformats-officedocument.presentationml.tags+xml"/>
  <Override PartName="/ppt/tags/tag66.xml" ContentType="application/vnd.openxmlformats-officedocument.presentationml.tags+xml"/>
  <Override PartName="/ppt/tags/tag67.xml" ContentType="application/vnd.openxmlformats-officedocument.presentationml.tags+xml"/>
  <Override PartName="/ppt/tags/tag68.xml" ContentType="application/vnd.openxmlformats-officedocument.presentationml.tags+xml"/>
  <Override PartName="/ppt/tags/tag69.xml" ContentType="application/vnd.openxmlformats-officedocument.presentationml.tags+xml"/>
  <Override PartName="/ppt/tags/tag7.xml" ContentType="application/vnd.openxmlformats-officedocument.presentationml.tags+xml"/>
  <Override PartName="/ppt/tags/tag70.xml" ContentType="application/vnd.openxmlformats-officedocument.presentationml.tags+xml"/>
  <Override PartName="/ppt/tags/tag71.xml" ContentType="application/vnd.openxmlformats-officedocument.presentationml.tags+xml"/>
  <Override PartName="/ppt/tags/tag72.xml" ContentType="application/vnd.openxmlformats-officedocument.presentationml.tags+xml"/>
  <Override PartName="/ppt/tags/tag73.xml" ContentType="application/vnd.openxmlformats-officedocument.presentationml.tags+xml"/>
  <Override PartName="/ppt/tags/tag74.xml" ContentType="application/vnd.openxmlformats-officedocument.presentationml.tags+xml"/>
  <Override PartName="/ppt/tags/tag75.xml" ContentType="application/vnd.openxmlformats-officedocument.presentationml.tags+xml"/>
  <Override PartName="/ppt/tags/tag76.xml" ContentType="application/vnd.openxmlformats-officedocument.presentationml.tags+xml"/>
  <Override PartName="/ppt/tags/tag77.xml" ContentType="application/vnd.openxmlformats-officedocument.presentationml.tags+xml"/>
  <Override PartName="/ppt/tags/tag78.xml" ContentType="application/vnd.openxmlformats-officedocument.presentationml.tags+xml"/>
  <Override PartName="/ppt/tags/tag79.xml" ContentType="application/vnd.openxmlformats-officedocument.presentationml.tags+xml"/>
  <Override PartName="/ppt/tags/tag8.xml" ContentType="application/vnd.openxmlformats-officedocument.presentationml.tags+xml"/>
  <Override PartName="/ppt/tags/tag80.xml" ContentType="application/vnd.openxmlformats-officedocument.presentationml.tags+xml"/>
  <Override PartName="/ppt/tags/tag81.xml" ContentType="application/vnd.openxmlformats-officedocument.presentationml.tags+xml"/>
  <Override PartName="/ppt/tags/tag82.xml" ContentType="application/vnd.openxmlformats-officedocument.presentationml.tags+xml"/>
  <Override PartName="/ppt/tags/tag83.xml" ContentType="application/vnd.openxmlformats-officedocument.presentationml.tags+xml"/>
  <Override PartName="/ppt/tags/tag84.xml" ContentType="application/vnd.openxmlformats-officedocument.presentationml.tags+xml"/>
  <Override PartName="/ppt/tags/tag85.xml" ContentType="application/vnd.openxmlformats-officedocument.presentationml.tags+xml"/>
  <Override PartName="/ppt/tags/tag86.xml" ContentType="application/vnd.openxmlformats-officedocument.presentationml.tags+xml"/>
  <Override PartName="/ppt/tags/tag87.xml" ContentType="application/vnd.openxmlformats-officedocument.presentationml.tags+xml"/>
  <Override PartName="/ppt/tags/tag88.xml" ContentType="application/vnd.openxmlformats-officedocument.presentationml.tags+xml"/>
  <Override PartName="/ppt/tags/tag89.xml" ContentType="application/vnd.openxmlformats-officedocument.presentationml.tags+xml"/>
  <Override PartName="/ppt/tags/tag9.xml" ContentType="application/vnd.openxmlformats-officedocument.presentationml.tags+xml"/>
  <Override PartName="/ppt/tags/tag90.xml" ContentType="application/vnd.openxmlformats-officedocument.presentationml.tags+xml"/>
  <Override PartName="/ppt/tags/tag91.xml" ContentType="application/vnd.openxmlformats-officedocument.presentationml.tags+xml"/>
  <Override PartName="/ppt/tags/tag92.xml" ContentType="application/vnd.openxmlformats-officedocument.presentationml.tags+xml"/>
  <Override PartName="/ppt/tags/tag93.xml" ContentType="application/vnd.openxmlformats-officedocument.presentationml.tags+xml"/>
  <Override PartName="/ppt/tags/tag94.xml" ContentType="application/vnd.openxmlformats-officedocument.presentationml.tags+xml"/>
  <Override PartName="/ppt/tags/tag95.xml" ContentType="application/vnd.openxmlformats-officedocument.presentationml.tags+xml"/>
  <Override PartName="/ppt/tags/tag96.xml" ContentType="application/vnd.openxmlformats-officedocument.presentationml.tags+xml"/>
  <Override PartName="/ppt/tags/tag97.xml" ContentType="application/vnd.openxmlformats-officedocument.presentationml.tags+xml"/>
  <Override PartName="/ppt/tags/tag98.xml" ContentType="application/vnd.openxmlformats-officedocument.presentationml.tags+xml"/>
  <Override PartName="/ppt/tags/tag9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4"/>
  </p:notesMasterIdLst>
  <p:handoutMasterIdLst>
    <p:handoutMasterId r:id="rId28"/>
  </p:handoutMasterIdLst>
  <p:sldIdLst>
    <p:sldId id="280" r:id="rId3"/>
    <p:sldId id="278" r:id="rId5"/>
    <p:sldId id="256" r:id="rId6"/>
    <p:sldId id="257" r:id="rId7"/>
    <p:sldId id="272" r:id="rId8"/>
    <p:sldId id="279" r:id="rId9"/>
    <p:sldId id="258" r:id="rId10"/>
    <p:sldId id="259" r:id="rId11"/>
    <p:sldId id="260" r:id="rId12"/>
    <p:sldId id="281" r:id="rId13"/>
    <p:sldId id="261" r:id="rId14"/>
    <p:sldId id="262" r:id="rId15"/>
    <p:sldId id="263" r:id="rId16"/>
    <p:sldId id="265" r:id="rId17"/>
    <p:sldId id="267" r:id="rId18"/>
    <p:sldId id="268" r:id="rId19"/>
    <p:sldId id="269" r:id="rId20"/>
    <p:sldId id="270" r:id="rId21"/>
    <p:sldId id="271" r:id="rId22"/>
    <p:sldId id="273" r:id="rId23"/>
    <p:sldId id="274" r:id="rId24"/>
    <p:sldId id="275" r:id="rId25"/>
    <p:sldId id="276" r:id="rId26"/>
    <p:sldId id="277" r:id="rId27"/>
  </p:sldIdLst>
  <p:sldSz cx="35999420" cy="35999420"/>
  <p:notesSz cx="6858000" cy="9144000"/>
  <p:embeddedFontLst>
    <p:embeddedFont>
      <p:font typeface="方正大标宋简体" panose="02000000000000000000" charset="-122"/>
      <p:regular r:id="rId32"/>
    </p:embeddedFont>
    <p:embeddedFont>
      <p:font typeface="微软雅黑" panose="020B0503020204020204" pitchFamily="34" charset="-122"/>
      <p:regular r:id="rId33"/>
    </p:embeddedFont>
    <p:embeddedFont>
      <p:font typeface="金山云技术体" charset="-122"/>
      <p:regular r:id="rId34"/>
    </p:embeddedFont>
    <p:embeddedFont>
      <p:font typeface="标准粗黑" panose="02000503000000000000" charset="-122"/>
      <p:regular r:id="rId35"/>
    </p:embeddedFont>
    <p:embeddedFont>
      <p:font typeface="汉仪书魂体简" panose="02010600000101010101" charset="-122"/>
      <p:regular r:id="rId36"/>
    </p:embeddedFont>
    <p:embeddedFont>
      <p:font typeface="等线" panose="02010600030101010101" charset="-122"/>
      <p:regular r:id="rId37"/>
    </p:embeddedFont>
    <p:embeddedFont>
      <p:font typeface="等线 Light" panose="02010600030101010101" charset="-122"/>
      <p:regular r:id="rId38"/>
    </p:embeddedFont>
    <p:embeddedFont>
      <p:font typeface="Calibri" panose="020F0502020204030204" charset="0"/>
      <p:regular r:id="rId39"/>
      <p:bold r:id="rId40"/>
      <p:italic r:id="rId41"/>
      <p:boldItalic r:id="rId42"/>
    </p:embeddedFont>
    <p:embeddedFont>
      <p:font typeface="汉仪书宋二简" panose="02010600000101010101" charset="-122"/>
      <p:regular r:id="rId43"/>
    </p:embeddedFont>
  </p:embeddedFontLst>
  <p:custDataLst>
    <p:tags r:id="rId44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30" autoAdjust="0"/>
    <p:restoredTop sz="94660"/>
  </p:normalViewPr>
  <p:slideViewPr>
    <p:cSldViewPr snapToGrid="0">
      <p:cViewPr varScale="1">
        <p:scale>
          <a:sx n="54" d="100"/>
          <a:sy n="54" d="100"/>
        </p:scale>
        <p:origin x="396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4" Type="http://schemas.openxmlformats.org/officeDocument/2006/relationships/tags" Target="tags/tag119.xml"/><Relationship Id="rId43" Type="http://schemas.openxmlformats.org/officeDocument/2006/relationships/font" Target="fonts/font12.fntdata"/><Relationship Id="rId42" Type="http://schemas.openxmlformats.org/officeDocument/2006/relationships/font" Target="fonts/font11.fntdata"/><Relationship Id="rId41" Type="http://schemas.openxmlformats.org/officeDocument/2006/relationships/font" Target="fonts/font10.fntdata"/><Relationship Id="rId40" Type="http://schemas.openxmlformats.org/officeDocument/2006/relationships/font" Target="fonts/font9.fntdata"/><Relationship Id="rId4" Type="http://schemas.openxmlformats.org/officeDocument/2006/relationships/notesMaster" Target="notesMasters/notesMaster1.xml"/><Relationship Id="rId39" Type="http://schemas.openxmlformats.org/officeDocument/2006/relationships/font" Target="fonts/font8.fntdata"/><Relationship Id="rId38" Type="http://schemas.openxmlformats.org/officeDocument/2006/relationships/font" Target="fonts/font7.fntdata"/><Relationship Id="rId37" Type="http://schemas.openxmlformats.org/officeDocument/2006/relationships/font" Target="fonts/font6.fntdata"/><Relationship Id="rId36" Type="http://schemas.openxmlformats.org/officeDocument/2006/relationships/font" Target="fonts/font5.fntdata"/><Relationship Id="rId35" Type="http://schemas.openxmlformats.org/officeDocument/2006/relationships/font" Target="fonts/font4.fntdata"/><Relationship Id="rId34" Type="http://schemas.openxmlformats.org/officeDocument/2006/relationships/font" Target="fonts/font3.fntdata"/><Relationship Id="rId33" Type="http://schemas.openxmlformats.org/officeDocument/2006/relationships/font" Target="fonts/font2.fntdata"/><Relationship Id="rId32" Type="http://schemas.openxmlformats.org/officeDocument/2006/relationships/font" Target="fonts/font1.fntdata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" Target="slides/slide1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#1">
  <dgm:title val=""/>
  <dgm:desc val=""/>
  <dgm:catLst>
    <dgm:cat type="accent1" pri="11200"/>
  </dgm:catLst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6C320EB-5352-40AA-A0A9-C13066E1373C}" type="doc">
      <dgm:prSet loTypeId="urn:microsoft.com/office/officeart/2005/8/layout/list1#1" loCatId="list" qsTypeId="urn:microsoft.com/office/officeart/2005/8/quickstyle/simple1#1" qsCatId="simple" csTypeId="urn:microsoft.com/office/officeart/2005/8/colors/accent1_2#1" csCatId="accent1" phldr="0"/>
      <dgm:spPr/>
      <dgm:t>
        <a:bodyPr/>
        <a:lstStyle/>
        <a:p>
          <a:endParaRPr lang="zh-CN" altLang="en-US"/>
        </a:p>
      </dgm:t>
    </dgm:pt>
    <dgm:pt modelId="{773C5012-55F9-436E-B78B-2A38D8AAA0C0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战略资源</a:t>
          </a:r>
        </a:p>
      </dgm:t>
    </dgm:pt>
    <dgm:pt modelId="{E1399106-9BE2-43F4-9430-F473CB36780F}" cxnId="{0FD16147-4F52-42CC-9523-FC12FB463585}" type="parTrans">
      <dgm:prSet/>
      <dgm:spPr/>
      <dgm:t>
        <a:bodyPr/>
        <a:lstStyle/>
        <a:p>
          <a:endParaRPr lang="zh-CN" altLang="en-US"/>
        </a:p>
      </dgm:t>
    </dgm:pt>
    <dgm:pt modelId="{507A6FE3-4D55-4ED6-A973-429D64C5DF28}" cxnId="{0FD16147-4F52-42CC-9523-FC12FB463585}" type="sibTrans">
      <dgm:prSet/>
      <dgm:spPr/>
      <dgm:t>
        <a:bodyPr/>
        <a:lstStyle/>
        <a:p>
          <a:endParaRPr lang="zh-CN" altLang="en-US"/>
        </a:p>
      </dgm:t>
    </dgm:pt>
    <dgm:pt modelId="{CA58FE74-4619-4E47-BA6C-E0CD35AF5AC2}">
      <dgm:prSet phldrT="[文本]" phldr="0" custT="0"/>
      <dgm:spPr/>
      <dgm:t>
        <a:bodyPr vert="horz" wrap="square"/>
        <a:lstStyle/>
        <a:p>
          <a:pPr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人员招聘</a:t>
          </a:r>
        </a:p>
      </dgm:t>
    </dgm:pt>
    <dgm:pt modelId="{EBAD4DA7-135F-4F4E-9475-804E7DC205D2}" cxnId="{12F9CDFE-F866-4A85-94D2-47DE0460D3CA}" type="parTrans">
      <dgm:prSet/>
      <dgm:spPr/>
      <dgm:t>
        <a:bodyPr/>
        <a:lstStyle/>
        <a:p>
          <a:endParaRPr lang="zh-CN" altLang="en-US"/>
        </a:p>
      </dgm:t>
    </dgm:pt>
    <dgm:pt modelId="{5723A07A-E737-45B0-B84E-97FB4DE86580}" cxnId="{12F9CDFE-F866-4A85-94D2-47DE0460D3CA}" type="sibTrans">
      <dgm:prSet/>
      <dgm:spPr/>
      <dgm:t>
        <a:bodyPr/>
        <a:lstStyle/>
        <a:p>
          <a:endParaRPr lang="zh-CN" altLang="en-US"/>
        </a:p>
      </dgm:t>
    </dgm:pt>
    <dgm:pt modelId="{AEB7EAE0-2849-4D5A-BA7D-73F0989B3DCB}">
      <dgm:prSet/>
      <dgm:spPr/>
      <dgm:t>
        <a:bodyPr/>
        <a:lstStyle/>
        <a:p>
          <a:endParaRPr altLang="en-US"/>
        </a:p>
      </dgm:t>
    </dgm:pt>
    <dgm:pt modelId="{BE037636-DA7F-469D-952A-5808D4799C09}" cxnId="{286658A3-2147-4E85-8EEE-A3CB5932236F}" type="parTrans">
      <dgm:prSet/>
      <dgm:spPr/>
    </dgm:pt>
    <dgm:pt modelId="{E2CF40DC-F401-4171-8ECF-84E675EDE9CC}" cxnId="{286658A3-2147-4E85-8EEE-A3CB5932236F}" type="sibTrans">
      <dgm:prSet/>
      <dgm:spPr/>
    </dgm:pt>
    <dgm:pt modelId="{D3284563-CEAB-43B3-81C4-5F6C081CBB78}">
      <dgm:prSet phldrT="[文本]" phldr="1"/>
      <dgm:spPr/>
      <dgm:t>
        <a:bodyPr/>
        <a:lstStyle/>
        <a:p>
          <a:endParaRPr lang="zh-CN" altLang="en-US"/>
        </a:p>
      </dgm:t>
    </dgm:pt>
    <dgm:pt modelId="{A2E240DA-ABFA-4A24-BE34-ABE926603D67}" cxnId="{3780D7AB-AD64-4EE7-B569-3E652AC3A219}" type="parTrans">
      <dgm:prSet/>
      <dgm:spPr/>
      <dgm:t>
        <a:bodyPr/>
        <a:lstStyle/>
        <a:p>
          <a:endParaRPr lang="zh-CN" altLang="en-US"/>
        </a:p>
      </dgm:t>
    </dgm:pt>
    <dgm:pt modelId="{2E43EE94-FE21-4F90-81B3-CED5B1ECC8C9}" cxnId="{3780D7AB-AD64-4EE7-B569-3E652AC3A219}" type="sibTrans">
      <dgm:prSet/>
      <dgm:spPr/>
      <dgm:t>
        <a:bodyPr/>
        <a:lstStyle/>
        <a:p>
          <a:endParaRPr lang="zh-CN" altLang="en-US"/>
        </a:p>
      </dgm:t>
    </dgm:pt>
    <dgm:pt modelId="{E5EECCA3-F875-4B71-92CC-9CCDFB7DBFEF}" type="pres">
      <dgm:prSet presAssocID="{26C320EB-5352-40AA-A0A9-C13066E1373C}" presName="linear" presStyleCnt="0">
        <dgm:presLayoutVars>
          <dgm:dir/>
          <dgm:animLvl val="lvl"/>
          <dgm:resizeHandles val="exact"/>
        </dgm:presLayoutVars>
      </dgm:prSet>
      <dgm:spPr/>
    </dgm:pt>
    <dgm:pt modelId="{667CAF5C-37C0-43B7-8B7E-02CCA3754DB9}" type="pres">
      <dgm:prSet presAssocID="{773C5012-55F9-436E-B78B-2A38D8AAA0C0}" presName="parentLin" presStyleCnt="0"/>
      <dgm:spPr/>
    </dgm:pt>
    <dgm:pt modelId="{58B158CB-C1D2-4676-88E6-6B3937A00A96}" type="pres">
      <dgm:prSet presAssocID="{773C5012-55F9-436E-B78B-2A38D8AAA0C0}" presName="parentLeftMargin" presStyleLbl="node1" presStyleIdx="0" presStyleCnt="4"/>
      <dgm:spPr/>
    </dgm:pt>
    <dgm:pt modelId="{D0971512-D8E1-4E4B-89F4-FF2EB164C196}" type="pres">
      <dgm:prSet presAssocID="{773C5012-55F9-436E-B78B-2A38D8AAA0C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05E10EBB-C85A-471E-9935-B48B9C39A12E}" type="pres">
      <dgm:prSet presAssocID="{773C5012-55F9-436E-B78B-2A38D8AAA0C0}" presName="negativeSpace" presStyleCnt="0"/>
      <dgm:spPr/>
    </dgm:pt>
    <dgm:pt modelId="{1F055725-8984-42CB-98CB-8E7728DD5EAB}" type="pres">
      <dgm:prSet presAssocID="{773C5012-55F9-436E-B78B-2A38D8AAA0C0}" presName="childText" presStyleLbl="conFgAcc1" presStyleIdx="0" presStyleCnt="4">
        <dgm:presLayoutVars>
          <dgm:bulletEnabled val="1"/>
        </dgm:presLayoutVars>
      </dgm:prSet>
      <dgm:spPr/>
    </dgm:pt>
    <dgm:pt modelId="{5785404B-F53E-4CF2-A702-90A46E89CED8}" type="pres">
      <dgm:prSet presAssocID="{507A6FE3-4D55-4ED6-A973-429D64C5DF28}" presName="spaceBetweenRectangles" presStyleCnt="0"/>
      <dgm:spPr/>
    </dgm:pt>
    <dgm:pt modelId="{EF963990-07B7-4DBC-8CFE-C86D15B61BB6}" type="pres">
      <dgm:prSet presAssocID="{CA58FE74-4619-4E47-BA6C-E0CD35AF5AC2}" presName="parentLin" presStyleCnt="0"/>
      <dgm:spPr/>
    </dgm:pt>
    <dgm:pt modelId="{AEA4B341-6C57-43B8-BC42-9813D43D1335}" type="pres">
      <dgm:prSet presAssocID="{CA58FE74-4619-4E47-BA6C-E0CD35AF5AC2}" presName="parentLeftMargin" presStyleLbl="node1" presStyleIdx="0" presStyleCnt="4"/>
      <dgm:spPr/>
    </dgm:pt>
    <dgm:pt modelId="{DD07B078-3354-4F1B-9438-E4F95C4B43A6}" type="pres">
      <dgm:prSet presAssocID="{CA58FE74-4619-4E47-BA6C-E0CD35AF5AC2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98F9047E-C8BE-4990-B6F7-84F4581E1FEA}" type="pres">
      <dgm:prSet presAssocID="{CA58FE74-4619-4E47-BA6C-E0CD35AF5AC2}" presName="negativeSpace" presStyleCnt="0"/>
      <dgm:spPr/>
    </dgm:pt>
    <dgm:pt modelId="{FB20FF5F-D131-4A8A-AEBC-01A2B84D6655}" type="pres">
      <dgm:prSet presAssocID="{CA58FE74-4619-4E47-BA6C-E0CD35AF5AC2}" presName="childText" presStyleLbl="conFgAcc1" presStyleIdx="1" presStyleCnt="4">
        <dgm:presLayoutVars>
          <dgm:bulletEnabled val="1"/>
        </dgm:presLayoutVars>
      </dgm:prSet>
      <dgm:spPr/>
    </dgm:pt>
    <dgm:pt modelId="{AC1FEB9E-7ED9-4E44-9D47-B63AE5862158}" type="pres">
      <dgm:prSet presAssocID="{5723A07A-E737-45B0-B84E-97FB4DE86580}" presName="spaceBetweenRectangles" presStyleCnt="0"/>
      <dgm:spPr/>
    </dgm:pt>
    <dgm:pt modelId="{8B4C413C-F4D6-44DD-B784-F1622EE7DE97}" type="pres">
      <dgm:prSet presAssocID="{AEB7EAE0-2849-4D5A-BA7D-73F0989B3DCB}" presName="parentLin" presStyleCnt="0"/>
      <dgm:spPr/>
    </dgm:pt>
    <dgm:pt modelId="{A8CFEAD6-95EC-463D-BEC3-0BEAD33E978E}" type="pres">
      <dgm:prSet presAssocID="{AEB7EAE0-2849-4D5A-BA7D-73F0989B3DCB}" presName="parentLeftMargin" presStyleLbl="node1" presStyleIdx="1" presStyleCnt="4"/>
      <dgm:spPr/>
    </dgm:pt>
    <dgm:pt modelId="{784C54AD-2E7A-4677-A675-9ADEE2B88A31}" type="pres">
      <dgm:prSet presAssocID="{AEB7EAE0-2849-4D5A-BA7D-73F0989B3DCB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0009D560-6916-4A24-AFC0-01ABF6877804}" type="pres">
      <dgm:prSet presAssocID="{AEB7EAE0-2849-4D5A-BA7D-73F0989B3DCB}" presName="negativeSpace" presStyleCnt="0"/>
      <dgm:spPr/>
    </dgm:pt>
    <dgm:pt modelId="{47CF061E-FA47-4635-A06B-82F3A1083691}" type="pres">
      <dgm:prSet presAssocID="{AEB7EAE0-2849-4D5A-BA7D-73F0989B3DCB}" presName="childText" presStyleLbl="conFgAcc1" presStyleIdx="2" presStyleCnt="4">
        <dgm:presLayoutVars>
          <dgm:bulletEnabled val="1"/>
        </dgm:presLayoutVars>
      </dgm:prSet>
      <dgm:spPr/>
    </dgm:pt>
    <dgm:pt modelId="{0EF373AB-E84F-4B73-9DA0-656CD07F1491}" type="pres">
      <dgm:prSet presAssocID="{E2CF40DC-F401-4171-8ECF-84E675EDE9CC}" presName="spaceBetweenRectangles" presStyleCnt="0"/>
      <dgm:spPr/>
    </dgm:pt>
    <dgm:pt modelId="{04A221FB-3A34-4804-9E1E-FAA254BEF819}" type="pres">
      <dgm:prSet presAssocID="{D3284563-CEAB-43B3-81C4-5F6C081CBB78}" presName="parentLin" presStyleCnt="0"/>
      <dgm:spPr/>
    </dgm:pt>
    <dgm:pt modelId="{09CBCBA7-E2EE-4654-BCFB-AB2C2D77E66B}" type="pres">
      <dgm:prSet presAssocID="{D3284563-CEAB-43B3-81C4-5F6C081CBB78}" presName="parentLeftMargin" presStyleLbl="node1" presStyleIdx="2" presStyleCnt="4"/>
      <dgm:spPr/>
    </dgm:pt>
    <dgm:pt modelId="{F8B30F84-9FC1-4455-B8FC-CA5DC2189586}" type="pres">
      <dgm:prSet presAssocID="{D3284563-CEAB-43B3-81C4-5F6C081CBB7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75AF99AA-34AA-4169-A0AA-91E0CC0C2D15}" type="pres">
      <dgm:prSet presAssocID="{D3284563-CEAB-43B3-81C4-5F6C081CBB78}" presName="negativeSpace" presStyleCnt="0"/>
      <dgm:spPr/>
    </dgm:pt>
    <dgm:pt modelId="{F855875C-E8B4-4273-8C6C-6A8EC3091B3C}" type="pres">
      <dgm:prSet presAssocID="{D3284563-CEAB-43B3-81C4-5F6C081CBB7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C3DB4B1F-839E-49C9-9C63-7869CD549627}" type="presOf" srcId="{773C5012-55F9-436E-B78B-2A38D8AAA0C0}" destId="{58B158CB-C1D2-4676-88E6-6B3937A00A96}" srcOrd="0" destOrd="0" presId="urn:microsoft.com/office/officeart/2005/8/layout/list1#1"/>
    <dgm:cxn modelId="{4CD41B62-CA05-49B8-99F6-D66C46D74E6C}" type="presOf" srcId="{CA58FE74-4619-4E47-BA6C-E0CD35AF5AC2}" destId="{DD07B078-3354-4F1B-9438-E4F95C4B43A6}" srcOrd="1" destOrd="0" presId="urn:microsoft.com/office/officeart/2005/8/layout/list1#1"/>
    <dgm:cxn modelId="{37A49743-D4F5-417C-93D0-0C4A594BA10E}" type="presOf" srcId="{D3284563-CEAB-43B3-81C4-5F6C081CBB78}" destId="{09CBCBA7-E2EE-4654-BCFB-AB2C2D77E66B}" srcOrd="0" destOrd="0" presId="urn:microsoft.com/office/officeart/2005/8/layout/list1#1"/>
    <dgm:cxn modelId="{0FD16147-4F52-42CC-9523-FC12FB463585}" srcId="{26C320EB-5352-40AA-A0A9-C13066E1373C}" destId="{773C5012-55F9-436E-B78B-2A38D8AAA0C0}" srcOrd="0" destOrd="0" parTransId="{E1399106-9BE2-43F4-9430-F473CB36780F}" sibTransId="{507A6FE3-4D55-4ED6-A973-429D64C5DF28}"/>
    <dgm:cxn modelId="{2BF14E59-519E-4ECB-8256-BB6C57570C2E}" type="presOf" srcId="{AEB7EAE0-2849-4D5A-BA7D-73F0989B3DCB}" destId="{A8CFEAD6-95EC-463D-BEC3-0BEAD33E978E}" srcOrd="0" destOrd="0" presId="urn:microsoft.com/office/officeart/2005/8/layout/list1#1"/>
    <dgm:cxn modelId="{95204D98-5FF9-4E50-9A98-BF630A94A71E}" type="presOf" srcId="{CA58FE74-4619-4E47-BA6C-E0CD35AF5AC2}" destId="{AEA4B341-6C57-43B8-BC42-9813D43D1335}" srcOrd="0" destOrd="0" presId="urn:microsoft.com/office/officeart/2005/8/layout/list1#1"/>
    <dgm:cxn modelId="{286658A3-2147-4E85-8EEE-A3CB5932236F}" srcId="{26C320EB-5352-40AA-A0A9-C13066E1373C}" destId="{AEB7EAE0-2849-4D5A-BA7D-73F0989B3DCB}" srcOrd="2" destOrd="0" parTransId="{BE037636-DA7F-469D-952A-5808D4799C09}" sibTransId="{E2CF40DC-F401-4171-8ECF-84E675EDE9CC}"/>
    <dgm:cxn modelId="{0D1A42A5-22EA-49DF-B54E-FF0AB5D87FC0}" type="presOf" srcId="{26C320EB-5352-40AA-A0A9-C13066E1373C}" destId="{E5EECCA3-F875-4B71-92CC-9CCDFB7DBFEF}" srcOrd="0" destOrd="0" presId="urn:microsoft.com/office/officeart/2005/8/layout/list1#1"/>
    <dgm:cxn modelId="{3780D7AB-AD64-4EE7-B569-3E652AC3A219}" srcId="{26C320EB-5352-40AA-A0A9-C13066E1373C}" destId="{D3284563-CEAB-43B3-81C4-5F6C081CBB78}" srcOrd="3" destOrd="0" parTransId="{A2E240DA-ABFA-4A24-BE34-ABE926603D67}" sibTransId="{2E43EE94-FE21-4F90-81B3-CED5B1ECC8C9}"/>
    <dgm:cxn modelId="{4E8E67AC-9A2D-48B9-800C-468C55C657BC}" type="presOf" srcId="{D3284563-CEAB-43B3-81C4-5F6C081CBB78}" destId="{F8B30F84-9FC1-4455-B8FC-CA5DC2189586}" srcOrd="1" destOrd="0" presId="urn:microsoft.com/office/officeart/2005/8/layout/list1#1"/>
    <dgm:cxn modelId="{2D7B81B1-ED0F-4F17-9EE3-5213AA5FBE39}" type="presOf" srcId="{AEB7EAE0-2849-4D5A-BA7D-73F0989B3DCB}" destId="{784C54AD-2E7A-4677-A675-9ADEE2B88A31}" srcOrd="1" destOrd="0" presId="urn:microsoft.com/office/officeart/2005/8/layout/list1#1"/>
    <dgm:cxn modelId="{020749B7-9F9F-45ED-A29B-51F633A476CB}" type="presOf" srcId="{773C5012-55F9-436E-B78B-2A38D8AAA0C0}" destId="{D0971512-D8E1-4E4B-89F4-FF2EB164C196}" srcOrd="1" destOrd="0" presId="urn:microsoft.com/office/officeart/2005/8/layout/list1#1"/>
    <dgm:cxn modelId="{12F9CDFE-F866-4A85-94D2-47DE0460D3CA}" srcId="{26C320EB-5352-40AA-A0A9-C13066E1373C}" destId="{CA58FE74-4619-4E47-BA6C-E0CD35AF5AC2}" srcOrd="1" destOrd="0" parTransId="{EBAD4DA7-135F-4F4E-9475-804E7DC205D2}" sibTransId="{5723A07A-E737-45B0-B84E-97FB4DE86580}"/>
    <dgm:cxn modelId="{8CA09DF5-CFBB-43F5-A4F6-3463AE471640}" type="presParOf" srcId="{E5EECCA3-F875-4B71-92CC-9CCDFB7DBFEF}" destId="{667CAF5C-37C0-43B7-8B7E-02CCA3754DB9}" srcOrd="0" destOrd="0" presId="urn:microsoft.com/office/officeart/2005/8/layout/list1#1"/>
    <dgm:cxn modelId="{51970451-A991-4EFD-8465-7426E0180FD7}" type="presParOf" srcId="{667CAF5C-37C0-43B7-8B7E-02CCA3754DB9}" destId="{58B158CB-C1D2-4676-88E6-6B3937A00A96}" srcOrd="0" destOrd="0" presId="urn:microsoft.com/office/officeart/2005/8/layout/list1#1"/>
    <dgm:cxn modelId="{650D9C0C-3B18-4E90-9C10-88D3C5166C2C}" type="presParOf" srcId="{667CAF5C-37C0-43B7-8B7E-02CCA3754DB9}" destId="{D0971512-D8E1-4E4B-89F4-FF2EB164C196}" srcOrd="1" destOrd="0" presId="urn:microsoft.com/office/officeart/2005/8/layout/list1#1"/>
    <dgm:cxn modelId="{68EDD188-ACF3-4487-A2E5-8DA4D51CA4F0}" type="presParOf" srcId="{E5EECCA3-F875-4B71-92CC-9CCDFB7DBFEF}" destId="{05E10EBB-C85A-471E-9935-B48B9C39A12E}" srcOrd="1" destOrd="0" presId="urn:microsoft.com/office/officeart/2005/8/layout/list1#1"/>
    <dgm:cxn modelId="{68259278-4799-448A-ADD6-2E1AEE2762AE}" type="presParOf" srcId="{E5EECCA3-F875-4B71-92CC-9CCDFB7DBFEF}" destId="{1F055725-8984-42CB-98CB-8E7728DD5EAB}" srcOrd="2" destOrd="0" presId="urn:microsoft.com/office/officeart/2005/8/layout/list1#1"/>
    <dgm:cxn modelId="{04C6F14A-D012-43E3-9B0C-673643F7A506}" type="presParOf" srcId="{E5EECCA3-F875-4B71-92CC-9CCDFB7DBFEF}" destId="{5785404B-F53E-4CF2-A702-90A46E89CED8}" srcOrd="3" destOrd="0" presId="urn:microsoft.com/office/officeart/2005/8/layout/list1#1"/>
    <dgm:cxn modelId="{28B7BC00-DCEE-4918-954C-E1ED2C9288AC}" type="presParOf" srcId="{E5EECCA3-F875-4B71-92CC-9CCDFB7DBFEF}" destId="{EF963990-07B7-4DBC-8CFE-C86D15B61BB6}" srcOrd="4" destOrd="0" presId="urn:microsoft.com/office/officeart/2005/8/layout/list1#1"/>
    <dgm:cxn modelId="{7D197CEF-2CA3-4D9F-B270-7F303C48BE8C}" type="presParOf" srcId="{EF963990-07B7-4DBC-8CFE-C86D15B61BB6}" destId="{AEA4B341-6C57-43B8-BC42-9813D43D1335}" srcOrd="0" destOrd="0" presId="urn:microsoft.com/office/officeart/2005/8/layout/list1#1"/>
    <dgm:cxn modelId="{1AD2B078-E6D5-490E-B6D8-3D27FC500564}" type="presParOf" srcId="{EF963990-07B7-4DBC-8CFE-C86D15B61BB6}" destId="{DD07B078-3354-4F1B-9438-E4F95C4B43A6}" srcOrd="1" destOrd="0" presId="urn:microsoft.com/office/officeart/2005/8/layout/list1#1"/>
    <dgm:cxn modelId="{8050B912-9B1D-4A3E-97D0-D89B57CF502A}" type="presParOf" srcId="{E5EECCA3-F875-4B71-92CC-9CCDFB7DBFEF}" destId="{98F9047E-C8BE-4990-B6F7-84F4581E1FEA}" srcOrd="5" destOrd="0" presId="urn:microsoft.com/office/officeart/2005/8/layout/list1#1"/>
    <dgm:cxn modelId="{DCC3893D-B627-48AA-BA85-2254AE0F89D5}" type="presParOf" srcId="{E5EECCA3-F875-4B71-92CC-9CCDFB7DBFEF}" destId="{FB20FF5F-D131-4A8A-AEBC-01A2B84D6655}" srcOrd="6" destOrd="0" presId="urn:microsoft.com/office/officeart/2005/8/layout/list1#1"/>
    <dgm:cxn modelId="{455B00A2-B56A-4CD9-B2D3-2722DBCE255C}" type="presParOf" srcId="{E5EECCA3-F875-4B71-92CC-9CCDFB7DBFEF}" destId="{AC1FEB9E-7ED9-4E44-9D47-B63AE5862158}" srcOrd="7" destOrd="0" presId="urn:microsoft.com/office/officeart/2005/8/layout/list1#1"/>
    <dgm:cxn modelId="{9B44018A-4FE3-460F-AAC3-8C4A414C4832}" type="presParOf" srcId="{E5EECCA3-F875-4B71-92CC-9CCDFB7DBFEF}" destId="{8B4C413C-F4D6-44DD-B784-F1622EE7DE97}" srcOrd="8" destOrd="0" presId="urn:microsoft.com/office/officeart/2005/8/layout/list1#1"/>
    <dgm:cxn modelId="{5D7E0EAF-B740-4679-9135-604E30ABE1FF}" type="presParOf" srcId="{8B4C413C-F4D6-44DD-B784-F1622EE7DE97}" destId="{A8CFEAD6-95EC-463D-BEC3-0BEAD33E978E}" srcOrd="0" destOrd="0" presId="urn:microsoft.com/office/officeart/2005/8/layout/list1#1"/>
    <dgm:cxn modelId="{294B8522-CA26-4EFB-BEC6-36997F1850C4}" type="presParOf" srcId="{8B4C413C-F4D6-44DD-B784-F1622EE7DE97}" destId="{784C54AD-2E7A-4677-A675-9ADEE2B88A31}" srcOrd="1" destOrd="0" presId="urn:microsoft.com/office/officeart/2005/8/layout/list1#1"/>
    <dgm:cxn modelId="{16406E5A-FA4E-49A2-B2F6-C202AE848A19}" type="presParOf" srcId="{E5EECCA3-F875-4B71-92CC-9CCDFB7DBFEF}" destId="{0009D560-6916-4A24-AFC0-01ABF6877804}" srcOrd="9" destOrd="0" presId="urn:microsoft.com/office/officeart/2005/8/layout/list1#1"/>
    <dgm:cxn modelId="{8FA23282-5517-4E9F-A724-B15977B32757}" type="presParOf" srcId="{E5EECCA3-F875-4B71-92CC-9CCDFB7DBFEF}" destId="{47CF061E-FA47-4635-A06B-82F3A1083691}" srcOrd="10" destOrd="0" presId="urn:microsoft.com/office/officeart/2005/8/layout/list1#1"/>
    <dgm:cxn modelId="{D7E7EF12-950D-4D88-A3C5-4C9F33BE0D0E}" type="presParOf" srcId="{E5EECCA3-F875-4B71-92CC-9CCDFB7DBFEF}" destId="{0EF373AB-E84F-4B73-9DA0-656CD07F1491}" srcOrd="11" destOrd="0" presId="urn:microsoft.com/office/officeart/2005/8/layout/list1#1"/>
    <dgm:cxn modelId="{8F866E81-89CF-4E07-85E8-D0C29B8466F6}" type="presParOf" srcId="{E5EECCA3-F875-4B71-92CC-9CCDFB7DBFEF}" destId="{04A221FB-3A34-4804-9E1E-FAA254BEF819}" srcOrd="12" destOrd="0" presId="urn:microsoft.com/office/officeart/2005/8/layout/list1#1"/>
    <dgm:cxn modelId="{D1F06BB3-B97C-427B-9743-0DE76FDB0DD6}" type="presParOf" srcId="{04A221FB-3A34-4804-9E1E-FAA254BEF819}" destId="{09CBCBA7-E2EE-4654-BCFB-AB2C2D77E66B}" srcOrd="0" destOrd="0" presId="urn:microsoft.com/office/officeart/2005/8/layout/list1#1"/>
    <dgm:cxn modelId="{ADE4222E-4871-44C4-A272-A282D07E996F}" type="presParOf" srcId="{04A221FB-3A34-4804-9E1E-FAA254BEF819}" destId="{F8B30F84-9FC1-4455-B8FC-CA5DC2189586}" srcOrd="1" destOrd="0" presId="urn:microsoft.com/office/officeart/2005/8/layout/list1#1"/>
    <dgm:cxn modelId="{2F4BFAEA-1873-473E-814D-56C6D07CF18C}" type="presParOf" srcId="{E5EECCA3-F875-4B71-92CC-9CCDFB7DBFEF}" destId="{75AF99AA-34AA-4169-A0AA-91E0CC0C2D15}" srcOrd="13" destOrd="0" presId="urn:microsoft.com/office/officeart/2005/8/layout/list1#1"/>
    <dgm:cxn modelId="{CB8B1FD7-C755-4D42-BE01-624385F9033F}" type="presParOf" srcId="{E5EECCA3-F875-4B71-92CC-9CCDFB7DBFEF}" destId="{F855875C-E8B4-4273-8C6C-6A8EC3091B3C}" srcOrd="14" destOrd="0" presId="urn:microsoft.com/office/officeart/2005/8/layout/list1#1"/>
  </dgm:cxnLst>
  <dgm:bg/>
  <dgm:whole/>
  <dgm:extLst>
    <a:ext uri="http://schemas.microsoft.com/office/drawing/2008/diagram">
      <dsp:dataModelExt xmlns:dsp="http://schemas.microsoft.com/office/drawing/2008/diagram" relId="rId5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 xmlns:r="http://schemas.openxmlformats.org/officeDocument/2006/relationships">
  <dsp:spTree>
    <dsp:nvGrpSpPr>
      <dsp:cNvPr id="2" name="组合 1"/>
      <dsp:cNvGrpSpPr/>
    </dsp:nvGrpSpPr>
    <dsp:grpSpPr>
      <a:xfrm>
        <a:off x="0" y="0"/>
        <a:ext cx="8128000" cy="5418455"/>
        <a:chOff x="0" y="0"/>
        <a:chExt cx="8128000" cy="5418455"/>
      </a:xfrm>
    </dsp:grpSpPr>
    <dsp:sp modelId="{1F055725-8984-42CB-98CB-8E7728DD5EAB}">
      <dsp:nvSpPr>
        <dsp:cNvPr id="5" name="矩形 4"/>
        <dsp:cNvSpPr/>
      </dsp:nvSpPr>
      <dsp:spPr bwMode="white">
        <a:xfrm>
          <a:off x="0" y="511427"/>
          <a:ext cx="81280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624840" rIns="630823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511427"/>
        <a:ext cx="8128000" cy="756000"/>
      </dsp:txXfrm>
    </dsp:sp>
    <dsp:sp modelId="{D0971512-D8E1-4E4B-89F4-FF2EB164C196}">
      <dsp:nvSpPr>
        <dsp:cNvPr id="4" name="圆角矩形 3"/>
        <dsp:cNvSpPr/>
      </dsp:nvSpPr>
      <dsp:spPr bwMode="white">
        <a:xfrm>
          <a:off x="406400" y="68627"/>
          <a:ext cx="568960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053" tIns="0" rIns="215053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战略资源</a:t>
          </a:r>
        </a:p>
      </dsp:txBody>
      <dsp:txXfrm>
        <a:off x="406400" y="68627"/>
        <a:ext cx="5689600" cy="885600"/>
      </dsp:txXfrm>
    </dsp:sp>
    <dsp:sp modelId="{FB20FF5F-D131-4A8A-AEBC-01A2B84D6655}">
      <dsp:nvSpPr>
        <dsp:cNvPr id="8" name="矩形 7"/>
        <dsp:cNvSpPr/>
      </dsp:nvSpPr>
      <dsp:spPr bwMode="white">
        <a:xfrm>
          <a:off x="0" y="1872227"/>
          <a:ext cx="81280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624840" rIns="630823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1872227"/>
        <a:ext cx="8128000" cy="756000"/>
      </dsp:txXfrm>
    </dsp:sp>
    <dsp:sp modelId="{DD07B078-3354-4F1B-9438-E4F95C4B43A6}">
      <dsp:nvSpPr>
        <dsp:cNvPr id="7" name="圆角矩形 6"/>
        <dsp:cNvSpPr/>
      </dsp:nvSpPr>
      <dsp:spPr bwMode="white">
        <a:xfrm>
          <a:off x="406400" y="1429427"/>
          <a:ext cx="568960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vert="horz" wrap="square" lIns="215053" tIns="0" rIns="215053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zh-CN" altLang="en-US"/>
            <a:t>人员招聘</a:t>
          </a:r>
        </a:p>
      </dsp:txBody>
      <dsp:txXfrm>
        <a:off x="406400" y="1429427"/>
        <a:ext cx="5689600" cy="885600"/>
      </dsp:txXfrm>
    </dsp:sp>
    <dsp:sp modelId="{47CF061E-FA47-4635-A06B-82F3A1083691}">
      <dsp:nvSpPr>
        <dsp:cNvPr id="11" name="矩形 10"/>
        <dsp:cNvSpPr/>
      </dsp:nvSpPr>
      <dsp:spPr bwMode="white">
        <a:xfrm>
          <a:off x="0" y="3233028"/>
          <a:ext cx="81280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624840" rIns="630823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3233028"/>
        <a:ext cx="8128000" cy="756000"/>
      </dsp:txXfrm>
    </dsp:sp>
    <dsp:sp modelId="{784C54AD-2E7A-4677-A675-9ADEE2B88A31}">
      <dsp:nvSpPr>
        <dsp:cNvPr id="10" name="圆角矩形 9"/>
        <dsp:cNvSpPr/>
      </dsp:nvSpPr>
      <dsp:spPr bwMode="white">
        <a:xfrm>
          <a:off x="406400" y="2790227"/>
          <a:ext cx="568960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5053" tIns="0" rIns="215053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altLang="en-US"/>
        </a:p>
      </dsp:txBody>
      <dsp:txXfrm>
        <a:off x="406400" y="2790227"/>
        <a:ext cx="5689600" cy="885600"/>
      </dsp:txXfrm>
    </dsp:sp>
    <dsp:sp modelId="{F855875C-E8B4-4273-8C6C-6A8EC3091B3C}">
      <dsp:nvSpPr>
        <dsp:cNvPr id="14" name="矩形 13"/>
        <dsp:cNvSpPr/>
      </dsp:nvSpPr>
      <dsp:spPr bwMode="white">
        <a:xfrm>
          <a:off x="0" y="4593828"/>
          <a:ext cx="8128000" cy="756000"/>
        </a:xfrm>
        <a:prstGeom prst="rect">
          <a:avLst/>
        </a:prstGeom>
      </dsp:spPr>
      <dsp:style>
        <a:lnRef idx="2">
          <a:schemeClr val="accent1"/>
        </a:lnRef>
        <a:fillRef idx="1">
          <a:schemeClr val="lt1">
            <a:alpha val="90000"/>
          </a:schemeClr>
        </a:fillRef>
        <a:effectRef idx="0">
          <a:scrgbClr r="0" g="0" b="0"/>
        </a:effectRef>
        <a:fontRef idx="minor"/>
      </dsp:style>
      <dsp:txBody>
        <a:bodyPr lIns="630823" tIns="624840" rIns="630823" bIns="213360" anchor="t"/>
        <a:lstStyle>
          <a:lvl1pPr algn="l">
            <a:defRPr sz="3000"/>
          </a:lvl1pPr>
          <a:lvl2pPr marL="285750" indent="-285750" algn="l">
            <a:defRPr sz="3000"/>
          </a:lvl2pPr>
          <a:lvl3pPr marL="571500" indent="-285750" algn="l">
            <a:defRPr sz="3000"/>
          </a:lvl3pPr>
          <a:lvl4pPr marL="857250" indent="-285750" algn="l">
            <a:defRPr sz="3000"/>
          </a:lvl4pPr>
          <a:lvl5pPr marL="1143000" indent="-285750" algn="l">
            <a:defRPr sz="3000"/>
          </a:lvl5pPr>
          <a:lvl6pPr marL="1428750" indent="-285750" algn="l">
            <a:defRPr sz="3000"/>
          </a:lvl6pPr>
          <a:lvl7pPr marL="1714500" indent="-285750" algn="l">
            <a:defRPr sz="3000"/>
          </a:lvl7pPr>
          <a:lvl8pPr marL="2000250" indent="-285750" algn="l">
            <a:defRPr sz="3000"/>
          </a:lvl8pPr>
          <a:lvl9pPr marL="2286000" indent="-285750" algn="l">
            <a:defRPr sz="3000"/>
          </a:lvl9pPr>
        </a:lstStyle>
        <a:p>
          <a:endParaRPr>
            <a:solidFill>
              <a:schemeClr val="dk1"/>
            </a:solidFill>
          </a:endParaRPr>
        </a:p>
      </dsp:txBody>
      <dsp:txXfrm>
        <a:off x="0" y="4593828"/>
        <a:ext cx="8128000" cy="756000"/>
      </dsp:txXfrm>
    </dsp:sp>
    <dsp:sp modelId="{F8B30F84-9FC1-4455-B8FC-CA5DC2189586}">
      <dsp:nvSpPr>
        <dsp:cNvPr id="13" name="圆角矩形 12"/>
        <dsp:cNvSpPr/>
      </dsp:nvSpPr>
      <dsp:spPr bwMode="white">
        <a:xfrm>
          <a:off x="406400" y="4151028"/>
          <a:ext cx="5689600" cy="885600"/>
        </a:xfrm>
        <a:prstGeom prst="roundRect">
          <a:avLst/>
        </a:prstGeom>
      </dsp:spPr>
      <dsp:style>
        <a:lnRef idx="2">
          <a:schemeClr val="lt1"/>
        </a:lnRef>
        <a:fillRef idx="1">
          <a:schemeClr val="accent1"/>
        </a:fillRef>
        <a:effectRef idx="0">
          <a:scrgbClr r="0" g="0" b="0"/>
        </a:effectRef>
        <a:fontRef idx="minor">
          <a:schemeClr val="lt1"/>
        </a:fontRef>
      </dsp:style>
      <dsp:txBody>
        <a:bodyPr lIns="215053" tIns="0" rIns="215053" bIns="0" anchor="ctr"/>
        <a:lstStyle>
          <a:lvl1pPr algn="l">
            <a:defRPr sz="3000"/>
          </a:lvl1pPr>
          <a:lvl2pPr marL="228600" indent="-228600" algn="l">
            <a:defRPr sz="2300"/>
          </a:lvl2pPr>
          <a:lvl3pPr marL="457200" indent="-228600" algn="l">
            <a:defRPr sz="2300"/>
          </a:lvl3pPr>
          <a:lvl4pPr marL="685800" indent="-228600" algn="l">
            <a:defRPr sz="2300"/>
          </a:lvl4pPr>
          <a:lvl5pPr marL="914400" indent="-228600" algn="l">
            <a:defRPr sz="2300"/>
          </a:lvl5pPr>
          <a:lvl6pPr marL="1143000" indent="-228600" algn="l">
            <a:defRPr sz="2300"/>
          </a:lvl6pPr>
          <a:lvl7pPr marL="1371600" indent="-228600" algn="l">
            <a:defRPr sz="2300"/>
          </a:lvl7pPr>
          <a:lvl8pPr marL="1600200" indent="-228600" algn="l">
            <a:defRPr sz="2300"/>
          </a:lvl8pPr>
          <a:lvl9pPr marL="1828800" indent="-228600" algn="l">
            <a:defRPr sz="2300"/>
          </a:lvl9pPr>
        </a:lstStyle>
        <a:p>
          <a:pPr lvl="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zh-CN" altLang="en-US"/>
        </a:p>
      </dsp:txBody>
      <dsp:txXfrm>
        <a:off x="406400" y="4151028"/>
        <a:ext cx="5689600" cy="885600"/>
      </dsp:txXfrm>
    </dsp:sp>
    <dsp:sp modelId="{58B158CB-C1D2-4676-88E6-6B3937A00A96}">
      <dsp:nvSpPr>
        <dsp:cNvPr id="3" name="矩形 2" hidden="1"/>
        <dsp:cNvSpPr/>
      </dsp:nvSpPr>
      <dsp:spPr>
        <a:xfrm>
          <a:off x="0" y="68627"/>
          <a:ext cx="406400" cy="885600"/>
        </a:xfrm>
        <a:prstGeom prst="rect">
          <a:avLst/>
        </a:prstGeom>
      </dsp:spPr>
      <dsp:txXfrm>
        <a:off x="0" y="68627"/>
        <a:ext cx="406400" cy="885600"/>
      </dsp:txXfrm>
    </dsp:sp>
    <dsp:sp modelId="{AEA4B341-6C57-43B8-BC42-9813D43D1335}">
      <dsp:nvSpPr>
        <dsp:cNvPr id="6" name="矩形 5" hidden="1"/>
        <dsp:cNvSpPr/>
      </dsp:nvSpPr>
      <dsp:spPr>
        <a:xfrm>
          <a:off x="0" y="1429427"/>
          <a:ext cx="406400" cy="885600"/>
        </a:xfrm>
        <a:prstGeom prst="rect">
          <a:avLst/>
        </a:prstGeom>
      </dsp:spPr>
      <dsp:txXfrm>
        <a:off x="0" y="1429427"/>
        <a:ext cx="406400" cy="885600"/>
      </dsp:txXfrm>
    </dsp:sp>
    <dsp:sp modelId="{A8CFEAD6-95EC-463D-BEC3-0BEAD33E978E}">
      <dsp:nvSpPr>
        <dsp:cNvPr id="9" name="矩形 8" hidden="1"/>
        <dsp:cNvSpPr/>
      </dsp:nvSpPr>
      <dsp:spPr>
        <a:xfrm>
          <a:off x="0" y="2790227"/>
          <a:ext cx="406400" cy="885600"/>
        </a:xfrm>
        <a:prstGeom prst="rect">
          <a:avLst/>
        </a:prstGeom>
      </dsp:spPr>
      <dsp:txXfrm>
        <a:off x="0" y="2790227"/>
        <a:ext cx="406400" cy="885600"/>
      </dsp:txXfrm>
    </dsp:sp>
    <dsp:sp modelId="{09CBCBA7-E2EE-4654-BCFB-AB2C2D77E66B}">
      <dsp:nvSpPr>
        <dsp:cNvPr id="12" name="矩形 11" hidden="1"/>
        <dsp:cNvSpPr/>
      </dsp:nvSpPr>
      <dsp:spPr>
        <a:xfrm>
          <a:off x="0" y="4151028"/>
          <a:ext cx="406400" cy="885600"/>
        </a:xfrm>
        <a:prstGeom prst="rect">
          <a:avLst/>
        </a:prstGeom>
      </dsp:spPr>
      <dsp:txXfrm>
        <a:off x="0" y="4151028"/>
        <a:ext cx="406400" cy="8856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#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>
          <dgm:prSet qsTypeId="urn:microsoft.com/office/officeart/2005/8/quickstyle/simple5"/>
        </dgm:pt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nodeHorzAlign" val="l"/>
          <dgm:param type="horzAlign" val="l"/>
        </dgm:alg>
      </dgm:if>
      <dgm:else name="Name2">
        <dgm:alg type="lin">
          <dgm:param type="linDir" val="fromT"/>
          <dgm:param type="vertAlign" val="mid"/>
          <dgm:param type="nodeHorzAlign" val="r"/>
          <dgm:param type="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nodeHorzAlign" val="l"/>
              <dgm:param type="horzAlign" val="l"/>
            </dgm:alg>
          </dgm:if>
          <dgm:else name="Name6">
            <dgm:alg type="lin">
              <dgm:param type="linDir" val="fromR"/>
              <dgm:param type="nodeHorzAlign" val="r"/>
              <dgm:param type="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#1">
  <dgm:title val=""/>
  <dgm:desc val=""/>
  <dgm:catLst>
    <dgm:cat type="simple" pri="10100"/>
  </dgm:catLst>
  <dgm:scene3d>
    <a:camera prst="orthographicFront"/>
    <a:lightRig rig="threePt" dir="t"/>
  </dgm:scene3d>
  <dgm:styleLbl name="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callout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ImgPlac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0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2D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revTx">
    <dgm:scene3d>
      <a:camera prst="orthographicFront"/>
      <a:lightRig rig="threePt" dir="t"/>
    </dgm:scene3d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1D1">
    <dgm:scene3d>
      <a:camera prst="orthographicFront"/>
      <a:lightRig rig="threePt" dir="t"/>
    </dgm:scene3d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olidAlign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vennNode1">
    <dgm:scene3d>
      <a:camera prst="orthographicFront"/>
      <a:lightRig rig="threePt" dir="t"/>
    </dgm:scene3d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885950" y="1143000"/>
            <a:ext cx="30861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4500099" y="5891713"/>
            <a:ext cx="27000592" cy="12533424"/>
          </a:xfrm>
        </p:spPr>
        <p:txBody>
          <a:bodyPr anchor="b"/>
          <a:lstStyle>
            <a:lvl1pPr algn="ctr">
              <a:defRPr sz="236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4500099" y="18908476"/>
            <a:ext cx="27000592" cy="8691728"/>
          </a:xfrm>
        </p:spPr>
        <p:txBody>
          <a:bodyPr/>
          <a:lstStyle>
            <a:lvl1pPr marL="0" indent="0" algn="ctr">
              <a:buNone/>
              <a:defRPr sz="9450"/>
            </a:lvl1pPr>
            <a:lvl2pPr marL="1800225" indent="0" algn="ctr">
              <a:buNone/>
              <a:defRPr sz="7875"/>
            </a:lvl2pPr>
            <a:lvl3pPr marL="3600450" indent="0" algn="ctr">
              <a:buNone/>
              <a:defRPr sz="7090"/>
            </a:lvl3pPr>
            <a:lvl4pPr marL="5399405" indent="0" algn="ctr">
              <a:buNone/>
              <a:defRPr sz="6300"/>
            </a:lvl4pPr>
            <a:lvl5pPr marL="7199630" indent="0" algn="ctr">
              <a:buNone/>
              <a:defRPr sz="6300"/>
            </a:lvl5pPr>
            <a:lvl6pPr marL="8999855" indent="0" algn="ctr">
              <a:buNone/>
              <a:defRPr sz="6300"/>
            </a:lvl6pPr>
            <a:lvl7pPr marL="10800080" indent="0" algn="ctr">
              <a:buNone/>
              <a:defRPr sz="6300"/>
            </a:lvl7pPr>
            <a:lvl8pPr marL="12600305" indent="0" algn="ctr">
              <a:buNone/>
              <a:defRPr sz="6300"/>
            </a:lvl8pPr>
            <a:lvl9pPr marL="14399260" indent="0" algn="ctr">
              <a:buNone/>
              <a:defRPr sz="63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25763065" y="1916681"/>
            <a:ext cx="7762671" cy="305085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475054" y="1916681"/>
            <a:ext cx="22838001" cy="30508560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56304" y="8975068"/>
            <a:ext cx="31050682" cy="14975107"/>
          </a:xfrm>
        </p:spPr>
        <p:txBody>
          <a:bodyPr anchor="b"/>
          <a:lstStyle>
            <a:lvl1pPr>
              <a:defRPr sz="23625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56304" y="24091846"/>
            <a:ext cx="31050682" cy="7875055"/>
          </a:xfrm>
        </p:spPr>
        <p:txBody>
          <a:bodyPr/>
          <a:lstStyle>
            <a:lvl1pPr marL="0" indent="0">
              <a:buNone/>
              <a:defRPr sz="9450">
                <a:solidFill>
                  <a:schemeClr val="tx1">
                    <a:tint val="75000"/>
                  </a:schemeClr>
                </a:solidFill>
              </a:defRPr>
            </a:lvl1pPr>
            <a:lvl2pPr marL="1800225" indent="0">
              <a:buNone/>
              <a:defRPr sz="7875">
                <a:solidFill>
                  <a:schemeClr val="tx1">
                    <a:tint val="75000"/>
                  </a:schemeClr>
                </a:solidFill>
              </a:defRPr>
            </a:lvl2pPr>
            <a:lvl3pPr marL="3600450" indent="0">
              <a:buNone/>
              <a:defRPr sz="7090">
                <a:solidFill>
                  <a:schemeClr val="tx1">
                    <a:tint val="75000"/>
                  </a:schemeClr>
                </a:solidFill>
              </a:defRPr>
            </a:lvl3pPr>
            <a:lvl4pPr marL="539940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4pPr>
            <a:lvl5pPr marL="719963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5pPr>
            <a:lvl6pPr marL="899985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6pPr>
            <a:lvl7pPr marL="1080008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7pPr>
            <a:lvl8pPr marL="12600305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8pPr>
            <a:lvl9pPr marL="14399260" indent="0">
              <a:buNone/>
              <a:defRPr sz="63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2475054" y="9583402"/>
            <a:ext cx="15300335" cy="22841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18225399" y="9583402"/>
            <a:ext cx="15300335" cy="22841837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743" y="1916681"/>
            <a:ext cx="31050682" cy="6958386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9743" y="8825067"/>
            <a:ext cx="15230020" cy="4325029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600450" indent="0">
              <a:buNone/>
              <a:defRPr sz="7090" b="1"/>
            </a:lvl3pPr>
            <a:lvl4pPr marL="5399405" indent="0">
              <a:buNone/>
              <a:defRPr sz="6300" b="1"/>
            </a:lvl4pPr>
            <a:lvl5pPr marL="7199630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260" indent="0">
              <a:buNone/>
              <a:defRPr sz="6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2479743" y="13150096"/>
            <a:ext cx="15230020" cy="1934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18225399" y="8825067"/>
            <a:ext cx="15305025" cy="4325029"/>
          </a:xfrm>
        </p:spPr>
        <p:txBody>
          <a:bodyPr anchor="b"/>
          <a:lstStyle>
            <a:lvl1pPr marL="0" indent="0">
              <a:buNone/>
              <a:defRPr sz="9450" b="1"/>
            </a:lvl1pPr>
            <a:lvl2pPr marL="1800225" indent="0">
              <a:buNone/>
              <a:defRPr sz="7875" b="1"/>
            </a:lvl2pPr>
            <a:lvl3pPr marL="3600450" indent="0">
              <a:buNone/>
              <a:defRPr sz="7090" b="1"/>
            </a:lvl3pPr>
            <a:lvl4pPr marL="5399405" indent="0">
              <a:buNone/>
              <a:defRPr sz="6300" b="1"/>
            </a:lvl4pPr>
            <a:lvl5pPr marL="7199630" indent="0">
              <a:buNone/>
              <a:defRPr sz="6300" b="1"/>
            </a:lvl5pPr>
            <a:lvl6pPr marL="8999855" indent="0">
              <a:buNone/>
              <a:defRPr sz="6300" b="1"/>
            </a:lvl6pPr>
            <a:lvl7pPr marL="10800080" indent="0">
              <a:buNone/>
              <a:defRPr sz="6300" b="1"/>
            </a:lvl7pPr>
            <a:lvl8pPr marL="12600305" indent="0">
              <a:buNone/>
              <a:defRPr sz="6300" b="1"/>
            </a:lvl8pPr>
            <a:lvl9pPr marL="14399260" indent="0">
              <a:buNone/>
              <a:defRPr sz="63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18225399" y="13150096"/>
            <a:ext cx="15305025" cy="19341811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743" y="2400018"/>
            <a:ext cx="11611190" cy="8400061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15305025" y="5183370"/>
            <a:ext cx="18225399" cy="25583522"/>
          </a:xfrm>
        </p:spPr>
        <p:txBody>
          <a:bodyPr/>
          <a:lstStyle>
            <a:lvl1pPr>
              <a:defRPr sz="12600"/>
            </a:lvl1pPr>
            <a:lvl2pPr>
              <a:defRPr sz="11025"/>
            </a:lvl2pPr>
            <a:lvl3pPr>
              <a:defRPr sz="9450"/>
            </a:lvl3pPr>
            <a:lvl4pPr>
              <a:defRPr sz="7875"/>
            </a:lvl4pPr>
            <a:lvl5pPr>
              <a:defRPr sz="7875"/>
            </a:lvl5pPr>
            <a:lvl6pPr>
              <a:defRPr sz="7875"/>
            </a:lvl6pPr>
            <a:lvl7pPr>
              <a:defRPr sz="7875"/>
            </a:lvl7pPr>
            <a:lvl8pPr>
              <a:defRPr sz="7875"/>
            </a:lvl8pPr>
            <a:lvl9pPr>
              <a:defRPr sz="7875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9743" y="10800079"/>
            <a:ext cx="11611190" cy="20008484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5"/>
            </a:lvl2pPr>
            <a:lvl3pPr marL="3600450" indent="0">
              <a:buNone/>
              <a:defRPr sz="4725"/>
            </a:lvl3pPr>
            <a:lvl4pPr marL="5399405" indent="0">
              <a:buNone/>
              <a:defRPr sz="3940"/>
            </a:lvl4pPr>
            <a:lvl5pPr marL="7199630" indent="0">
              <a:buNone/>
              <a:defRPr sz="3940"/>
            </a:lvl5pPr>
            <a:lvl6pPr marL="8999855" indent="0">
              <a:buNone/>
              <a:defRPr sz="3940"/>
            </a:lvl6pPr>
            <a:lvl7pPr marL="10800080" indent="0">
              <a:buNone/>
              <a:defRPr sz="3940"/>
            </a:lvl7pPr>
            <a:lvl8pPr marL="12600305" indent="0">
              <a:buNone/>
              <a:defRPr sz="3940"/>
            </a:lvl8pPr>
            <a:lvl9pPr marL="14399260" indent="0">
              <a:buNone/>
              <a:defRPr sz="394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479743" y="2400018"/>
            <a:ext cx="11611190" cy="8400061"/>
          </a:xfrm>
        </p:spPr>
        <p:txBody>
          <a:bodyPr anchor="b"/>
          <a:lstStyle>
            <a:lvl1pPr>
              <a:defRPr sz="126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5305025" y="5183370"/>
            <a:ext cx="18225399" cy="25583522"/>
          </a:xfrm>
        </p:spPr>
        <p:txBody>
          <a:bodyPr/>
          <a:lstStyle>
            <a:lvl1pPr marL="0" indent="0">
              <a:buNone/>
              <a:defRPr sz="12600"/>
            </a:lvl1pPr>
            <a:lvl2pPr marL="1800225" indent="0">
              <a:buNone/>
              <a:defRPr sz="11025"/>
            </a:lvl2pPr>
            <a:lvl3pPr marL="3600450" indent="0">
              <a:buNone/>
              <a:defRPr sz="9450"/>
            </a:lvl3pPr>
            <a:lvl4pPr marL="5399405" indent="0">
              <a:buNone/>
              <a:defRPr sz="7875"/>
            </a:lvl4pPr>
            <a:lvl5pPr marL="7199630" indent="0">
              <a:buNone/>
              <a:defRPr sz="7875"/>
            </a:lvl5pPr>
            <a:lvl6pPr marL="8999855" indent="0">
              <a:buNone/>
              <a:defRPr sz="7875"/>
            </a:lvl6pPr>
            <a:lvl7pPr marL="10800080" indent="0">
              <a:buNone/>
              <a:defRPr sz="7875"/>
            </a:lvl7pPr>
            <a:lvl8pPr marL="12600305" indent="0">
              <a:buNone/>
              <a:defRPr sz="7875"/>
            </a:lvl8pPr>
            <a:lvl9pPr marL="14399260" indent="0">
              <a:buNone/>
              <a:defRPr sz="7875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479743" y="10800079"/>
            <a:ext cx="11611190" cy="20008484"/>
          </a:xfrm>
        </p:spPr>
        <p:txBody>
          <a:bodyPr/>
          <a:lstStyle>
            <a:lvl1pPr marL="0" indent="0">
              <a:buNone/>
              <a:defRPr sz="6300"/>
            </a:lvl1pPr>
            <a:lvl2pPr marL="1800225" indent="0">
              <a:buNone/>
              <a:defRPr sz="5515"/>
            </a:lvl2pPr>
            <a:lvl3pPr marL="3600450" indent="0">
              <a:buNone/>
              <a:defRPr sz="4725"/>
            </a:lvl3pPr>
            <a:lvl4pPr marL="5399405" indent="0">
              <a:buNone/>
              <a:defRPr sz="3940"/>
            </a:lvl4pPr>
            <a:lvl5pPr marL="7199630" indent="0">
              <a:buNone/>
              <a:defRPr sz="3940"/>
            </a:lvl5pPr>
            <a:lvl6pPr marL="8999855" indent="0">
              <a:buNone/>
              <a:defRPr sz="3940"/>
            </a:lvl6pPr>
            <a:lvl7pPr marL="10800080" indent="0">
              <a:buNone/>
              <a:defRPr sz="3940"/>
            </a:lvl7pPr>
            <a:lvl8pPr marL="12600305" indent="0">
              <a:buNone/>
              <a:defRPr sz="3940"/>
            </a:lvl8pPr>
            <a:lvl9pPr marL="14399260" indent="0">
              <a:buNone/>
              <a:defRPr sz="394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2475054" y="1916681"/>
            <a:ext cx="31050682" cy="695838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2475054" y="9583402"/>
            <a:ext cx="31050682" cy="228418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2475054" y="33366911"/>
            <a:ext cx="8100178" cy="1916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B3CFD0B-7C7C-4E09-9648-C6628DB38C38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11925262" y="33366911"/>
            <a:ext cx="12150267" cy="1916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25425558" y="33366911"/>
            <a:ext cx="8100178" cy="19166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472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D605FD-45F9-417E-A96C-88352392F1B7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3600450" rtl="0" eaLnBrk="1" latinLnBrk="0" hangingPunct="1">
        <a:lnSpc>
          <a:spcPct val="90000"/>
        </a:lnSpc>
        <a:spcBef>
          <a:spcPct val="0"/>
        </a:spcBef>
        <a:buNone/>
        <a:defRPr sz="1732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00430" indent="-900430" algn="l" defTabSz="3600450" rtl="0" eaLnBrk="1" latinLnBrk="0" hangingPunct="1">
        <a:lnSpc>
          <a:spcPct val="90000"/>
        </a:lnSpc>
        <a:spcBef>
          <a:spcPts val="3945"/>
        </a:spcBef>
        <a:buFont typeface="Arial" panose="020B0604020202020204" pitchFamily="34" charset="0"/>
        <a:buChar char="•"/>
        <a:defRPr sz="11025" kern="1200">
          <a:solidFill>
            <a:schemeClr val="tx1"/>
          </a:solidFill>
          <a:latin typeface="+mn-lt"/>
          <a:ea typeface="+mn-ea"/>
          <a:cs typeface="+mn-cs"/>
        </a:defRPr>
      </a:lvl1pPr>
      <a:lvl2pPr marL="2700655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9450" kern="1200">
          <a:solidFill>
            <a:schemeClr val="tx1"/>
          </a:solidFill>
          <a:latin typeface="+mn-lt"/>
          <a:ea typeface="+mn-ea"/>
          <a:cs typeface="+mn-cs"/>
        </a:defRPr>
      </a:lvl2pPr>
      <a:lvl3pPr marL="4500880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875" kern="1200">
          <a:solidFill>
            <a:schemeClr val="tx1"/>
          </a:solidFill>
          <a:latin typeface="+mn-lt"/>
          <a:ea typeface="+mn-ea"/>
          <a:cs typeface="+mn-cs"/>
        </a:defRPr>
      </a:lvl3pPr>
      <a:lvl4pPr marL="6299835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90" kern="1200">
          <a:solidFill>
            <a:schemeClr val="tx1"/>
          </a:solidFill>
          <a:latin typeface="+mn-lt"/>
          <a:ea typeface="+mn-ea"/>
          <a:cs typeface="+mn-cs"/>
        </a:defRPr>
      </a:lvl4pPr>
      <a:lvl5pPr marL="8100060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90" kern="1200">
          <a:solidFill>
            <a:schemeClr val="tx1"/>
          </a:solidFill>
          <a:latin typeface="+mn-lt"/>
          <a:ea typeface="+mn-ea"/>
          <a:cs typeface="+mn-cs"/>
        </a:defRPr>
      </a:lvl5pPr>
      <a:lvl6pPr marL="9900285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90" kern="1200">
          <a:solidFill>
            <a:schemeClr val="tx1"/>
          </a:solidFill>
          <a:latin typeface="+mn-lt"/>
          <a:ea typeface="+mn-ea"/>
          <a:cs typeface="+mn-cs"/>
        </a:defRPr>
      </a:lvl6pPr>
      <a:lvl7pPr marL="11700510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90" kern="1200">
          <a:solidFill>
            <a:schemeClr val="tx1"/>
          </a:solidFill>
          <a:latin typeface="+mn-lt"/>
          <a:ea typeface="+mn-ea"/>
          <a:cs typeface="+mn-cs"/>
        </a:defRPr>
      </a:lvl7pPr>
      <a:lvl8pPr marL="13500735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90" kern="1200">
          <a:solidFill>
            <a:schemeClr val="tx1"/>
          </a:solidFill>
          <a:latin typeface="+mn-lt"/>
          <a:ea typeface="+mn-ea"/>
          <a:cs typeface="+mn-cs"/>
        </a:defRPr>
      </a:lvl8pPr>
      <a:lvl9pPr marL="15299690" indent="-900430" algn="l" defTabSz="3600450" rtl="0" eaLnBrk="1" latinLnBrk="0" hangingPunct="1">
        <a:lnSpc>
          <a:spcPct val="90000"/>
        </a:lnSpc>
        <a:spcBef>
          <a:spcPts val="1975"/>
        </a:spcBef>
        <a:buFont typeface="Arial" panose="020B0604020202020204" pitchFamily="34" charset="0"/>
        <a:buChar char="•"/>
        <a:defRPr sz="709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1pPr>
      <a:lvl2pPr marL="1800225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2pPr>
      <a:lvl3pPr marL="3600450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3pPr>
      <a:lvl4pPr marL="5399405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4pPr>
      <a:lvl5pPr marL="7199630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5pPr>
      <a:lvl6pPr marL="8999855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6pPr>
      <a:lvl7pPr marL="10800080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7pPr>
      <a:lvl8pPr marL="12600305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8pPr>
      <a:lvl9pPr marL="14399260" algn="l" defTabSz="3600450" rtl="0" eaLnBrk="1" latinLnBrk="0" hangingPunct="1">
        <a:defRPr sz="709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4.png"/><Relationship Id="rId1" Type="http://schemas.openxmlformats.org/officeDocument/2006/relationships/tags" Target="../tags/tag17.xml"/></Relationships>
</file>

<file path=ppt/slides/_rels/slide12.xml.rels><?xml version="1.0" encoding="UTF-8" standalone="yes"?>
<Relationships xmlns="http://schemas.openxmlformats.org/package/2006/relationships"><Relationship Id="rId9" Type="http://schemas.openxmlformats.org/officeDocument/2006/relationships/tags" Target="../tags/tag22.xml"/><Relationship Id="rId8" Type="http://schemas.openxmlformats.org/officeDocument/2006/relationships/image" Target="../media/image28.png"/><Relationship Id="rId7" Type="http://schemas.openxmlformats.org/officeDocument/2006/relationships/tags" Target="../tags/tag21.xml"/><Relationship Id="rId6" Type="http://schemas.openxmlformats.org/officeDocument/2006/relationships/image" Target="../media/image27.png"/><Relationship Id="rId5" Type="http://schemas.openxmlformats.org/officeDocument/2006/relationships/tags" Target="../tags/tag20.xml"/><Relationship Id="rId4" Type="http://schemas.openxmlformats.org/officeDocument/2006/relationships/image" Target="../media/image26.png"/><Relationship Id="rId3" Type="http://schemas.openxmlformats.org/officeDocument/2006/relationships/tags" Target="../tags/tag19.xml"/><Relationship Id="rId2" Type="http://schemas.openxmlformats.org/officeDocument/2006/relationships/image" Target="../media/image25.png"/><Relationship Id="rId12" Type="http://schemas.openxmlformats.org/officeDocument/2006/relationships/slideLayout" Target="../slideLayouts/slideLayout2.xml"/><Relationship Id="rId11" Type="http://schemas.openxmlformats.org/officeDocument/2006/relationships/tags" Target="../tags/tag23.xml"/><Relationship Id="rId10" Type="http://schemas.openxmlformats.org/officeDocument/2006/relationships/image" Target="../media/image29.png"/><Relationship Id="rId1" Type="http://schemas.openxmlformats.org/officeDocument/2006/relationships/tags" Target="../tags/tag18.xml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tags" Target="../tags/tag32.xml"/><Relationship Id="rId8" Type="http://schemas.openxmlformats.org/officeDocument/2006/relationships/tags" Target="../tags/tag31.xml"/><Relationship Id="rId7" Type="http://schemas.openxmlformats.org/officeDocument/2006/relationships/tags" Target="../tags/tag30.xml"/><Relationship Id="rId6" Type="http://schemas.openxmlformats.org/officeDocument/2006/relationships/tags" Target="../tags/tag29.xml"/><Relationship Id="rId5" Type="http://schemas.openxmlformats.org/officeDocument/2006/relationships/tags" Target="../tags/tag28.xml"/><Relationship Id="rId4" Type="http://schemas.openxmlformats.org/officeDocument/2006/relationships/tags" Target="../tags/tag27.xml"/><Relationship Id="rId3" Type="http://schemas.openxmlformats.org/officeDocument/2006/relationships/tags" Target="../tags/tag26.xml"/><Relationship Id="rId26" Type="http://schemas.openxmlformats.org/officeDocument/2006/relationships/slideLayout" Target="../slideLayouts/slideLayout2.xml"/><Relationship Id="rId25" Type="http://schemas.openxmlformats.org/officeDocument/2006/relationships/tags" Target="../tags/tag48.xml"/><Relationship Id="rId24" Type="http://schemas.openxmlformats.org/officeDocument/2006/relationships/tags" Target="../tags/tag47.xml"/><Relationship Id="rId23" Type="http://schemas.openxmlformats.org/officeDocument/2006/relationships/tags" Target="../tags/tag46.xml"/><Relationship Id="rId22" Type="http://schemas.openxmlformats.org/officeDocument/2006/relationships/tags" Target="../tags/tag45.xml"/><Relationship Id="rId21" Type="http://schemas.openxmlformats.org/officeDocument/2006/relationships/tags" Target="../tags/tag44.xml"/><Relationship Id="rId20" Type="http://schemas.openxmlformats.org/officeDocument/2006/relationships/tags" Target="../tags/tag43.xml"/><Relationship Id="rId2" Type="http://schemas.openxmlformats.org/officeDocument/2006/relationships/tags" Target="../tags/tag25.xml"/><Relationship Id="rId19" Type="http://schemas.openxmlformats.org/officeDocument/2006/relationships/tags" Target="../tags/tag42.xml"/><Relationship Id="rId18" Type="http://schemas.openxmlformats.org/officeDocument/2006/relationships/tags" Target="../tags/tag41.xml"/><Relationship Id="rId17" Type="http://schemas.openxmlformats.org/officeDocument/2006/relationships/tags" Target="../tags/tag40.xml"/><Relationship Id="rId16" Type="http://schemas.openxmlformats.org/officeDocument/2006/relationships/tags" Target="../tags/tag39.xml"/><Relationship Id="rId15" Type="http://schemas.openxmlformats.org/officeDocument/2006/relationships/tags" Target="../tags/tag38.xml"/><Relationship Id="rId14" Type="http://schemas.openxmlformats.org/officeDocument/2006/relationships/tags" Target="../tags/tag37.xml"/><Relationship Id="rId13" Type="http://schemas.openxmlformats.org/officeDocument/2006/relationships/tags" Target="../tags/tag36.xml"/><Relationship Id="rId12" Type="http://schemas.openxmlformats.org/officeDocument/2006/relationships/tags" Target="../tags/tag35.xml"/><Relationship Id="rId11" Type="http://schemas.openxmlformats.org/officeDocument/2006/relationships/tags" Target="../tags/tag34.xml"/><Relationship Id="rId10" Type="http://schemas.openxmlformats.org/officeDocument/2006/relationships/tags" Target="../tags/tag33.xml"/><Relationship Id="rId1" Type="http://schemas.openxmlformats.org/officeDocument/2006/relationships/tags" Target="../tags/tag24.xml"/></Relationships>
</file>

<file path=ppt/slides/_rels/slide14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31.png"/><Relationship Id="rId3" Type="http://schemas.openxmlformats.org/officeDocument/2006/relationships/tags" Target="../tags/tag50.xml"/><Relationship Id="rId2" Type="http://schemas.openxmlformats.org/officeDocument/2006/relationships/image" Target="../media/image30.png"/><Relationship Id="rId1" Type="http://schemas.openxmlformats.org/officeDocument/2006/relationships/tags" Target="../tags/tag49.xml"/></Relationships>
</file>

<file path=ppt/slides/_rels/slide15.xml.rels><?xml version="1.0" encoding="UTF-8" standalone="yes"?>
<Relationships xmlns="http://schemas.openxmlformats.org/package/2006/relationships"><Relationship Id="rId6" Type="http://schemas.openxmlformats.org/officeDocument/2006/relationships/slideLayout" Target="../slideLayouts/slideLayout2.xml"/><Relationship Id="rId5" Type="http://schemas.microsoft.com/office/2007/relationships/diagramDrawing" Target="../diagrams/drawing1.xml"/><Relationship Id="rId4" Type="http://schemas.openxmlformats.org/officeDocument/2006/relationships/diagramColors" Target="../diagrams/colors1.xml"/><Relationship Id="rId3" Type="http://schemas.openxmlformats.org/officeDocument/2006/relationships/diagramQuickStyle" Target="../diagrams/quickStyle1.xml"/><Relationship Id="rId2" Type="http://schemas.openxmlformats.org/officeDocument/2006/relationships/diagramLayout" Target="../diagrams/layout1.xml"/><Relationship Id="rId1" Type="http://schemas.openxmlformats.org/officeDocument/2006/relationships/diagramData" Target="../diagrams/data1.xml"/></Relationships>
</file>

<file path=ppt/slides/_rels/slide16.xml.rels><?xml version="1.0" encoding="UTF-8" standalone="yes"?>
<Relationships xmlns="http://schemas.openxmlformats.org/package/2006/relationships"><Relationship Id="rId9" Type="http://schemas.openxmlformats.org/officeDocument/2006/relationships/tags" Target="../tags/tag59.xml"/><Relationship Id="rId8" Type="http://schemas.openxmlformats.org/officeDocument/2006/relationships/tags" Target="../tags/tag58.xml"/><Relationship Id="rId7" Type="http://schemas.openxmlformats.org/officeDocument/2006/relationships/tags" Target="../tags/tag57.xml"/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3" Type="http://schemas.openxmlformats.org/officeDocument/2006/relationships/slideLayout" Target="../slideLayouts/slideLayout2.xml"/><Relationship Id="rId42" Type="http://schemas.openxmlformats.org/officeDocument/2006/relationships/image" Target="../media/image43.svg"/><Relationship Id="rId41" Type="http://schemas.openxmlformats.org/officeDocument/2006/relationships/image" Target="../media/image42.png"/><Relationship Id="rId40" Type="http://schemas.openxmlformats.org/officeDocument/2006/relationships/tags" Target="../tags/tag80.xml"/><Relationship Id="rId4" Type="http://schemas.openxmlformats.org/officeDocument/2006/relationships/tags" Target="../tags/tag54.xml"/><Relationship Id="rId39" Type="http://schemas.openxmlformats.org/officeDocument/2006/relationships/image" Target="../media/image41.svg"/><Relationship Id="rId38" Type="http://schemas.openxmlformats.org/officeDocument/2006/relationships/image" Target="../media/image40.png"/><Relationship Id="rId37" Type="http://schemas.openxmlformats.org/officeDocument/2006/relationships/tags" Target="../tags/tag79.xml"/><Relationship Id="rId36" Type="http://schemas.openxmlformats.org/officeDocument/2006/relationships/image" Target="../media/image39.svg"/><Relationship Id="rId35" Type="http://schemas.openxmlformats.org/officeDocument/2006/relationships/image" Target="../media/image38.png"/><Relationship Id="rId34" Type="http://schemas.openxmlformats.org/officeDocument/2006/relationships/tags" Target="../tags/tag78.xml"/><Relationship Id="rId33" Type="http://schemas.openxmlformats.org/officeDocument/2006/relationships/tags" Target="../tags/tag77.xml"/><Relationship Id="rId32" Type="http://schemas.openxmlformats.org/officeDocument/2006/relationships/image" Target="../media/image37.svg"/><Relationship Id="rId31" Type="http://schemas.openxmlformats.org/officeDocument/2006/relationships/image" Target="../media/image36.png"/><Relationship Id="rId30" Type="http://schemas.openxmlformats.org/officeDocument/2006/relationships/tags" Target="../tags/tag76.xml"/><Relationship Id="rId3" Type="http://schemas.openxmlformats.org/officeDocument/2006/relationships/tags" Target="../tags/tag53.xml"/><Relationship Id="rId29" Type="http://schemas.openxmlformats.org/officeDocument/2006/relationships/image" Target="../media/image35.svg"/><Relationship Id="rId28" Type="http://schemas.openxmlformats.org/officeDocument/2006/relationships/image" Target="../media/image34.png"/><Relationship Id="rId27" Type="http://schemas.openxmlformats.org/officeDocument/2006/relationships/tags" Target="../tags/tag75.xml"/><Relationship Id="rId26" Type="http://schemas.openxmlformats.org/officeDocument/2006/relationships/tags" Target="../tags/tag74.xml"/><Relationship Id="rId25" Type="http://schemas.openxmlformats.org/officeDocument/2006/relationships/image" Target="../media/image33.svg"/><Relationship Id="rId24" Type="http://schemas.openxmlformats.org/officeDocument/2006/relationships/image" Target="../media/image32.png"/><Relationship Id="rId23" Type="http://schemas.openxmlformats.org/officeDocument/2006/relationships/tags" Target="../tags/tag73.xml"/><Relationship Id="rId22" Type="http://schemas.openxmlformats.org/officeDocument/2006/relationships/tags" Target="../tags/tag72.xml"/><Relationship Id="rId21" Type="http://schemas.openxmlformats.org/officeDocument/2006/relationships/tags" Target="../tags/tag71.xml"/><Relationship Id="rId20" Type="http://schemas.openxmlformats.org/officeDocument/2006/relationships/tags" Target="../tags/tag70.xml"/><Relationship Id="rId2" Type="http://schemas.openxmlformats.org/officeDocument/2006/relationships/tags" Target="../tags/tag52.xml"/><Relationship Id="rId19" Type="http://schemas.openxmlformats.org/officeDocument/2006/relationships/tags" Target="../tags/tag69.xml"/><Relationship Id="rId18" Type="http://schemas.openxmlformats.org/officeDocument/2006/relationships/tags" Target="../tags/tag68.xml"/><Relationship Id="rId17" Type="http://schemas.openxmlformats.org/officeDocument/2006/relationships/tags" Target="../tags/tag67.xml"/><Relationship Id="rId16" Type="http://schemas.openxmlformats.org/officeDocument/2006/relationships/tags" Target="../tags/tag66.xml"/><Relationship Id="rId15" Type="http://schemas.openxmlformats.org/officeDocument/2006/relationships/tags" Target="../tags/tag65.xml"/><Relationship Id="rId14" Type="http://schemas.openxmlformats.org/officeDocument/2006/relationships/tags" Target="../tags/tag64.xml"/><Relationship Id="rId13" Type="http://schemas.openxmlformats.org/officeDocument/2006/relationships/tags" Target="../tags/tag63.xml"/><Relationship Id="rId12" Type="http://schemas.openxmlformats.org/officeDocument/2006/relationships/tags" Target="../tags/tag62.xml"/><Relationship Id="rId11" Type="http://schemas.openxmlformats.org/officeDocument/2006/relationships/tags" Target="../tags/tag61.xml"/><Relationship Id="rId10" Type="http://schemas.openxmlformats.org/officeDocument/2006/relationships/tags" Target="../tags/tag60.xml"/><Relationship Id="rId1" Type="http://schemas.openxmlformats.org/officeDocument/2006/relationships/tags" Target="../tags/tag51.xml"/></Relationships>
</file>

<file path=ppt/slides/_rels/slide17.xml.rels><?xml version="1.0" encoding="UTF-8" standalone="yes"?>
<Relationships xmlns="http://schemas.openxmlformats.org/package/2006/relationships"><Relationship Id="rId9" Type="http://schemas.openxmlformats.org/officeDocument/2006/relationships/tags" Target="../tags/tag89.xml"/><Relationship Id="rId8" Type="http://schemas.openxmlformats.org/officeDocument/2006/relationships/tags" Target="../tags/tag88.xml"/><Relationship Id="rId7" Type="http://schemas.openxmlformats.org/officeDocument/2006/relationships/tags" Target="../tags/tag87.xml"/><Relationship Id="rId6" Type="http://schemas.openxmlformats.org/officeDocument/2006/relationships/tags" Target="../tags/tag86.xml"/><Relationship Id="rId51" Type="http://schemas.openxmlformats.org/officeDocument/2006/relationships/slideLayout" Target="../slideLayouts/slideLayout2.xml"/><Relationship Id="rId50" Type="http://schemas.openxmlformats.org/officeDocument/2006/relationships/image" Target="../media/image53.svg"/><Relationship Id="rId5" Type="http://schemas.openxmlformats.org/officeDocument/2006/relationships/tags" Target="../tags/tag85.xml"/><Relationship Id="rId49" Type="http://schemas.openxmlformats.org/officeDocument/2006/relationships/image" Target="../media/image40.png"/><Relationship Id="rId48" Type="http://schemas.openxmlformats.org/officeDocument/2006/relationships/tags" Target="../tags/tag118.xml"/><Relationship Id="rId47" Type="http://schemas.openxmlformats.org/officeDocument/2006/relationships/image" Target="../media/image52.svg"/><Relationship Id="rId46" Type="http://schemas.openxmlformats.org/officeDocument/2006/relationships/image" Target="../media/image36.png"/><Relationship Id="rId45" Type="http://schemas.openxmlformats.org/officeDocument/2006/relationships/tags" Target="../tags/tag117.xml"/><Relationship Id="rId44" Type="http://schemas.openxmlformats.org/officeDocument/2006/relationships/image" Target="../media/image51.svg"/><Relationship Id="rId43" Type="http://schemas.openxmlformats.org/officeDocument/2006/relationships/image" Target="../media/image50.png"/><Relationship Id="rId42" Type="http://schemas.openxmlformats.org/officeDocument/2006/relationships/tags" Target="../tags/tag116.xml"/><Relationship Id="rId41" Type="http://schemas.openxmlformats.org/officeDocument/2006/relationships/image" Target="../media/image49.svg"/><Relationship Id="rId40" Type="http://schemas.openxmlformats.org/officeDocument/2006/relationships/image" Target="../media/image48.png"/><Relationship Id="rId4" Type="http://schemas.openxmlformats.org/officeDocument/2006/relationships/tags" Target="../tags/tag84.xml"/><Relationship Id="rId39" Type="http://schemas.openxmlformats.org/officeDocument/2006/relationships/tags" Target="../tags/tag115.xml"/><Relationship Id="rId38" Type="http://schemas.openxmlformats.org/officeDocument/2006/relationships/image" Target="../media/image47.svg"/><Relationship Id="rId37" Type="http://schemas.openxmlformats.org/officeDocument/2006/relationships/image" Target="../media/image46.png"/><Relationship Id="rId36" Type="http://schemas.openxmlformats.org/officeDocument/2006/relationships/tags" Target="../tags/tag114.xml"/><Relationship Id="rId35" Type="http://schemas.openxmlformats.org/officeDocument/2006/relationships/image" Target="../media/image45.svg"/><Relationship Id="rId34" Type="http://schemas.openxmlformats.org/officeDocument/2006/relationships/image" Target="../media/image44.png"/><Relationship Id="rId33" Type="http://schemas.openxmlformats.org/officeDocument/2006/relationships/tags" Target="../tags/tag113.xml"/><Relationship Id="rId32" Type="http://schemas.openxmlformats.org/officeDocument/2006/relationships/tags" Target="../tags/tag112.xml"/><Relationship Id="rId31" Type="http://schemas.openxmlformats.org/officeDocument/2006/relationships/tags" Target="../tags/tag111.xml"/><Relationship Id="rId30" Type="http://schemas.openxmlformats.org/officeDocument/2006/relationships/tags" Target="../tags/tag110.xml"/><Relationship Id="rId3" Type="http://schemas.openxmlformats.org/officeDocument/2006/relationships/tags" Target="../tags/tag83.xml"/><Relationship Id="rId29" Type="http://schemas.openxmlformats.org/officeDocument/2006/relationships/tags" Target="../tags/tag109.xml"/><Relationship Id="rId28" Type="http://schemas.openxmlformats.org/officeDocument/2006/relationships/tags" Target="../tags/tag108.xml"/><Relationship Id="rId27" Type="http://schemas.openxmlformats.org/officeDocument/2006/relationships/tags" Target="../tags/tag107.xml"/><Relationship Id="rId26" Type="http://schemas.openxmlformats.org/officeDocument/2006/relationships/tags" Target="../tags/tag106.xml"/><Relationship Id="rId25" Type="http://schemas.openxmlformats.org/officeDocument/2006/relationships/tags" Target="../tags/tag105.xml"/><Relationship Id="rId24" Type="http://schemas.openxmlformats.org/officeDocument/2006/relationships/tags" Target="../tags/tag104.xml"/><Relationship Id="rId23" Type="http://schemas.openxmlformats.org/officeDocument/2006/relationships/tags" Target="../tags/tag103.xml"/><Relationship Id="rId22" Type="http://schemas.openxmlformats.org/officeDocument/2006/relationships/tags" Target="../tags/tag102.xml"/><Relationship Id="rId21" Type="http://schemas.openxmlformats.org/officeDocument/2006/relationships/tags" Target="../tags/tag101.xml"/><Relationship Id="rId20" Type="http://schemas.openxmlformats.org/officeDocument/2006/relationships/tags" Target="../tags/tag100.xml"/><Relationship Id="rId2" Type="http://schemas.openxmlformats.org/officeDocument/2006/relationships/tags" Target="../tags/tag82.xml"/><Relationship Id="rId19" Type="http://schemas.openxmlformats.org/officeDocument/2006/relationships/tags" Target="../tags/tag99.xml"/><Relationship Id="rId18" Type="http://schemas.openxmlformats.org/officeDocument/2006/relationships/tags" Target="../tags/tag98.xml"/><Relationship Id="rId17" Type="http://schemas.openxmlformats.org/officeDocument/2006/relationships/tags" Target="../tags/tag97.xml"/><Relationship Id="rId16" Type="http://schemas.openxmlformats.org/officeDocument/2006/relationships/tags" Target="../tags/tag96.xml"/><Relationship Id="rId15" Type="http://schemas.openxmlformats.org/officeDocument/2006/relationships/tags" Target="../tags/tag95.xml"/><Relationship Id="rId14" Type="http://schemas.openxmlformats.org/officeDocument/2006/relationships/tags" Target="../tags/tag94.xml"/><Relationship Id="rId13" Type="http://schemas.openxmlformats.org/officeDocument/2006/relationships/tags" Target="../tags/tag93.xml"/><Relationship Id="rId12" Type="http://schemas.openxmlformats.org/officeDocument/2006/relationships/tags" Target="../tags/tag92.xml"/><Relationship Id="rId11" Type="http://schemas.openxmlformats.org/officeDocument/2006/relationships/tags" Target="../tags/tag91.xml"/><Relationship Id="rId10" Type="http://schemas.openxmlformats.org/officeDocument/2006/relationships/tags" Target="../tags/tag90.xml"/><Relationship Id="rId1" Type="http://schemas.openxmlformats.org/officeDocument/2006/relationships/tags" Target="../tags/tag81.xml"/></Relationships>
</file>

<file path=ppt/slides/_rels/slide18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57.png"/><Relationship Id="rId3" Type="http://schemas.openxmlformats.org/officeDocument/2006/relationships/image" Target="../media/image56.png"/><Relationship Id="rId2" Type="http://schemas.openxmlformats.org/officeDocument/2006/relationships/image" Target="../media/image55.png"/><Relationship Id="rId1" Type="http://schemas.openxmlformats.org/officeDocument/2006/relationships/image" Target="../media/image54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11.png"/><Relationship Id="rId8" Type="http://schemas.openxmlformats.org/officeDocument/2006/relationships/image" Target="../media/image10.png"/><Relationship Id="rId7" Type="http://schemas.openxmlformats.org/officeDocument/2006/relationships/image" Target="../media/image9.png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6" Type="http://schemas.openxmlformats.org/officeDocument/2006/relationships/slideLayout" Target="../slideLayouts/slideLayout2.xml"/><Relationship Id="rId15" Type="http://schemas.openxmlformats.org/officeDocument/2006/relationships/image" Target="../media/image17.png"/><Relationship Id="rId14" Type="http://schemas.openxmlformats.org/officeDocument/2006/relationships/image" Target="../media/image16.png"/><Relationship Id="rId13" Type="http://schemas.openxmlformats.org/officeDocument/2006/relationships/image" Target="../media/image15.png"/><Relationship Id="rId12" Type="http://schemas.openxmlformats.org/officeDocument/2006/relationships/image" Target="../media/image14.png"/><Relationship Id="rId11" Type="http://schemas.openxmlformats.org/officeDocument/2006/relationships/image" Target="../media/image13.png"/><Relationship Id="rId10" Type="http://schemas.openxmlformats.org/officeDocument/2006/relationships/image" Target="../media/image12.png"/><Relationship Id="rId1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22.png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image" Target="../media/image21.png"/><Relationship Id="rId5" Type="http://schemas.openxmlformats.org/officeDocument/2006/relationships/tags" Target="../tags/tag3.xml"/><Relationship Id="rId4" Type="http://schemas.openxmlformats.org/officeDocument/2006/relationships/tags" Target="../tags/tag2.xml"/><Relationship Id="rId3" Type="http://schemas.openxmlformats.org/officeDocument/2006/relationships/image" Target="../media/image20.png"/><Relationship Id="rId22" Type="http://schemas.openxmlformats.org/officeDocument/2006/relationships/slideLayout" Target="../slideLayouts/slideLayout2.xml"/><Relationship Id="rId21" Type="http://schemas.openxmlformats.org/officeDocument/2006/relationships/tags" Target="../tags/tag16.xml"/><Relationship Id="rId20" Type="http://schemas.openxmlformats.org/officeDocument/2006/relationships/tags" Target="../tags/tag15.xml"/><Relationship Id="rId2" Type="http://schemas.openxmlformats.org/officeDocument/2006/relationships/tags" Target="../tags/tag1.xml"/><Relationship Id="rId19" Type="http://schemas.openxmlformats.org/officeDocument/2006/relationships/tags" Target="../tags/tag14.xml"/><Relationship Id="rId18" Type="http://schemas.openxmlformats.org/officeDocument/2006/relationships/tags" Target="../tags/tag13.xml"/><Relationship Id="rId17" Type="http://schemas.openxmlformats.org/officeDocument/2006/relationships/tags" Target="../tags/tag12.xml"/><Relationship Id="rId16" Type="http://schemas.openxmlformats.org/officeDocument/2006/relationships/tags" Target="../tags/tag11.xml"/><Relationship Id="rId15" Type="http://schemas.openxmlformats.org/officeDocument/2006/relationships/tags" Target="../tags/tag10.xml"/><Relationship Id="rId14" Type="http://schemas.openxmlformats.org/officeDocument/2006/relationships/tags" Target="../tags/tag9.xml"/><Relationship Id="rId13" Type="http://schemas.openxmlformats.org/officeDocument/2006/relationships/tags" Target="../tags/tag8.xml"/><Relationship Id="rId12" Type="http://schemas.openxmlformats.org/officeDocument/2006/relationships/image" Target="../media/image23.png"/><Relationship Id="rId11" Type="http://schemas.openxmlformats.org/officeDocument/2006/relationships/tags" Target="../tags/tag7.xml"/><Relationship Id="rId10" Type="http://schemas.openxmlformats.org/officeDocument/2006/relationships/tags" Target="../tags/tag6.xml"/><Relationship Id="rId1" Type="http://schemas.openxmlformats.org/officeDocument/2006/relationships/image" Target="../media/image19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529060" y="13653770"/>
            <a:ext cx="4756150" cy="7409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4865" y="13697585"/>
            <a:ext cx="3586480" cy="7366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3893" y="10176483"/>
            <a:ext cx="2526665" cy="6405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highlight>
                <a:srgbClr val="FFFF00"/>
              </a:highlight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29455" y="13653770"/>
            <a:ext cx="5432425" cy="7409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482080" y="16688435"/>
            <a:ext cx="1534795" cy="109474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400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5G</a:t>
            </a:r>
            <a:r>
              <a:rPr lang="zh-CN" altLang="en-US" sz="2400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通信决策优化</a:t>
            </a:r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85198" y="14990400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方正大标宋简体" panose="02000000000000000000" charset="-122"/>
                <a:ea typeface="方正大标宋简体" panose="02000000000000000000" charset="-122"/>
              </a:rPr>
              <a:t>问题一</a:t>
            </a:r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5198" y="16153200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方正大标宋简体" panose="02000000000000000000" charset="-122"/>
                <a:ea typeface="方正大标宋简体" panose="02000000000000000000" charset="-122"/>
              </a:rPr>
              <a:t>问题二</a:t>
            </a:r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85198" y="17315999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方正大标宋简体" panose="02000000000000000000" charset="-122"/>
                <a:ea typeface="方正大标宋简体" panose="02000000000000000000" charset="-122"/>
              </a:rPr>
              <a:t>问题三</a:t>
            </a:r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85198" y="18478801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方正大标宋简体" panose="02000000000000000000" charset="-122"/>
                <a:ea typeface="方正大标宋简体" panose="02000000000000000000" charset="-122"/>
              </a:rPr>
              <a:t>问题四</a:t>
            </a:r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7542801" y="14990400"/>
            <a:ext cx="446400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资源块分配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0" name="矩形: 圆角 6"/>
          <p:cNvSpPr/>
          <p:nvPr/>
        </p:nvSpPr>
        <p:spPr>
          <a:xfrm>
            <a:off x="11929745" y="14990400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静态、单基站</a:t>
            </a:r>
            <a:endParaRPr lang="zh-CN" altLang="en-US" sz="2400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1" name="矩形: 圆角 6"/>
          <p:cNvSpPr/>
          <p:nvPr/>
        </p:nvSpPr>
        <p:spPr>
          <a:xfrm>
            <a:off x="32254163" y="149586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每种格式综合得分，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“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平衡最优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”</a:t>
            </a:r>
            <a:endParaRPr lang="en-US" altLang="zh-CN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2" name="矩形: 圆角 6"/>
          <p:cNvSpPr/>
          <p:nvPr/>
        </p:nvSpPr>
        <p:spPr>
          <a:xfrm>
            <a:off x="11929745" y="16153200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</a:rPr>
              <a:t>动态、单基站</a:t>
            </a:r>
            <a:endParaRPr lang="zh-CN" altLang="en-US" sz="2400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3" name="矩形: 圆角 40"/>
          <p:cNvSpPr/>
          <p:nvPr/>
        </p:nvSpPr>
        <p:spPr>
          <a:xfrm>
            <a:off x="17542801" y="16153200"/>
            <a:ext cx="446400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每轮决策的资源块分配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5" name="矩形: 圆角 6"/>
          <p:cNvSpPr/>
          <p:nvPr/>
        </p:nvSpPr>
        <p:spPr>
          <a:xfrm>
            <a:off x="32254163" y="161214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每种类型推荐参数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8" name="矩形: 圆角 40"/>
          <p:cNvSpPr/>
          <p:nvPr/>
        </p:nvSpPr>
        <p:spPr>
          <a:xfrm>
            <a:off x="17542510" y="17176750"/>
            <a:ext cx="4464050" cy="94297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每轮决策的资源块分配、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不同基站发射功率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31" name="矩形: 圆角 6"/>
          <p:cNvSpPr/>
          <p:nvPr/>
        </p:nvSpPr>
        <p:spPr>
          <a:xfrm>
            <a:off x="32254163" y="173490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编码方案、自适应参数设置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2" name="矩形: 圆角 6"/>
          <p:cNvSpPr/>
          <p:nvPr/>
        </p:nvSpPr>
        <p:spPr>
          <a:xfrm>
            <a:off x="11929745" y="18478801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动态，多个微</a:t>
            </a:r>
            <a:r>
              <a:rPr lang="en-US" altLang="zh-CN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宏基站</a:t>
            </a:r>
            <a:endParaRPr lang="zh-CN" altLang="en-US" sz="2400" dirty="0">
              <a:latin typeface="方正大标宋简体" panose="02000000000000000000" charset="-122"/>
              <a:ea typeface="方正大标宋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3" name="矩形: 圆角 40"/>
          <p:cNvSpPr/>
          <p:nvPr/>
        </p:nvSpPr>
        <p:spPr>
          <a:xfrm>
            <a:off x="17542510" y="18288000"/>
            <a:ext cx="4464050" cy="1143000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每轮决策的资源块分配、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不同基站发射功率、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  <a:sym typeface="+mn-ea"/>
            </a:endParaRPr>
          </a:p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用户接入基站方式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6" name="矩形: 圆角 6"/>
          <p:cNvSpPr/>
          <p:nvPr/>
        </p:nvSpPr>
        <p:spPr>
          <a:xfrm>
            <a:off x="32254163" y="185118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噪声类型、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SNR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、去噪音频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73" name="矩形: 圆角 72"/>
          <p:cNvSpPr/>
          <p:nvPr/>
        </p:nvSpPr>
        <p:spPr>
          <a:xfrm>
            <a:off x="12713335" y="13975080"/>
            <a:ext cx="2224405" cy="6883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问题情景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18662015" y="14053185"/>
            <a:ext cx="2453640" cy="60071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做出决策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32448930" y="13975136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输出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2" name="矩形: 圆角 6"/>
          <p:cNvSpPr/>
          <p:nvPr/>
        </p:nvSpPr>
        <p:spPr>
          <a:xfrm>
            <a:off x="11925935" y="17315999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动态、多基站</a:t>
            </a:r>
            <a:endParaRPr lang="zh-CN" altLang="en-US" sz="2400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8280400" y="14474825"/>
            <a:ext cx="504825" cy="6085205"/>
          </a:xfrm>
          <a:prstGeom prst="leftBrace">
            <a:avLst>
              <a:gd name="adj1" fmla="val 128427"/>
              <a:gd name="adj2" fmla="val 4694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5" name="等腰三角形 44"/>
          <p:cNvSpPr/>
          <p:nvPr/>
        </p:nvSpPr>
        <p:spPr>
          <a:xfrm rot="5400000">
            <a:off x="16589600" y="15196017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6" name="等腰三角形 45"/>
          <p:cNvSpPr/>
          <p:nvPr/>
        </p:nvSpPr>
        <p:spPr>
          <a:xfrm rot="5400000">
            <a:off x="16589600" y="16358702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7" name="等腰三角形 46"/>
          <p:cNvSpPr/>
          <p:nvPr/>
        </p:nvSpPr>
        <p:spPr>
          <a:xfrm rot="5400000">
            <a:off x="16589600" y="17567107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8" name="等腰三角形 47"/>
          <p:cNvSpPr/>
          <p:nvPr/>
        </p:nvSpPr>
        <p:spPr>
          <a:xfrm rot="5400000">
            <a:off x="16589600" y="18775512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49" name="等腰三角形 48"/>
          <p:cNvSpPr/>
          <p:nvPr/>
        </p:nvSpPr>
        <p:spPr>
          <a:xfrm rot="5400000">
            <a:off x="31138429" y="1519601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31138429" y="1635870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31138429" y="1758425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400000">
            <a:off x="31138429" y="1871201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785198" y="19641601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>
                <a:latin typeface="方正大标宋简体" panose="02000000000000000000" charset="-122"/>
                <a:ea typeface="方正大标宋简体" panose="02000000000000000000" charset="-122"/>
              </a:rPr>
              <a:t>问题五</a:t>
            </a:r>
            <a:endParaRPr lang="zh-CN" altLang="en-US" sz="2400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" name="矩形: 圆角 6"/>
          <p:cNvSpPr/>
          <p:nvPr/>
        </p:nvSpPr>
        <p:spPr>
          <a:xfrm>
            <a:off x="11929745" y="19641820"/>
            <a:ext cx="3790950" cy="77851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动态，多个微</a:t>
            </a:r>
            <a:r>
              <a:rPr lang="en-US" altLang="zh-CN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/</a:t>
            </a:r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宏基站，</a:t>
            </a:r>
            <a:endParaRPr lang="zh-CN" altLang="en-US" sz="2400" dirty="0">
              <a:latin typeface="方正大标宋简体" panose="02000000000000000000" charset="-122"/>
              <a:ea typeface="方正大标宋简体" panose="02000000000000000000" charset="-122"/>
              <a:cs typeface="Arial" panose="020B0604020202020204" pitchFamily="34" charset="0"/>
            </a:endParaRPr>
          </a:p>
          <a:p>
            <a:pPr algn="ctr"/>
            <a:r>
              <a:rPr lang="zh-CN" altLang="en-US" sz="2400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考虑能耗</a:t>
            </a:r>
            <a:endParaRPr lang="zh-CN" altLang="en-US" sz="2400" dirty="0">
              <a:latin typeface="方正大标宋简体" panose="02000000000000000000" charset="-122"/>
              <a:ea typeface="方正大标宋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16589600" y="19902002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12" name="文本框 11"/>
          <p:cNvSpPr txBox="1"/>
          <p:nvPr/>
        </p:nvSpPr>
        <p:spPr>
          <a:xfrm>
            <a:off x="31762065" y="21390610"/>
            <a:ext cx="193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棕色</a:t>
            </a:r>
            <a:r>
              <a:rPr lang="zh-CN" altLang="en-US"/>
              <a:t>系列</a:t>
            </a:r>
            <a:endParaRPr lang="zh-CN" altLang="en-US"/>
          </a:p>
        </p:txBody>
      </p:sp>
      <p:sp>
        <p:nvSpPr>
          <p:cNvPr id="14" name="矩形: 圆角 40"/>
          <p:cNvSpPr/>
          <p:nvPr/>
        </p:nvSpPr>
        <p:spPr>
          <a:xfrm>
            <a:off x="17542510" y="19552285"/>
            <a:ext cx="4464050" cy="124142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每轮决策的资源块分配、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不同基站发射功率、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  <a:sym typeface="+mn-ea"/>
            </a:endParaRPr>
          </a:p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用户接入基站方式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23013035" y="15111730"/>
            <a:ext cx="383540" cy="4038600"/>
          </a:xfrm>
          <a:prstGeom prst="rightBrace">
            <a:avLst>
              <a:gd name="adj1" fmla="val 81838"/>
              <a:gd name="adj2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802215" y="19966305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: 圆角 73"/>
          <p:cNvSpPr/>
          <p:nvPr/>
        </p:nvSpPr>
        <p:spPr>
          <a:xfrm>
            <a:off x="24530685" y="14053185"/>
            <a:ext cx="2084070" cy="60071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目标</a:t>
            </a:r>
            <a:r>
              <a:rPr lang="zh-CN" altLang="en-US" sz="2400" b="1" dirty="0">
                <a:latin typeface="方正大标宋简体" panose="02000000000000000000" charset="-122"/>
                <a:ea typeface="方正大标宋简体" panose="02000000000000000000" charset="-122"/>
              </a:rPr>
              <a:t>导向</a:t>
            </a:r>
            <a:endParaRPr lang="zh-CN" altLang="en-US" sz="2400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23855045" y="15419705"/>
            <a:ext cx="3242945" cy="3162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单目标规划：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用户服务质量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总评分最高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9" name="矩形: 圆角 65"/>
          <p:cNvSpPr/>
          <p:nvPr/>
        </p:nvSpPr>
        <p:spPr>
          <a:xfrm>
            <a:off x="23855045" y="18999200"/>
            <a:ext cx="3242945" cy="17938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多目标规划：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·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用户服务质量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总评分最高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·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能耗尽可能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低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0874600" y="1522586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0" name="等腰三角形 59"/>
          <p:cNvSpPr/>
          <p:nvPr/>
        </p:nvSpPr>
        <p:spPr>
          <a:xfrm rot="5400000">
            <a:off x="10874600" y="1638854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1" name="等腰三角形 60"/>
          <p:cNvSpPr/>
          <p:nvPr/>
        </p:nvSpPr>
        <p:spPr>
          <a:xfrm rot="5400000">
            <a:off x="10874600" y="1759695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2" name="等腰三角形 61"/>
          <p:cNvSpPr/>
          <p:nvPr/>
        </p:nvSpPr>
        <p:spPr>
          <a:xfrm rot="5400000">
            <a:off x="10874600" y="1880535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  <p:sp>
        <p:nvSpPr>
          <p:cNvPr id="63" name="等腰三角形 62"/>
          <p:cNvSpPr/>
          <p:nvPr/>
        </p:nvSpPr>
        <p:spPr>
          <a:xfrm rot="5400000">
            <a:off x="10874600" y="1993184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sz="24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3676522" y="15213038"/>
            <a:ext cx="8526145" cy="549529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swot分析"/>
          <p:cNvPicPr>
            <a:picLocks noGrp="1" noChangeAspect="1"/>
          </p:cNvPicPr>
          <p:nvPr>
            <p:ph idx="1"/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2736722" y="14558988"/>
            <a:ext cx="10312400" cy="687006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4215002" y="16046793"/>
            <a:ext cx="3131820" cy="161861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8437752" y="15964878"/>
            <a:ext cx="3194050" cy="14255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8"/>
          <a:stretch>
            <a:fillRect/>
          </a:stretch>
        </p:blipFill>
        <p:spPr>
          <a:xfrm>
            <a:off x="14215002" y="19174168"/>
            <a:ext cx="2978150" cy="168529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9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437752" y="19082093"/>
            <a:ext cx="3251200" cy="156845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0"/>
          <a:stretch>
            <a:fillRect/>
          </a:stretch>
        </p:blipFill>
        <p:spPr>
          <a:xfrm>
            <a:off x="18752712" y="20268908"/>
            <a:ext cx="2630805" cy="59055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14215002" y="15919158"/>
            <a:ext cx="2980690" cy="1315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altLang="zh-CN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</a:rPr>
              <a:t>    </a:t>
            </a:r>
            <a:r>
              <a:rPr lang="zh-CN" altLang="en-US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</a:rPr>
              <a:t>作为眼科人工智能诊断领域先行者，拥有强大研发团队与前沿科研力量，国际合作经验丰富，构建产学研融合平台，技术与市场先发优势显著。</a:t>
            </a:r>
            <a:endParaRPr lang="zh-CN" altLang="en-US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8437752" y="15964878"/>
            <a:ext cx="2980690" cy="1315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</a:rPr>
              <a:t>高端技术人才依赖度高，人才流动影响研发；市场推广经验不足，对医疗市场理解不深；医疗人工智能领域知识产权保护体系不完善，维权困难。</a:t>
            </a:r>
            <a:endParaRPr lang="zh-CN" altLang="en-US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4206747" y="19174168"/>
            <a:ext cx="2980690" cy="1315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</a:rPr>
              <a:t>医疗行业智能化转型，眼科智能诊断需求激增，政策大力扶持；可与各级医疗机构及国际市场合作，拓宽业务范围</a:t>
            </a:r>
            <a:endParaRPr lang="zh-CN" altLang="en-US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</a:endParaRPr>
          </a:p>
        </p:txBody>
      </p:sp>
      <p:sp>
        <p:nvSpPr>
          <p:cNvPr id="13" name="文本框 12"/>
          <p:cNvSpPr txBox="1"/>
          <p:nvPr/>
        </p:nvSpPr>
        <p:spPr>
          <a:xfrm>
            <a:off x="18544432" y="19174168"/>
            <a:ext cx="2980690" cy="131508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indent="457200"/>
            <a:r>
              <a:rPr lang="zh-CN" altLang="en-US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</a:rPr>
              <a:t>眼科智能诊断领域竞争激烈，技术迭代快需持续高额研发投入；法律法规趋严，数据安全等合规问题易引发法律风险。</a:t>
            </a:r>
            <a:endParaRPr lang="zh-CN" altLang="en-US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椭圆 10"/>
          <p:cNvSpPr/>
          <p:nvPr>
            <p:custDataLst>
              <p:tags r:id="rId1"/>
            </p:custDataLst>
          </p:nvPr>
        </p:nvSpPr>
        <p:spPr>
          <a:xfrm>
            <a:off x="16255257" y="16519551"/>
            <a:ext cx="3543300" cy="3543300"/>
          </a:xfrm>
          <a:prstGeom prst="ellipse">
            <a:avLst/>
          </a:prstGeom>
          <a:ln>
            <a:noFill/>
          </a:ln>
          <a:effectLst>
            <a:outerShdw blurRad="152400" sx="106000" sy="106000" algn="ctr" rotWithShape="0">
              <a:schemeClr val="tx1">
                <a:lumMod val="65000"/>
                <a:lumOff val="35000"/>
                <a:alpha val="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" name="椭圆 3"/>
          <p:cNvSpPr/>
          <p:nvPr>
            <p:custDataLst>
              <p:tags r:id="rId2"/>
            </p:custDataLst>
          </p:nvPr>
        </p:nvSpPr>
        <p:spPr>
          <a:xfrm>
            <a:off x="16255257" y="16519551"/>
            <a:ext cx="3543300" cy="3543300"/>
          </a:xfrm>
          <a:prstGeom prst="ellipse">
            <a:avLst/>
          </a:prstGeom>
          <a:solidFill>
            <a:schemeClr val="lt1">
              <a:lumMod val="100000"/>
              <a:alpha val="20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07950"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18" name="椭圆 17"/>
          <p:cNvSpPr/>
          <p:nvPr>
            <p:custDataLst>
              <p:tags r:id="rId3"/>
            </p:custDataLst>
          </p:nvPr>
        </p:nvSpPr>
        <p:spPr>
          <a:xfrm>
            <a:off x="15979667" y="16243961"/>
            <a:ext cx="4094480" cy="409448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cxnSp>
        <p:nvCxnSpPr>
          <p:cNvPr id="34" name="直接连接符 33"/>
          <p:cNvCxnSpPr/>
          <p:nvPr>
            <p:custDataLst>
              <p:tags r:id="rId4"/>
            </p:custDataLst>
          </p:nvPr>
        </p:nvCxnSpPr>
        <p:spPr>
          <a:xfrm>
            <a:off x="19524872" y="16897376"/>
            <a:ext cx="899795" cy="0"/>
          </a:xfrm>
          <a:prstGeom prst="line">
            <a:avLst/>
          </a:prstGeom>
          <a:ln w="3175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矩形 6"/>
          <p:cNvSpPr/>
          <p:nvPr>
            <p:custDataLst>
              <p:tags r:id="rId5"/>
            </p:custDataLst>
          </p:nvPr>
        </p:nvSpPr>
        <p:spPr>
          <a:xfrm>
            <a:off x="20582147" y="16739578"/>
            <a:ext cx="1421130" cy="31051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自学机制</a:t>
            </a:r>
            <a:endParaRPr lang="zh-CN" altLang="en-US" sz="2000" b="1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23" name="直接连接符 22"/>
          <p:cNvCxnSpPr/>
          <p:nvPr>
            <p:custDataLst>
              <p:tags r:id="rId6"/>
            </p:custDataLst>
          </p:nvPr>
        </p:nvCxnSpPr>
        <p:spPr>
          <a:xfrm>
            <a:off x="20074782" y="18291201"/>
            <a:ext cx="477520" cy="0"/>
          </a:xfrm>
          <a:prstGeom prst="line">
            <a:avLst/>
          </a:prstGeom>
          <a:ln w="3175">
            <a:solidFill>
              <a:schemeClr val="accent1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矩形 9"/>
          <p:cNvSpPr/>
          <p:nvPr>
            <p:custDataLst>
              <p:tags r:id="rId7"/>
            </p:custDataLst>
          </p:nvPr>
        </p:nvSpPr>
        <p:spPr>
          <a:xfrm>
            <a:off x="20611357" y="17972431"/>
            <a:ext cx="2425065" cy="4419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信息公开透明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8"/>
            </p:custDataLst>
          </p:nvPr>
        </p:nvSpPr>
        <p:spPr>
          <a:xfrm>
            <a:off x="13089147" y="17110736"/>
            <a:ext cx="2425065" cy="51689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学习型扁平化组织</a:t>
            </a:r>
            <a:endParaRPr lang="zh-CN" altLang="en-US" sz="2000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4" name="矩形 13"/>
          <p:cNvSpPr/>
          <p:nvPr>
            <p:custDataLst>
              <p:tags r:id="rId9"/>
            </p:custDataLst>
          </p:nvPr>
        </p:nvSpPr>
        <p:spPr>
          <a:xfrm>
            <a:off x="14925567" y="17860353"/>
            <a:ext cx="803275" cy="612775"/>
          </a:xfrm>
          <a:prstGeom prst="rect">
            <a:avLst/>
          </a:prstGeom>
          <a:noFill/>
        </p:spPr>
        <p:txBody>
          <a:bodyPr wrap="square" lIns="0" tIns="0" rIns="0" bIns="0" rtlCol="0" anchor="t" anchorCtr="0">
            <a:noAutofit/>
          </a:bodyPr>
          <a:lstStyle/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技术提升</a:t>
            </a:r>
            <a:endParaRPr lang="zh-CN" altLang="en-US" sz="14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  <a:p>
            <a:pPr algn="r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en-US" sz="1400" b="1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  <a:cs typeface="+mn-ea"/>
                <a:sym typeface="+mn-ea"/>
              </a:rPr>
              <a:t>组织更好</a:t>
            </a:r>
            <a:endParaRPr lang="zh-CN" altLang="en-US" sz="1400" b="1">
              <a:solidFill>
                <a:schemeClr val="tx1">
                  <a:lumMod val="85000"/>
                  <a:lumOff val="15000"/>
                </a:schemeClr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15" name="矩形 14"/>
          <p:cNvSpPr/>
          <p:nvPr>
            <p:custDataLst>
              <p:tags r:id="rId10"/>
            </p:custDataLst>
          </p:nvPr>
        </p:nvSpPr>
        <p:spPr>
          <a:xfrm>
            <a:off x="13472052" y="18848413"/>
            <a:ext cx="2037080" cy="377825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个人能力的提升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5" name="椭圆 34"/>
          <p:cNvSpPr/>
          <p:nvPr>
            <p:custDataLst>
              <p:tags r:id="rId11"/>
            </p:custDataLst>
          </p:nvPr>
        </p:nvSpPr>
        <p:spPr>
          <a:xfrm>
            <a:off x="17218552" y="17482846"/>
            <a:ext cx="1616710" cy="1616710"/>
          </a:xfrm>
          <a:prstGeom prst="ellipse">
            <a:avLst/>
          </a:prstGeom>
          <a:noFill/>
          <a:ln>
            <a:solidFill>
              <a:schemeClr val="tx1">
                <a:lumMod val="65000"/>
                <a:lumOff val="35000"/>
                <a:alpha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44" name="弧形 43"/>
          <p:cNvSpPr/>
          <p:nvPr>
            <p:custDataLst>
              <p:tags r:id="rId12"/>
            </p:custDataLst>
          </p:nvPr>
        </p:nvSpPr>
        <p:spPr>
          <a:xfrm rot="11580000">
            <a:off x="16216522" y="16443986"/>
            <a:ext cx="3609340" cy="3609340"/>
          </a:xfrm>
          <a:prstGeom prst="arc">
            <a:avLst>
              <a:gd name="adj1" fmla="val 17360505"/>
              <a:gd name="adj2" fmla="val 21121678"/>
            </a:avLst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>
                    <a:alpha val="100000"/>
                  </a:schemeClr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</p:txBody>
      </p:sp>
      <p:sp>
        <p:nvSpPr>
          <p:cNvPr id="45" name="弧形 44"/>
          <p:cNvSpPr/>
          <p:nvPr>
            <p:custDataLst>
              <p:tags r:id="rId13"/>
            </p:custDataLst>
          </p:nvPr>
        </p:nvSpPr>
        <p:spPr>
          <a:xfrm rot="15900000">
            <a:off x="16251447" y="16500501"/>
            <a:ext cx="3609340" cy="3609340"/>
          </a:xfrm>
          <a:prstGeom prst="arc">
            <a:avLst>
              <a:gd name="adj1" fmla="val 17360505"/>
              <a:gd name="adj2" fmla="val 21121678"/>
            </a:avLst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>
                    <a:alpha val="100000"/>
                  </a:schemeClr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46" name="弧形 45"/>
          <p:cNvSpPr/>
          <p:nvPr>
            <p:custDataLst>
              <p:tags r:id="rId14"/>
            </p:custDataLst>
          </p:nvPr>
        </p:nvSpPr>
        <p:spPr>
          <a:xfrm rot="20220000">
            <a:off x="16205727" y="16506851"/>
            <a:ext cx="3609340" cy="3609340"/>
          </a:xfrm>
          <a:prstGeom prst="arc">
            <a:avLst>
              <a:gd name="adj1" fmla="val 17360505"/>
              <a:gd name="adj2" fmla="val 21121678"/>
            </a:avLst>
          </a:prstGeom>
          <a:ln w="12700">
            <a:gradFill>
              <a:gsLst>
                <a:gs pos="0">
                  <a:schemeClr val="accent2">
                    <a:alpha val="0"/>
                  </a:schemeClr>
                </a:gs>
                <a:gs pos="60000">
                  <a:schemeClr val="accent2">
                    <a:alpha val="100000"/>
                  </a:schemeClr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30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47" name="弧形 46"/>
          <p:cNvSpPr/>
          <p:nvPr>
            <p:custDataLst>
              <p:tags r:id="rId15"/>
            </p:custDataLst>
          </p:nvPr>
        </p:nvSpPr>
        <p:spPr>
          <a:xfrm rot="2940000">
            <a:off x="16201917" y="16459226"/>
            <a:ext cx="3609340" cy="3609340"/>
          </a:xfrm>
          <a:prstGeom prst="arc">
            <a:avLst>
              <a:gd name="adj1" fmla="val 17360505"/>
              <a:gd name="adj2" fmla="val 21121678"/>
            </a:avLst>
          </a:prstGeom>
          <a:ln w="12700">
            <a:gradFill>
              <a:gsLst>
                <a:gs pos="0">
                  <a:schemeClr val="accent1">
                    <a:alpha val="0"/>
                  </a:schemeClr>
                </a:gs>
                <a:gs pos="60000">
                  <a:schemeClr val="accent1">
                    <a:alpha val="100000"/>
                  </a:schemeClr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1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zh-CN" altLang="en-US">
              <a:solidFill>
                <a:schemeClr val="tx1"/>
              </a:solidFill>
              <a:cs typeface="微软雅黑" panose="020B0503020204020204" pitchFamily="34" charset="-122"/>
            </a:endParaRPr>
          </a:p>
        </p:txBody>
      </p:sp>
      <p:sp>
        <p:nvSpPr>
          <p:cNvPr id="41" name="弧形 40"/>
          <p:cNvSpPr/>
          <p:nvPr>
            <p:custDataLst>
              <p:tags r:id="rId16"/>
            </p:custDataLst>
          </p:nvPr>
        </p:nvSpPr>
        <p:spPr>
          <a:xfrm rot="7260000">
            <a:off x="16201282" y="16459226"/>
            <a:ext cx="3609340" cy="3609340"/>
          </a:xfrm>
          <a:prstGeom prst="arc">
            <a:avLst>
              <a:gd name="adj1" fmla="val 17360505"/>
              <a:gd name="adj2" fmla="val 21121678"/>
            </a:avLst>
          </a:prstGeom>
          <a:ln w="12700">
            <a:gradFill>
              <a:gsLst>
                <a:gs pos="0">
                  <a:schemeClr val="accent2">
                    <a:alpha val="0"/>
                  </a:schemeClr>
                </a:gs>
                <a:gs pos="60000">
                  <a:schemeClr val="accent2">
                    <a:alpha val="100000"/>
                  </a:schemeClr>
                </a:gs>
              </a:gsLst>
              <a:lin ang="5400000" scaled="1"/>
            </a:gradFill>
            <a:prstDash val="dash"/>
            <a:tailEnd type="triangle"/>
          </a:ln>
          <a:effectLst>
            <a:outerShdw blurRad="50800" dist="38100" dir="2700000" algn="tl" rotWithShape="0">
              <a:schemeClr val="accent2">
                <a:lumMod val="75000"/>
                <a:alpha val="40000"/>
              </a:schemeClr>
            </a:out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buClrTx/>
              <a:buSzTx/>
              <a:buFontTx/>
            </a:pPr>
            <a:endParaRPr lang="zh-CN" altLang="en-US">
              <a:solidFill>
                <a:schemeClr val="tx1"/>
              </a:solidFill>
              <a:cs typeface="微软雅黑" panose="020B0503020204020204" pitchFamily="34" charset="-122"/>
              <a:sym typeface="+mn-ea"/>
            </a:endParaRPr>
          </a:p>
        </p:txBody>
      </p:sp>
      <p:cxnSp>
        <p:nvCxnSpPr>
          <p:cNvPr id="5" name="直接连接符 4"/>
          <p:cNvCxnSpPr/>
          <p:nvPr>
            <p:custDataLst>
              <p:tags r:id="rId17"/>
            </p:custDataLst>
          </p:nvPr>
        </p:nvCxnSpPr>
        <p:spPr>
          <a:xfrm>
            <a:off x="19524872" y="19687566"/>
            <a:ext cx="899795" cy="0"/>
          </a:xfrm>
          <a:prstGeom prst="line">
            <a:avLst/>
          </a:prstGeom>
          <a:ln w="3175">
            <a:solidFill>
              <a:schemeClr val="accent2"/>
            </a:solidFill>
            <a:prstDash val="sysDot"/>
            <a:headEnd type="oval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矩形 19"/>
          <p:cNvSpPr/>
          <p:nvPr>
            <p:custDataLst>
              <p:tags r:id="rId18"/>
            </p:custDataLst>
          </p:nvPr>
        </p:nvSpPr>
        <p:spPr>
          <a:xfrm>
            <a:off x="20567542" y="19381496"/>
            <a:ext cx="2425065" cy="441960"/>
          </a:xfrm>
          <a:prstGeom prst="rect">
            <a:avLst/>
          </a:prstGeom>
          <a:noFill/>
        </p:spPr>
        <p:txBody>
          <a:bodyPr wrap="square" lIns="0" tIns="0" rIns="0" bIns="0" rtlCol="0" anchor="b" anchorCtr="0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sz="2000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互动激励的组织文化</a:t>
            </a:r>
            <a:endParaRPr lang="zh-CN" altLang="en-US" sz="2000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cxnSp>
        <p:nvCxnSpPr>
          <p:cNvPr id="8" name="直接连接符 7"/>
          <p:cNvCxnSpPr/>
          <p:nvPr>
            <p:custDataLst>
              <p:tags r:id="rId19"/>
            </p:custDataLst>
          </p:nvPr>
        </p:nvCxnSpPr>
        <p:spPr>
          <a:xfrm>
            <a:off x="15552947" y="17482846"/>
            <a:ext cx="594787" cy="0"/>
          </a:xfrm>
          <a:prstGeom prst="line">
            <a:avLst/>
          </a:prstGeom>
          <a:ln w="3175">
            <a:solidFill>
              <a:schemeClr val="accent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>
            <p:custDataLst>
              <p:tags r:id="rId20"/>
            </p:custDataLst>
          </p:nvPr>
        </p:nvCxnSpPr>
        <p:spPr>
          <a:xfrm>
            <a:off x="15543422" y="19081776"/>
            <a:ext cx="594787" cy="0"/>
          </a:xfrm>
          <a:prstGeom prst="line">
            <a:avLst/>
          </a:prstGeom>
          <a:ln w="3175">
            <a:solidFill>
              <a:schemeClr val="accent1"/>
            </a:solidFill>
            <a:prstDash val="sysDot"/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任意多边形 31"/>
          <p:cNvSpPr/>
          <p:nvPr>
            <p:custDataLst>
              <p:tags r:id="rId21"/>
            </p:custDataLst>
          </p:nvPr>
        </p:nvSpPr>
        <p:spPr>
          <a:xfrm>
            <a:off x="16572757" y="16729101"/>
            <a:ext cx="1310008" cy="1127618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63" h="1776">
                <a:moveTo>
                  <a:pt x="2063" y="0"/>
                </a:moveTo>
                <a:lnTo>
                  <a:pt x="2063" y="935"/>
                </a:lnTo>
                <a:lnTo>
                  <a:pt x="1976" y="949"/>
                </a:lnTo>
                <a:cubicBezTo>
                  <a:pt x="1534" y="1039"/>
                  <a:pt x="1161" y="1317"/>
                  <a:pt x="943" y="1696"/>
                </a:cubicBezTo>
                <a:lnTo>
                  <a:pt x="906" y="1776"/>
                </a:lnTo>
                <a:lnTo>
                  <a:pt x="0" y="1516"/>
                </a:lnTo>
                <a:lnTo>
                  <a:pt x="73" y="1352"/>
                </a:lnTo>
                <a:cubicBezTo>
                  <a:pt x="445" y="615"/>
                  <a:pt x="1175" y="89"/>
                  <a:pt x="2035" y="1"/>
                </a:cubicBezTo>
                <a:lnTo>
                  <a:pt x="2063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05000" sy="10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36195" rIns="107950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01</a:t>
            </a:r>
            <a:endParaRPr lang="en-US" altLang="zh-CN" b="1">
              <a:solidFill>
                <a:srgbClr val="FFFFFF"/>
              </a:solidFill>
              <a:effectLst>
                <a:outerShdw blurRad="50800" dist="50800" dir="5400000" algn="ctr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40" name="任意多边形 39"/>
          <p:cNvSpPr/>
          <p:nvPr>
            <p:custDataLst>
              <p:tags r:id="rId22"/>
            </p:custDataLst>
          </p:nvPr>
        </p:nvSpPr>
        <p:spPr>
          <a:xfrm>
            <a:off x="18164067" y="16728466"/>
            <a:ext cx="1320413" cy="113192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079" h="1783">
                <a:moveTo>
                  <a:pt x="0" y="0"/>
                </a:moveTo>
                <a:lnTo>
                  <a:pt x="178" y="19"/>
                </a:lnTo>
                <a:cubicBezTo>
                  <a:pt x="995" y="145"/>
                  <a:pt x="1721" y="677"/>
                  <a:pt x="2069" y="1467"/>
                </a:cubicBezTo>
                <a:lnTo>
                  <a:pt x="2079" y="1494"/>
                </a:lnTo>
                <a:lnTo>
                  <a:pt x="1190" y="1783"/>
                </a:lnTo>
                <a:lnTo>
                  <a:pt x="1150" y="1703"/>
                </a:lnTo>
                <a:cubicBezTo>
                  <a:pt x="928" y="1311"/>
                  <a:pt x="548" y="1042"/>
                  <a:pt x="120" y="952"/>
                </a:cubicBezTo>
                <a:lnTo>
                  <a:pt x="33" y="942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06000" sy="106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107950" tIns="3619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effectLst>
                  <a:outerShdw blurRad="50800" dist="50800" dir="5400000" algn="ctr" rotWithShape="0">
                    <a:schemeClr val="accent2">
                      <a:lumMod val="75000"/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02</a:t>
            </a:r>
            <a:endParaRPr lang="en-US" altLang="zh-CN" b="1">
              <a:solidFill>
                <a:srgbClr val="FFFFFF"/>
              </a:solidFill>
              <a:effectLst>
                <a:outerShdw blurRad="50800" dist="50800" dir="5400000" algn="ctr" rotWithShape="0">
                  <a:schemeClr val="accent2">
                    <a:lumMod val="75000"/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42" name="任意多边形 41"/>
          <p:cNvSpPr/>
          <p:nvPr>
            <p:custDataLst>
              <p:tags r:id="rId23"/>
            </p:custDataLst>
          </p:nvPr>
        </p:nvSpPr>
        <p:spPr>
          <a:xfrm>
            <a:off x="18713342" y="17929251"/>
            <a:ext cx="886768" cy="1548857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6" h="2439">
                <a:moveTo>
                  <a:pt x="1328" y="0"/>
                </a:moveTo>
                <a:lnTo>
                  <a:pt x="1364" y="175"/>
                </a:lnTo>
                <a:cubicBezTo>
                  <a:pt x="1381" y="277"/>
                  <a:pt x="1391" y="380"/>
                  <a:pt x="1395" y="482"/>
                </a:cubicBezTo>
                <a:cubicBezTo>
                  <a:pt x="1421" y="1200"/>
                  <a:pt x="1135" y="1917"/>
                  <a:pt x="572" y="2421"/>
                </a:cubicBezTo>
                <a:lnTo>
                  <a:pt x="550" y="2439"/>
                </a:lnTo>
                <a:lnTo>
                  <a:pt x="0" y="1682"/>
                </a:lnTo>
                <a:lnTo>
                  <a:pt x="63" y="1620"/>
                </a:lnTo>
                <a:cubicBezTo>
                  <a:pt x="367" y="1288"/>
                  <a:pt x="506" y="843"/>
                  <a:pt x="459" y="409"/>
                </a:cubicBezTo>
                <a:lnTo>
                  <a:pt x="442" y="322"/>
                </a:lnTo>
                <a:lnTo>
                  <a:pt x="1328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05000" sy="10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215900" tIns="3619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03</a:t>
            </a:r>
            <a:endParaRPr lang="en-US" altLang="zh-CN" b="1">
              <a:solidFill>
                <a:srgbClr val="FFFFFF"/>
              </a:solidFill>
              <a:effectLst>
                <a:outerShdw blurRad="50800" dist="50800" dir="5400000" algn="ctr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48" name="任意多边形 47"/>
          <p:cNvSpPr/>
          <p:nvPr>
            <p:custDataLst>
              <p:tags r:id="rId24"/>
            </p:custDataLst>
          </p:nvPr>
        </p:nvSpPr>
        <p:spPr>
          <a:xfrm>
            <a:off x="17225537" y="19166231"/>
            <a:ext cx="1625689" cy="703101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2560" h="1107">
                <a:moveTo>
                  <a:pt x="550" y="0"/>
                </a:moveTo>
                <a:lnTo>
                  <a:pt x="628" y="41"/>
                </a:lnTo>
                <a:cubicBezTo>
                  <a:pt x="1039" y="227"/>
                  <a:pt x="1504" y="221"/>
                  <a:pt x="1903" y="43"/>
                </a:cubicBezTo>
                <a:lnTo>
                  <a:pt x="1980" y="0"/>
                </a:lnTo>
                <a:lnTo>
                  <a:pt x="2560" y="743"/>
                </a:lnTo>
                <a:lnTo>
                  <a:pt x="2405" y="832"/>
                </a:lnTo>
                <a:cubicBezTo>
                  <a:pt x="1670" y="1210"/>
                  <a:pt x="770" y="1207"/>
                  <a:pt x="24" y="772"/>
                </a:cubicBezTo>
                <a:lnTo>
                  <a:pt x="0" y="757"/>
                </a:lnTo>
                <a:lnTo>
                  <a:pt x="550" y="0"/>
                </a:lnTo>
                <a:close/>
              </a:path>
            </a:pathLst>
          </a:custGeom>
          <a:gradFill>
            <a:gsLst>
              <a:gs pos="0">
                <a:schemeClr val="accent2">
                  <a:lumMod val="60000"/>
                  <a:lumOff val="40000"/>
                  <a:alpha val="100000"/>
                </a:schemeClr>
              </a:gs>
              <a:gs pos="100000">
                <a:schemeClr val="accent2">
                  <a:alpha val="10000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05000" sy="105000" algn="ctr" rotWithShape="0">
              <a:schemeClr val="accent2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144145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effectLst>
                  <a:outerShdw blurRad="50800" dist="50800" dir="5400000" algn="ctr" rotWithShape="0">
                    <a:schemeClr val="accent2">
                      <a:lumMod val="75000"/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04</a:t>
            </a:r>
            <a:endParaRPr lang="en-US" altLang="zh-CN" b="1">
              <a:solidFill>
                <a:srgbClr val="FFFFFF"/>
              </a:solidFill>
              <a:effectLst>
                <a:outerShdw blurRad="50800" dist="50800" dir="5400000" algn="ctr" rotWithShape="0">
                  <a:schemeClr val="accent2">
                    <a:lumMod val="75000"/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  <p:sp>
        <p:nvSpPr>
          <p:cNvPr id="49" name="任意多边形 48"/>
          <p:cNvSpPr/>
          <p:nvPr>
            <p:custDataLst>
              <p:tags r:id="rId25"/>
            </p:custDataLst>
          </p:nvPr>
        </p:nvSpPr>
        <p:spPr>
          <a:xfrm>
            <a:off x="16448297" y="17939411"/>
            <a:ext cx="885503" cy="1543386"/>
          </a:xfrm>
          <a:custGeom>
            <a:avLst/>
            <a:gdLst/>
            <a:ahLst/>
            <a:cxnLst>
              <a:cxn ang="3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w="1394" h="2431">
                <a:moveTo>
                  <a:pt x="63" y="0"/>
                </a:moveTo>
                <a:lnTo>
                  <a:pt x="953" y="289"/>
                </a:lnTo>
                <a:lnTo>
                  <a:pt x="938" y="376"/>
                </a:lnTo>
                <a:cubicBezTo>
                  <a:pt x="888" y="824"/>
                  <a:pt x="1037" y="1265"/>
                  <a:pt x="1330" y="1589"/>
                </a:cubicBezTo>
                <a:lnTo>
                  <a:pt x="1394" y="1649"/>
                </a:lnTo>
                <a:lnTo>
                  <a:pt x="868" y="2431"/>
                </a:lnTo>
                <a:lnTo>
                  <a:pt x="735" y="2310"/>
                </a:lnTo>
                <a:cubicBezTo>
                  <a:pt x="148" y="1728"/>
                  <a:pt x="-127" y="872"/>
                  <a:pt x="56" y="28"/>
                </a:cubicBezTo>
                <a:lnTo>
                  <a:pt x="63" y="0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60000"/>
                  <a:lumOff val="40000"/>
                  <a:alpha val="100000"/>
                </a:schemeClr>
              </a:gs>
              <a:gs pos="100000">
                <a:schemeClr val="accent1">
                  <a:alpha val="100000"/>
                </a:schemeClr>
              </a:gs>
            </a:gsLst>
            <a:lin ang="5400000" scaled="0"/>
          </a:gradFill>
          <a:ln>
            <a:noFill/>
          </a:ln>
          <a:effectLst>
            <a:outerShdw blurRad="127000" sx="105000" sy="105000" algn="ctr" rotWithShape="0">
              <a:schemeClr val="accent1">
                <a:alpha val="2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tIns="36195" rIns="215900" bIns="36195" numCol="1" spcCol="0" rtlCol="0" fromWordArt="0" anchor="ctr" anchorCtr="0" forceAA="0" compatLnSpc="1">
            <a:normAutofit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 algn="ctr">
              <a:spcBef>
                <a:spcPct val="0"/>
              </a:spcBef>
              <a:spcAft>
                <a:spcPct val="0"/>
              </a:spcAft>
              <a:buClrTx/>
              <a:buSzTx/>
              <a:buFontTx/>
            </a:pPr>
            <a:r>
              <a:rPr lang="en-US" altLang="zh-CN" b="1">
                <a:solidFill>
                  <a:srgbClr val="FFFFFF"/>
                </a:solidFill>
                <a:effectLst>
                  <a:outerShdw blurRad="50800" dist="50800" dir="5400000" algn="ctr" rotWithShape="0">
                    <a:schemeClr val="accent1">
                      <a:lumMod val="75000"/>
                      <a:alpha val="40000"/>
                    </a:schemeClr>
                  </a:outerShdw>
                </a:effectLst>
                <a:latin typeface="+mn-ea"/>
                <a:cs typeface="+mn-ea"/>
                <a:sym typeface="+mn-ea"/>
              </a:rPr>
              <a:t>05</a:t>
            </a:r>
            <a:endParaRPr lang="en-US" altLang="zh-CN" b="1">
              <a:solidFill>
                <a:srgbClr val="FFFFFF"/>
              </a:solidFill>
              <a:effectLst>
                <a:outerShdw blurRad="50800" dist="50800" dir="5400000" algn="ctr" rotWithShape="0">
                  <a:schemeClr val="accent1">
                    <a:lumMod val="75000"/>
                    <a:alpha val="40000"/>
                  </a:schemeClr>
                </a:outerShdw>
              </a:effectLst>
              <a:latin typeface="+mn-ea"/>
              <a:cs typeface="+mn-ea"/>
              <a:sym typeface="+mn-ea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2861" name="图片 1073742860"/>
          <p:cNvPicPr>
            <a:picLocks noChangeAspect="1"/>
          </p:cNvPicPr>
          <p:nvPr>
            <p:custDataLst>
              <p:tags r:id="rId1"/>
            </p:custDataLst>
          </p:nvPr>
        </p:nvPicPr>
        <p:blipFill>
          <a:blip r:embed="rId2"/>
          <a:stretch>
            <a:fillRect/>
          </a:stretch>
        </p:blipFill>
        <p:spPr>
          <a:xfrm>
            <a:off x="15302757" y="15936303"/>
            <a:ext cx="4913630" cy="357759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3"/>
            </p:custDataLst>
          </p:nvPr>
        </p:nvPicPr>
        <p:blipFill>
          <a:blip r:embed="rId4"/>
          <a:stretch>
            <a:fillRect/>
          </a:stretch>
        </p:blipFill>
        <p:spPr>
          <a:xfrm>
            <a:off x="18628887" y="18604573"/>
            <a:ext cx="1164590" cy="749935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" name="图示 2"/>
          <p:cNvGraphicFramePr/>
          <p:nvPr/>
        </p:nvGraphicFramePr>
        <p:xfrm>
          <a:off x="13936237" y="15290508"/>
          <a:ext cx="8128000" cy="541845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1" r:lo="rId2" r:qs="rId3" r:cs="rId4"/>
          </a:graphicData>
        </a:graphic>
      </p:graphicFrame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>
            <p:custDataLst>
              <p:tags r:id="rId1"/>
            </p:custDataLst>
          </p:nvPr>
        </p:nvSpPr>
        <p:spPr>
          <a:xfrm>
            <a:off x="21329860" y="16585273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Arial" panose="020B0604020202020204" pitchFamily="34" charset="0"/>
              </a:rPr>
              <a:t>单击此处添加标题</a:t>
            </a:r>
            <a:endParaRPr lang="zh-CN" altLang="en-US" b="1" kern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1" name="矩形 10"/>
          <p:cNvSpPr/>
          <p:nvPr>
            <p:custDataLst>
              <p:tags r:id="rId2"/>
            </p:custDataLst>
          </p:nvPr>
        </p:nvSpPr>
        <p:spPr>
          <a:xfrm>
            <a:off x="21329860" y="17215829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单击此处输入正文，请言简意赅的阐述观点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3" name="矩形 12"/>
          <p:cNvSpPr/>
          <p:nvPr>
            <p:custDataLst>
              <p:tags r:id="rId3"/>
            </p:custDataLst>
          </p:nvPr>
        </p:nvSpPr>
        <p:spPr>
          <a:xfrm>
            <a:off x="21329860" y="18076889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Autofit/>
          </a:bodyPr>
          <a:lstStyle/>
          <a:p>
            <a:r>
              <a:rPr lang="zh-CN" altLang="en-US" b="1" kern="0" dirty="0">
                <a:solidFill>
                  <a:schemeClr val="accent1"/>
                </a:solidFill>
                <a:latin typeface="Arial" panose="020B0604020202020204" pitchFamily="34" charset="0"/>
              </a:rPr>
              <a:t>单击此处添加标题</a:t>
            </a:r>
            <a:endParaRPr lang="zh-CN" altLang="en-US" b="1" kern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14" name="矩形 13"/>
          <p:cNvSpPr/>
          <p:nvPr>
            <p:custDataLst>
              <p:tags r:id="rId4"/>
            </p:custDataLst>
          </p:nvPr>
        </p:nvSpPr>
        <p:spPr>
          <a:xfrm>
            <a:off x="21329860" y="18707444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l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单击此处输入正文具体内容，文字是思想提炼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6" name="矩形 15"/>
          <p:cNvSpPr/>
          <p:nvPr>
            <p:custDataLst>
              <p:tags r:id="rId5"/>
            </p:custDataLst>
          </p:nvPr>
        </p:nvSpPr>
        <p:spPr>
          <a:xfrm>
            <a:off x="21329860" y="19568504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Autofit/>
          </a:bodyPr>
          <a:lstStyle/>
          <a:p>
            <a:r>
              <a:rPr lang="zh-CN" altLang="en-US" b="1" kern="0" dirty="0">
                <a:solidFill>
                  <a:schemeClr val="accent2"/>
                </a:solidFill>
                <a:latin typeface="Arial" panose="020B0604020202020204" pitchFamily="34" charset="0"/>
              </a:rPr>
              <a:t>单击此处添加标题</a:t>
            </a:r>
            <a:endParaRPr lang="zh-CN" altLang="en-US" b="1" kern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17" name="矩形 16"/>
          <p:cNvSpPr/>
          <p:nvPr>
            <p:custDataLst>
              <p:tags r:id="rId6"/>
            </p:custDataLst>
          </p:nvPr>
        </p:nvSpPr>
        <p:spPr>
          <a:xfrm>
            <a:off x="21329860" y="20199059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单击输入正文，请尽量言简意赅的阐述观点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19" name="矩形 18"/>
          <p:cNvSpPr/>
          <p:nvPr>
            <p:custDataLst>
              <p:tags r:id="rId7"/>
            </p:custDataLst>
          </p:nvPr>
        </p:nvSpPr>
        <p:spPr>
          <a:xfrm>
            <a:off x="12727515" y="16585273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Autofit/>
          </a:bodyPr>
          <a:lstStyle/>
          <a:p>
            <a:pPr algn="r"/>
            <a:r>
              <a:rPr lang="zh-CN" altLang="en-US" b="1" kern="0" dirty="0">
                <a:solidFill>
                  <a:schemeClr val="accent1"/>
                </a:solidFill>
                <a:latin typeface="Arial" panose="020B0604020202020204" pitchFamily="34" charset="0"/>
              </a:rPr>
              <a:t>单击此处添加标题</a:t>
            </a:r>
            <a:endParaRPr lang="zh-CN" altLang="en-US" b="1" kern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0" name="矩形 19"/>
          <p:cNvSpPr/>
          <p:nvPr>
            <p:custDataLst>
              <p:tags r:id="rId8"/>
            </p:custDataLst>
          </p:nvPr>
        </p:nvSpPr>
        <p:spPr>
          <a:xfrm>
            <a:off x="12727515" y="17215829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单击此处输入正文具体内容，文字是思想提炼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2" name="矩形 21"/>
          <p:cNvSpPr/>
          <p:nvPr>
            <p:custDataLst>
              <p:tags r:id="rId9"/>
            </p:custDataLst>
          </p:nvPr>
        </p:nvSpPr>
        <p:spPr>
          <a:xfrm>
            <a:off x="12727515" y="18076889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Autofit/>
          </a:bodyPr>
          <a:lstStyle/>
          <a:p>
            <a:pPr algn="r"/>
            <a:r>
              <a:rPr lang="zh-CN" altLang="en-US" b="1" kern="0" dirty="0">
                <a:solidFill>
                  <a:schemeClr val="accent2"/>
                </a:solidFill>
                <a:latin typeface="Arial" panose="020B0604020202020204" pitchFamily="34" charset="0"/>
              </a:rPr>
              <a:t>单击此处添加标题</a:t>
            </a:r>
            <a:endParaRPr lang="zh-CN" altLang="en-US" b="1" kern="0" dirty="0">
              <a:solidFill>
                <a:schemeClr val="accent2"/>
              </a:solidFill>
              <a:latin typeface="Arial" panose="020B0604020202020204" pitchFamily="34" charset="0"/>
            </a:endParaRPr>
          </a:p>
        </p:txBody>
      </p:sp>
      <p:sp>
        <p:nvSpPr>
          <p:cNvPr id="23" name="矩形 22"/>
          <p:cNvSpPr/>
          <p:nvPr>
            <p:custDataLst>
              <p:tags r:id="rId10"/>
            </p:custDataLst>
          </p:nvPr>
        </p:nvSpPr>
        <p:spPr>
          <a:xfrm>
            <a:off x="12727515" y="18707444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单击此处输入正文内容，请言简的阐述观点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25" name="矩形 24"/>
          <p:cNvSpPr/>
          <p:nvPr>
            <p:custDataLst>
              <p:tags r:id="rId11"/>
            </p:custDataLst>
          </p:nvPr>
        </p:nvSpPr>
        <p:spPr>
          <a:xfrm>
            <a:off x="12727515" y="19568504"/>
            <a:ext cx="1943735" cy="5397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b">
            <a:noAutofit/>
          </a:bodyPr>
          <a:lstStyle/>
          <a:p>
            <a:pPr algn="r"/>
            <a:r>
              <a:rPr lang="zh-CN" altLang="en-US" b="1" kern="0" dirty="0">
                <a:solidFill>
                  <a:schemeClr val="accent1"/>
                </a:solidFill>
                <a:latin typeface="Arial" panose="020B0604020202020204" pitchFamily="34" charset="0"/>
              </a:rPr>
              <a:t>单击此处添加标题</a:t>
            </a:r>
            <a:endParaRPr lang="zh-CN" altLang="en-US" b="1" kern="0" dirty="0">
              <a:solidFill>
                <a:schemeClr val="accent1"/>
              </a:solidFill>
              <a:latin typeface="Arial" panose="020B0604020202020204" pitchFamily="34" charset="0"/>
            </a:endParaRPr>
          </a:p>
        </p:txBody>
      </p:sp>
      <p:sp>
        <p:nvSpPr>
          <p:cNvPr id="26" name="矩形 25"/>
          <p:cNvSpPr/>
          <p:nvPr>
            <p:custDataLst>
              <p:tags r:id="rId12"/>
            </p:custDataLst>
          </p:nvPr>
        </p:nvSpPr>
        <p:spPr>
          <a:xfrm>
            <a:off x="12727515" y="20199059"/>
            <a:ext cx="1943735" cy="72009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>
            <a:noAutofit/>
          </a:bodyPr>
          <a:lstStyle/>
          <a:p>
            <a:pPr algn="r">
              <a:lnSpc>
                <a:spcPct val="130000"/>
              </a:lnSpc>
            </a:pPr>
            <a:r>
              <a:rPr lang="zh-CN" altLang="en-US" sz="1400" kern="0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sym typeface="+mn-ea"/>
              </a:rPr>
              <a:t>单击此处输入项正文内容，文字是您思想提炼</a:t>
            </a:r>
            <a:endParaRPr lang="zh-CN" altLang="en-US" sz="1400" kern="0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sym typeface="+mn-ea"/>
            </a:endParaRPr>
          </a:p>
        </p:txBody>
      </p:sp>
      <p:sp>
        <p:nvSpPr>
          <p:cNvPr id="5" name="任意多边形: 形状 4"/>
          <p:cNvSpPr/>
          <p:nvPr>
            <p:custDataLst>
              <p:tags r:id="rId13"/>
            </p:custDataLst>
          </p:nvPr>
        </p:nvSpPr>
        <p:spPr>
          <a:xfrm>
            <a:off x="14852225" y="1686784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tIns="0" rIns="0" bIns="0" rtlCol="0" anchor="t" anchorCtr="0"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rgbClr val="FFFFFF"/>
                </a:solidFill>
              </a:rPr>
              <a:t>01</a:t>
            </a:r>
            <a:endParaRPr lang="en-US" altLang="zh-CN" dirty="0">
              <a:solidFill>
                <a:srgbClr val="FFFFFF"/>
              </a:solidFill>
            </a:endParaRPr>
          </a:p>
        </p:txBody>
      </p:sp>
      <p:sp>
        <p:nvSpPr>
          <p:cNvPr id="33" name="任意多边形: 形状 32"/>
          <p:cNvSpPr/>
          <p:nvPr>
            <p:custDataLst>
              <p:tags r:id="rId14"/>
            </p:custDataLst>
          </p:nvPr>
        </p:nvSpPr>
        <p:spPr>
          <a:xfrm>
            <a:off x="14852225" y="1836390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sym typeface="+mn-ea"/>
              </a:rPr>
              <a:t>02</a:t>
            </a:r>
            <a:endParaRPr lang="en-US" altLang="zh-CN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34" name="任意多边形: 形状 33"/>
          <p:cNvSpPr/>
          <p:nvPr>
            <p:custDataLst>
              <p:tags r:id="rId15"/>
            </p:custDataLst>
          </p:nvPr>
        </p:nvSpPr>
        <p:spPr>
          <a:xfrm>
            <a:off x="14852225" y="19846634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sym typeface="+mn-ea"/>
              </a:rPr>
              <a:t>03</a:t>
            </a:r>
            <a:endParaRPr lang="en-US" altLang="zh-CN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35" name="任意多边形: 形状 34"/>
          <p:cNvSpPr/>
          <p:nvPr>
            <p:custDataLst>
              <p:tags r:id="rId16"/>
            </p:custDataLst>
          </p:nvPr>
        </p:nvSpPr>
        <p:spPr>
          <a:xfrm>
            <a:off x="20571035" y="1687673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sym typeface="+mn-ea"/>
              </a:rPr>
              <a:t>04</a:t>
            </a:r>
            <a:endParaRPr lang="en-US" altLang="zh-CN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36" name="任意多边形: 形状 35"/>
          <p:cNvSpPr/>
          <p:nvPr>
            <p:custDataLst>
              <p:tags r:id="rId17"/>
            </p:custDataLst>
          </p:nvPr>
        </p:nvSpPr>
        <p:spPr>
          <a:xfrm>
            <a:off x="20571035" y="18363909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sym typeface="+mn-ea"/>
              </a:rPr>
              <a:t>05</a:t>
            </a:r>
            <a:endParaRPr lang="en-US" altLang="zh-CN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37" name="任意多边形: 形状 36"/>
          <p:cNvSpPr/>
          <p:nvPr>
            <p:custDataLst>
              <p:tags r:id="rId18"/>
            </p:custDataLst>
          </p:nvPr>
        </p:nvSpPr>
        <p:spPr>
          <a:xfrm>
            <a:off x="20571035" y="19850444"/>
            <a:ext cx="575380" cy="518280"/>
          </a:xfrm>
          <a:custGeom>
            <a:avLst/>
            <a:gdLst>
              <a:gd name="connsiteX0" fmla="*/ 177800 w 566864"/>
              <a:gd name="connsiteY0" fmla="*/ 518280 h 518280"/>
              <a:gd name="connsiteX1" fmla="*/ 389048 w 566864"/>
              <a:gd name="connsiteY1" fmla="*/ 518280 h 518280"/>
              <a:gd name="connsiteX2" fmla="*/ 455038 w 566864"/>
              <a:gd name="connsiteY2" fmla="*/ 480191 h 518280"/>
              <a:gd name="connsiteX3" fmla="*/ 560662 w 566864"/>
              <a:gd name="connsiteY3" fmla="*/ 297244 h 518280"/>
              <a:gd name="connsiteX4" fmla="*/ 560671 w 566864"/>
              <a:gd name="connsiteY4" fmla="*/ 221051 h 518280"/>
              <a:gd name="connsiteX5" fmla="*/ 455047 w 566864"/>
              <a:gd name="connsiteY5" fmla="*/ 38104 h 518280"/>
              <a:gd name="connsiteX6" fmla="*/ 389065 w 566864"/>
              <a:gd name="connsiteY6" fmla="*/ 0 h 518280"/>
              <a:gd name="connsiteX7" fmla="*/ 177817 w 566864"/>
              <a:gd name="connsiteY7" fmla="*/ 0 h 518280"/>
              <a:gd name="connsiteX8" fmla="*/ 111827 w 566864"/>
              <a:gd name="connsiteY8" fmla="*/ 38089 h 518280"/>
              <a:gd name="connsiteX9" fmla="*/ 6203 w 566864"/>
              <a:gd name="connsiteY9" fmla="*/ 221036 h 518280"/>
              <a:gd name="connsiteX10" fmla="*/ 6195 w 566864"/>
              <a:gd name="connsiteY10" fmla="*/ 297229 h 518280"/>
              <a:gd name="connsiteX11" fmla="*/ 111819 w 566864"/>
              <a:gd name="connsiteY11" fmla="*/ 480176 h 518280"/>
              <a:gd name="connsiteX12" fmla="*/ 177800 w 566864"/>
              <a:gd name="connsiteY12" fmla="*/ 518280 h 518280"/>
              <a:gd name="connsiteX0-1" fmla="*/ 177800 w 566864"/>
              <a:gd name="connsiteY0-2" fmla="*/ 518280 h 518280"/>
              <a:gd name="connsiteX1-3" fmla="*/ 389048 w 566864"/>
              <a:gd name="connsiteY1-4" fmla="*/ 518280 h 518280"/>
              <a:gd name="connsiteX2-5" fmla="*/ 455038 w 566864"/>
              <a:gd name="connsiteY2-6" fmla="*/ 480191 h 518280"/>
              <a:gd name="connsiteX3-7" fmla="*/ 560662 w 566864"/>
              <a:gd name="connsiteY3-8" fmla="*/ 297244 h 518280"/>
              <a:gd name="connsiteX4-9" fmla="*/ 560671 w 566864"/>
              <a:gd name="connsiteY4-10" fmla="*/ 221051 h 518280"/>
              <a:gd name="connsiteX5-11" fmla="*/ 455047 w 566864"/>
              <a:gd name="connsiteY5-12" fmla="*/ 38104 h 518280"/>
              <a:gd name="connsiteX6-13" fmla="*/ 389065 w 566864"/>
              <a:gd name="connsiteY6-14" fmla="*/ 0 h 518280"/>
              <a:gd name="connsiteX7-15" fmla="*/ 177817 w 566864"/>
              <a:gd name="connsiteY7-16" fmla="*/ 0 h 518280"/>
              <a:gd name="connsiteX8-17" fmla="*/ 111827 w 566864"/>
              <a:gd name="connsiteY8-18" fmla="*/ 38089 h 518280"/>
              <a:gd name="connsiteX9-19" fmla="*/ 6203 w 566864"/>
              <a:gd name="connsiteY9-20" fmla="*/ 221036 h 518280"/>
              <a:gd name="connsiteX10-21" fmla="*/ 6195 w 566864"/>
              <a:gd name="connsiteY10-22" fmla="*/ 297229 h 518280"/>
              <a:gd name="connsiteX11-23" fmla="*/ 111819 w 566864"/>
              <a:gd name="connsiteY11-24" fmla="*/ 480176 h 518280"/>
              <a:gd name="connsiteX12-25" fmla="*/ 177800 w 566864"/>
              <a:gd name="connsiteY12-26" fmla="*/ 518280 h 518280"/>
              <a:gd name="connsiteX0-27" fmla="*/ 177800 w 566864"/>
              <a:gd name="connsiteY0-28" fmla="*/ 518280 h 518280"/>
              <a:gd name="connsiteX1-29" fmla="*/ 389048 w 566864"/>
              <a:gd name="connsiteY1-30" fmla="*/ 518280 h 518280"/>
              <a:gd name="connsiteX2-31" fmla="*/ 455038 w 566864"/>
              <a:gd name="connsiteY2-32" fmla="*/ 480191 h 518280"/>
              <a:gd name="connsiteX3-33" fmla="*/ 560662 w 566864"/>
              <a:gd name="connsiteY3-34" fmla="*/ 297244 h 518280"/>
              <a:gd name="connsiteX4-35" fmla="*/ 560671 w 566864"/>
              <a:gd name="connsiteY4-36" fmla="*/ 221051 h 518280"/>
              <a:gd name="connsiteX5-37" fmla="*/ 455047 w 566864"/>
              <a:gd name="connsiteY5-38" fmla="*/ 38104 h 518280"/>
              <a:gd name="connsiteX6-39" fmla="*/ 389065 w 566864"/>
              <a:gd name="connsiteY6-40" fmla="*/ 0 h 518280"/>
              <a:gd name="connsiteX7-41" fmla="*/ 177817 w 566864"/>
              <a:gd name="connsiteY7-42" fmla="*/ 0 h 518280"/>
              <a:gd name="connsiteX8-43" fmla="*/ 111827 w 566864"/>
              <a:gd name="connsiteY8-44" fmla="*/ 38089 h 518280"/>
              <a:gd name="connsiteX9-45" fmla="*/ 6203 w 566864"/>
              <a:gd name="connsiteY9-46" fmla="*/ 221036 h 518280"/>
              <a:gd name="connsiteX10-47" fmla="*/ 6195 w 566864"/>
              <a:gd name="connsiteY10-48" fmla="*/ 297229 h 518280"/>
              <a:gd name="connsiteX11-49" fmla="*/ 111819 w 566864"/>
              <a:gd name="connsiteY11-50" fmla="*/ 480176 h 518280"/>
              <a:gd name="connsiteX12-51" fmla="*/ 177800 w 566864"/>
              <a:gd name="connsiteY12-52" fmla="*/ 518280 h 518280"/>
              <a:gd name="connsiteX0-53" fmla="*/ 177800 w 566864"/>
              <a:gd name="connsiteY0-54" fmla="*/ 518280 h 518280"/>
              <a:gd name="connsiteX1-55" fmla="*/ 389048 w 566864"/>
              <a:gd name="connsiteY1-56" fmla="*/ 518280 h 518280"/>
              <a:gd name="connsiteX2-57" fmla="*/ 455038 w 566864"/>
              <a:gd name="connsiteY2-58" fmla="*/ 480191 h 518280"/>
              <a:gd name="connsiteX3-59" fmla="*/ 560662 w 566864"/>
              <a:gd name="connsiteY3-60" fmla="*/ 297244 h 518280"/>
              <a:gd name="connsiteX4-61" fmla="*/ 560671 w 566864"/>
              <a:gd name="connsiteY4-62" fmla="*/ 221051 h 518280"/>
              <a:gd name="connsiteX5-63" fmla="*/ 455047 w 566864"/>
              <a:gd name="connsiteY5-64" fmla="*/ 38104 h 518280"/>
              <a:gd name="connsiteX6-65" fmla="*/ 389065 w 566864"/>
              <a:gd name="connsiteY6-66" fmla="*/ 0 h 518280"/>
              <a:gd name="connsiteX7-67" fmla="*/ 177817 w 566864"/>
              <a:gd name="connsiteY7-68" fmla="*/ 0 h 518280"/>
              <a:gd name="connsiteX8-69" fmla="*/ 111827 w 566864"/>
              <a:gd name="connsiteY8-70" fmla="*/ 38089 h 518280"/>
              <a:gd name="connsiteX9-71" fmla="*/ 6203 w 566864"/>
              <a:gd name="connsiteY9-72" fmla="*/ 221036 h 518280"/>
              <a:gd name="connsiteX10-73" fmla="*/ 6195 w 566864"/>
              <a:gd name="connsiteY10-74" fmla="*/ 297229 h 518280"/>
              <a:gd name="connsiteX11-75" fmla="*/ 111819 w 566864"/>
              <a:gd name="connsiteY11-76" fmla="*/ 480176 h 518280"/>
              <a:gd name="connsiteX12-77" fmla="*/ 177800 w 566864"/>
              <a:gd name="connsiteY12-78" fmla="*/ 518280 h 518280"/>
              <a:gd name="connsiteX0-79" fmla="*/ 177800 w 566864"/>
              <a:gd name="connsiteY0-80" fmla="*/ 518280 h 518280"/>
              <a:gd name="connsiteX1-81" fmla="*/ 389048 w 566864"/>
              <a:gd name="connsiteY1-82" fmla="*/ 518280 h 518280"/>
              <a:gd name="connsiteX2-83" fmla="*/ 455038 w 566864"/>
              <a:gd name="connsiteY2-84" fmla="*/ 480191 h 518280"/>
              <a:gd name="connsiteX3-85" fmla="*/ 560662 w 566864"/>
              <a:gd name="connsiteY3-86" fmla="*/ 297244 h 518280"/>
              <a:gd name="connsiteX4-87" fmla="*/ 560671 w 566864"/>
              <a:gd name="connsiteY4-88" fmla="*/ 221051 h 518280"/>
              <a:gd name="connsiteX5-89" fmla="*/ 455047 w 566864"/>
              <a:gd name="connsiteY5-90" fmla="*/ 38104 h 518280"/>
              <a:gd name="connsiteX6-91" fmla="*/ 389065 w 566864"/>
              <a:gd name="connsiteY6-92" fmla="*/ 0 h 518280"/>
              <a:gd name="connsiteX7-93" fmla="*/ 177817 w 566864"/>
              <a:gd name="connsiteY7-94" fmla="*/ 0 h 518280"/>
              <a:gd name="connsiteX8-95" fmla="*/ 111827 w 566864"/>
              <a:gd name="connsiteY8-96" fmla="*/ 38089 h 518280"/>
              <a:gd name="connsiteX9-97" fmla="*/ 6203 w 566864"/>
              <a:gd name="connsiteY9-98" fmla="*/ 221036 h 518280"/>
              <a:gd name="connsiteX10-99" fmla="*/ 6195 w 566864"/>
              <a:gd name="connsiteY10-100" fmla="*/ 297229 h 518280"/>
              <a:gd name="connsiteX11-101" fmla="*/ 111819 w 566864"/>
              <a:gd name="connsiteY11-102" fmla="*/ 480176 h 518280"/>
              <a:gd name="connsiteX12-103" fmla="*/ 177800 w 566864"/>
              <a:gd name="connsiteY12-104" fmla="*/ 518280 h 518280"/>
              <a:gd name="connsiteX0-105" fmla="*/ 177800 w 566864"/>
              <a:gd name="connsiteY0-106" fmla="*/ 518280 h 518280"/>
              <a:gd name="connsiteX1-107" fmla="*/ 389048 w 566864"/>
              <a:gd name="connsiteY1-108" fmla="*/ 518280 h 518280"/>
              <a:gd name="connsiteX2-109" fmla="*/ 455038 w 566864"/>
              <a:gd name="connsiteY2-110" fmla="*/ 480191 h 518280"/>
              <a:gd name="connsiteX3-111" fmla="*/ 560662 w 566864"/>
              <a:gd name="connsiteY3-112" fmla="*/ 297244 h 518280"/>
              <a:gd name="connsiteX4-113" fmla="*/ 560671 w 566864"/>
              <a:gd name="connsiteY4-114" fmla="*/ 221051 h 518280"/>
              <a:gd name="connsiteX5-115" fmla="*/ 455047 w 566864"/>
              <a:gd name="connsiteY5-116" fmla="*/ 38104 h 518280"/>
              <a:gd name="connsiteX6-117" fmla="*/ 389065 w 566864"/>
              <a:gd name="connsiteY6-118" fmla="*/ 0 h 518280"/>
              <a:gd name="connsiteX7-119" fmla="*/ 177817 w 566864"/>
              <a:gd name="connsiteY7-120" fmla="*/ 0 h 518280"/>
              <a:gd name="connsiteX8-121" fmla="*/ 111827 w 566864"/>
              <a:gd name="connsiteY8-122" fmla="*/ 38089 h 518280"/>
              <a:gd name="connsiteX9-123" fmla="*/ 6203 w 566864"/>
              <a:gd name="connsiteY9-124" fmla="*/ 221036 h 518280"/>
              <a:gd name="connsiteX10-125" fmla="*/ 6195 w 566864"/>
              <a:gd name="connsiteY10-126" fmla="*/ 297229 h 518280"/>
              <a:gd name="connsiteX11-127" fmla="*/ 111819 w 566864"/>
              <a:gd name="connsiteY11-128" fmla="*/ 480176 h 518280"/>
              <a:gd name="connsiteX12-129" fmla="*/ 177800 w 566864"/>
              <a:gd name="connsiteY12-130" fmla="*/ 518280 h 518280"/>
              <a:gd name="connsiteX0-131" fmla="*/ 177800 w 566860"/>
              <a:gd name="connsiteY0-132" fmla="*/ 518280 h 518280"/>
              <a:gd name="connsiteX1-133" fmla="*/ 389048 w 566860"/>
              <a:gd name="connsiteY1-134" fmla="*/ 518280 h 518280"/>
              <a:gd name="connsiteX2-135" fmla="*/ 455038 w 566860"/>
              <a:gd name="connsiteY2-136" fmla="*/ 480191 h 518280"/>
              <a:gd name="connsiteX3-137" fmla="*/ 560662 w 566860"/>
              <a:gd name="connsiteY3-138" fmla="*/ 297244 h 518280"/>
              <a:gd name="connsiteX4-139" fmla="*/ 560671 w 566860"/>
              <a:gd name="connsiteY4-140" fmla="*/ 221051 h 518280"/>
              <a:gd name="connsiteX5-141" fmla="*/ 455047 w 566860"/>
              <a:gd name="connsiteY5-142" fmla="*/ 38104 h 518280"/>
              <a:gd name="connsiteX6-143" fmla="*/ 389065 w 566860"/>
              <a:gd name="connsiteY6-144" fmla="*/ 0 h 518280"/>
              <a:gd name="connsiteX7-145" fmla="*/ 177817 w 566860"/>
              <a:gd name="connsiteY7-146" fmla="*/ 0 h 518280"/>
              <a:gd name="connsiteX8-147" fmla="*/ 111827 w 566860"/>
              <a:gd name="connsiteY8-148" fmla="*/ 38089 h 518280"/>
              <a:gd name="connsiteX9-149" fmla="*/ 6203 w 566860"/>
              <a:gd name="connsiteY9-150" fmla="*/ 221036 h 518280"/>
              <a:gd name="connsiteX10-151" fmla="*/ 6195 w 566860"/>
              <a:gd name="connsiteY10-152" fmla="*/ 297229 h 518280"/>
              <a:gd name="connsiteX11-153" fmla="*/ 111819 w 566860"/>
              <a:gd name="connsiteY11-154" fmla="*/ 480176 h 518280"/>
              <a:gd name="connsiteX12-155" fmla="*/ 177800 w 566860"/>
              <a:gd name="connsiteY12-156" fmla="*/ 518280 h 518280"/>
              <a:gd name="connsiteX0-157" fmla="*/ 177800 w 571122"/>
              <a:gd name="connsiteY0-158" fmla="*/ 518280 h 518280"/>
              <a:gd name="connsiteX1-159" fmla="*/ 389048 w 571122"/>
              <a:gd name="connsiteY1-160" fmla="*/ 518280 h 518280"/>
              <a:gd name="connsiteX2-161" fmla="*/ 455038 w 571122"/>
              <a:gd name="connsiteY2-162" fmla="*/ 480191 h 518280"/>
              <a:gd name="connsiteX3-163" fmla="*/ 560662 w 571122"/>
              <a:gd name="connsiteY3-164" fmla="*/ 297244 h 518280"/>
              <a:gd name="connsiteX4-165" fmla="*/ 560671 w 571122"/>
              <a:gd name="connsiteY4-166" fmla="*/ 221051 h 518280"/>
              <a:gd name="connsiteX5-167" fmla="*/ 455047 w 571122"/>
              <a:gd name="connsiteY5-168" fmla="*/ 38104 h 518280"/>
              <a:gd name="connsiteX6-169" fmla="*/ 389065 w 571122"/>
              <a:gd name="connsiteY6-170" fmla="*/ 0 h 518280"/>
              <a:gd name="connsiteX7-171" fmla="*/ 177817 w 571122"/>
              <a:gd name="connsiteY7-172" fmla="*/ 0 h 518280"/>
              <a:gd name="connsiteX8-173" fmla="*/ 111827 w 571122"/>
              <a:gd name="connsiteY8-174" fmla="*/ 38089 h 518280"/>
              <a:gd name="connsiteX9-175" fmla="*/ 6203 w 571122"/>
              <a:gd name="connsiteY9-176" fmla="*/ 221036 h 518280"/>
              <a:gd name="connsiteX10-177" fmla="*/ 6195 w 571122"/>
              <a:gd name="connsiteY10-178" fmla="*/ 297229 h 518280"/>
              <a:gd name="connsiteX11-179" fmla="*/ 111819 w 571122"/>
              <a:gd name="connsiteY11-180" fmla="*/ 480176 h 518280"/>
              <a:gd name="connsiteX12-181" fmla="*/ 177800 w 571122"/>
              <a:gd name="connsiteY12-182" fmla="*/ 518280 h 518280"/>
              <a:gd name="connsiteX0-183" fmla="*/ 177800 w 571122"/>
              <a:gd name="connsiteY0-184" fmla="*/ 518280 h 518280"/>
              <a:gd name="connsiteX1-185" fmla="*/ 389048 w 571122"/>
              <a:gd name="connsiteY1-186" fmla="*/ 518280 h 518280"/>
              <a:gd name="connsiteX2-187" fmla="*/ 455038 w 571122"/>
              <a:gd name="connsiteY2-188" fmla="*/ 480191 h 518280"/>
              <a:gd name="connsiteX3-189" fmla="*/ 560662 w 571122"/>
              <a:gd name="connsiteY3-190" fmla="*/ 297244 h 518280"/>
              <a:gd name="connsiteX4-191" fmla="*/ 560671 w 571122"/>
              <a:gd name="connsiteY4-192" fmla="*/ 221051 h 518280"/>
              <a:gd name="connsiteX5-193" fmla="*/ 455047 w 571122"/>
              <a:gd name="connsiteY5-194" fmla="*/ 38104 h 518280"/>
              <a:gd name="connsiteX6-195" fmla="*/ 389065 w 571122"/>
              <a:gd name="connsiteY6-196" fmla="*/ 0 h 518280"/>
              <a:gd name="connsiteX7-197" fmla="*/ 177817 w 571122"/>
              <a:gd name="connsiteY7-198" fmla="*/ 0 h 518280"/>
              <a:gd name="connsiteX8-199" fmla="*/ 111827 w 571122"/>
              <a:gd name="connsiteY8-200" fmla="*/ 38089 h 518280"/>
              <a:gd name="connsiteX9-201" fmla="*/ 6203 w 571122"/>
              <a:gd name="connsiteY9-202" fmla="*/ 221036 h 518280"/>
              <a:gd name="connsiteX10-203" fmla="*/ 6195 w 571122"/>
              <a:gd name="connsiteY10-204" fmla="*/ 297229 h 518280"/>
              <a:gd name="connsiteX11-205" fmla="*/ 111819 w 571122"/>
              <a:gd name="connsiteY11-206" fmla="*/ 480176 h 518280"/>
              <a:gd name="connsiteX12-207" fmla="*/ 177800 w 571122"/>
              <a:gd name="connsiteY12-208" fmla="*/ 518280 h 518280"/>
              <a:gd name="connsiteX0-209" fmla="*/ 177800 w 571122"/>
              <a:gd name="connsiteY0-210" fmla="*/ 518280 h 518280"/>
              <a:gd name="connsiteX1-211" fmla="*/ 389048 w 571122"/>
              <a:gd name="connsiteY1-212" fmla="*/ 518280 h 518280"/>
              <a:gd name="connsiteX2-213" fmla="*/ 455038 w 571122"/>
              <a:gd name="connsiteY2-214" fmla="*/ 480191 h 518280"/>
              <a:gd name="connsiteX3-215" fmla="*/ 560662 w 571122"/>
              <a:gd name="connsiteY3-216" fmla="*/ 297244 h 518280"/>
              <a:gd name="connsiteX4-217" fmla="*/ 560671 w 571122"/>
              <a:gd name="connsiteY4-218" fmla="*/ 221051 h 518280"/>
              <a:gd name="connsiteX5-219" fmla="*/ 455047 w 571122"/>
              <a:gd name="connsiteY5-220" fmla="*/ 38104 h 518280"/>
              <a:gd name="connsiteX6-221" fmla="*/ 389065 w 571122"/>
              <a:gd name="connsiteY6-222" fmla="*/ 0 h 518280"/>
              <a:gd name="connsiteX7-223" fmla="*/ 177817 w 571122"/>
              <a:gd name="connsiteY7-224" fmla="*/ 0 h 518280"/>
              <a:gd name="connsiteX8-225" fmla="*/ 111827 w 571122"/>
              <a:gd name="connsiteY8-226" fmla="*/ 38089 h 518280"/>
              <a:gd name="connsiteX9-227" fmla="*/ 6203 w 571122"/>
              <a:gd name="connsiteY9-228" fmla="*/ 221036 h 518280"/>
              <a:gd name="connsiteX10-229" fmla="*/ 6195 w 571122"/>
              <a:gd name="connsiteY10-230" fmla="*/ 297229 h 518280"/>
              <a:gd name="connsiteX11-231" fmla="*/ 111819 w 571122"/>
              <a:gd name="connsiteY11-232" fmla="*/ 480176 h 518280"/>
              <a:gd name="connsiteX12-233" fmla="*/ 177800 w 571122"/>
              <a:gd name="connsiteY12-234" fmla="*/ 518280 h 518280"/>
              <a:gd name="connsiteX0-235" fmla="*/ 177800 w 571122"/>
              <a:gd name="connsiteY0-236" fmla="*/ 518280 h 518280"/>
              <a:gd name="connsiteX1-237" fmla="*/ 389048 w 571122"/>
              <a:gd name="connsiteY1-238" fmla="*/ 518280 h 518280"/>
              <a:gd name="connsiteX2-239" fmla="*/ 455038 w 571122"/>
              <a:gd name="connsiteY2-240" fmla="*/ 480191 h 518280"/>
              <a:gd name="connsiteX3-241" fmla="*/ 560662 w 571122"/>
              <a:gd name="connsiteY3-242" fmla="*/ 297244 h 518280"/>
              <a:gd name="connsiteX4-243" fmla="*/ 560671 w 571122"/>
              <a:gd name="connsiteY4-244" fmla="*/ 221051 h 518280"/>
              <a:gd name="connsiteX5-245" fmla="*/ 455047 w 571122"/>
              <a:gd name="connsiteY5-246" fmla="*/ 38104 h 518280"/>
              <a:gd name="connsiteX6-247" fmla="*/ 389065 w 571122"/>
              <a:gd name="connsiteY6-248" fmla="*/ 0 h 518280"/>
              <a:gd name="connsiteX7-249" fmla="*/ 177817 w 571122"/>
              <a:gd name="connsiteY7-250" fmla="*/ 0 h 518280"/>
              <a:gd name="connsiteX8-251" fmla="*/ 111827 w 571122"/>
              <a:gd name="connsiteY8-252" fmla="*/ 38089 h 518280"/>
              <a:gd name="connsiteX9-253" fmla="*/ 6203 w 571122"/>
              <a:gd name="connsiteY9-254" fmla="*/ 221036 h 518280"/>
              <a:gd name="connsiteX10-255" fmla="*/ 6195 w 571122"/>
              <a:gd name="connsiteY10-256" fmla="*/ 297229 h 518280"/>
              <a:gd name="connsiteX11-257" fmla="*/ 111819 w 571122"/>
              <a:gd name="connsiteY11-258" fmla="*/ 480176 h 518280"/>
              <a:gd name="connsiteX12-259" fmla="*/ 177800 w 571122"/>
              <a:gd name="connsiteY12-260" fmla="*/ 518280 h 518280"/>
              <a:gd name="connsiteX0-261" fmla="*/ 177800 w 571122"/>
              <a:gd name="connsiteY0-262" fmla="*/ 518280 h 518280"/>
              <a:gd name="connsiteX1-263" fmla="*/ 389048 w 571122"/>
              <a:gd name="connsiteY1-264" fmla="*/ 518280 h 518280"/>
              <a:gd name="connsiteX2-265" fmla="*/ 455038 w 571122"/>
              <a:gd name="connsiteY2-266" fmla="*/ 480191 h 518280"/>
              <a:gd name="connsiteX3-267" fmla="*/ 560662 w 571122"/>
              <a:gd name="connsiteY3-268" fmla="*/ 297244 h 518280"/>
              <a:gd name="connsiteX4-269" fmla="*/ 560671 w 571122"/>
              <a:gd name="connsiteY4-270" fmla="*/ 221051 h 518280"/>
              <a:gd name="connsiteX5-271" fmla="*/ 455047 w 571122"/>
              <a:gd name="connsiteY5-272" fmla="*/ 38104 h 518280"/>
              <a:gd name="connsiteX6-273" fmla="*/ 389065 w 571122"/>
              <a:gd name="connsiteY6-274" fmla="*/ 0 h 518280"/>
              <a:gd name="connsiteX7-275" fmla="*/ 177817 w 571122"/>
              <a:gd name="connsiteY7-276" fmla="*/ 0 h 518280"/>
              <a:gd name="connsiteX8-277" fmla="*/ 111827 w 571122"/>
              <a:gd name="connsiteY8-278" fmla="*/ 38089 h 518280"/>
              <a:gd name="connsiteX9-279" fmla="*/ 6203 w 571122"/>
              <a:gd name="connsiteY9-280" fmla="*/ 221036 h 518280"/>
              <a:gd name="connsiteX10-281" fmla="*/ 6195 w 571122"/>
              <a:gd name="connsiteY10-282" fmla="*/ 297229 h 518280"/>
              <a:gd name="connsiteX11-283" fmla="*/ 111819 w 571122"/>
              <a:gd name="connsiteY11-284" fmla="*/ 480176 h 518280"/>
              <a:gd name="connsiteX12-285" fmla="*/ 177800 w 571122"/>
              <a:gd name="connsiteY12-286" fmla="*/ 518280 h 518280"/>
              <a:gd name="connsiteX0-287" fmla="*/ 177800 w 571122"/>
              <a:gd name="connsiteY0-288" fmla="*/ 518280 h 518280"/>
              <a:gd name="connsiteX1-289" fmla="*/ 389048 w 571122"/>
              <a:gd name="connsiteY1-290" fmla="*/ 518280 h 518280"/>
              <a:gd name="connsiteX2-291" fmla="*/ 455038 w 571122"/>
              <a:gd name="connsiteY2-292" fmla="*/ 480191 h 518280"/>
              <a:gd name="connsiteX3-293" fmla="*/ 560662 w 571122"/>
              <a:gd name="connsiteY3-294" fmla="*/ 297244 h 518280"/>
              <a:gd name="connsiteX4-295" fmla="*/ 560671 w 571122"/>
              <a:gd name="connsiteY4-296" fmla="*/ 221051 h 518280"/>
              <a:gd name="connsiteX5-297" fmla="*/ 455047 w 571122"/>
              <a:gd name="connsiteY5-298" fmla="*/ 38104 h 518280"/>
              <a:gd name="connsiteX6-299" fmla="*/ 389065 w 571122"/>
              <a:gd name="connsiteY6-300" fmla="*/ 0 h 518280"/>
              <a:gd name="connsiteX7-301" fmla="*/ 177817 w 571122"/>
              <a:gd name="connsiteY7-302" fmla="*/ 0 h 518280"/>
              <a:gd name="connsiteX8-303" fmla="*/ 111827 w 571122"/>
              <a:gd name="connsiteY8-304" fmla="*/ 38089 h 518280"/>
              <a:gd name="connsiteX9-305" fmla="*/ 6203 w 571122"/>
              <a:gd name="connsiteY9-306" fmla="*/ 221036 h 518280"/>
              <a:gd name="connsiteX10-307" fmla="*/ 6195 w 571122"/>
              <a:gd name="connsiteY10-308" fmla="*/ 297229 h 518280"/>
              <a:gd name="connsiteX11-309" fmla="*/ 111819 w 571122"/>
              <a:gd name="connsiteY11-310" fmla="*/ 480176 h 518280"/>
              <a:gd name="connsiteX12-311" fmla="*/ 177800 w 571122"/>
              <a:gd name="connsiteY12-312" fmla="*/ 518280 h 518280"/>
              <a:gd name="connsiteX0-313" fmla="*/ 177800 w 571122"/>
              <a:gd name="connsiteY0-314" fmla="*/ 518280 h 518280"/>
              <a:gd name="connsiteX1-315" fmla="*/ 389048 w 571122"/>
              <a:gd name="connsiteY1-316" fmla="*/ 518280 h 518280"/>
              <a:gd name="connsiteX2-317" fmla="*/ 455038 w 571122"/>
              <a:gd name="connsiteY2-318" fmla="*/ 480191 h 518280"/>
              <a:gd name="connsiteX3-319" fmla="*/ 560662 w 571122"/>
              <a:gd name="connsiteY3-320" fmla="*/ 297244 h 518280"/>
              <a:gd name="connsiteX4-321" fmla="*/ 560671 w 571122"/>
              <a:gd name="connsiteY4-322" fmla="*/ 221051 h 518280"/>
              <a:gd name="connsiteX5-323" fmla="*/ 455047 w 571122"/>
              <a:gd name="connsiteY5-324" fmla="*/ 38104 h 518280"/>
              <a:gd name="connsiteX6-325" fmla="*/ 389065 w 571122"/>
              <a:gd name="connsiteY6-326" fmla="*/ 0 h 518280"/>
              <a:gd name="connsiteX7-327" fmla="*/ 177817 w 571122"/>
              <a:gd name="connsiteY7-328" fmla="*/ 0 h 518280"/>
              <a:gd name="connsiteX8-329" fmla="*/ 111827 w 571122"/>
              <a:gd name="connsiteY8-330" fmla="*/ 38089 h 518280"/>
              <a:gd name="connsiteX9-331" fmla="*/ 6203 w 571122"/>
              <a:gd name="connsiteY9-332" fmla="*/ 221036 h 518280"/>
              <a:gd name="connsiteX10-333" fmla="*/ 6195 w 571122"/>
              <a:gd name="connsiteY10-334" fmla="*/ 297229 h 518280"/>
              <a:gd name="connsiteX11-335" fmla="*/ 111819 w 571122"/>
              <a:gd name="connsiteY11-336" fmla="*/ 480176 h 518280"/>
              <a:gd name="connsiteX12-337" fmla="*/ 177800 w 571122"/>
              <a:gd name="connsiteY12-338" fmla="*/ 518280 h 518280"/>
              <a:gd name="connsiteX0-339" fmla="*/ 177800 w 571122"/>
              <a:gd name="connsiteY0-340" fmla="*/ 518280 h 518280"/>
              <a:gd name="connsiteX1-341" fmla="*/ 389048 w 571122"/>
              <a:gd name="connsiteY1-342" fmla="*/ 518280 h 518280"/>
              <a:gd name="connsiteX2-343" fmla="*/ 455038 w 571122"/>
              <a:gd name="connsiteY2-344" fmla="*/ 480191 h 518280"/>
              <a:gd name="connsiteX3-345" fmla="*/ 560662 w 571122"/>
              <a:gd name="connsiteY3-346" fmla="*/ 297244 h 518280"/>
              <a:gd name="connsiteX4-347" fmla="*/ 560671 w 571122"/>
              <a:gd name="connsiteY4-348" fmla="*/ 221051 h 518280"/>
              <a:gd name="connsiteX5-349" fmla="*/ 455047 w 571122"/>
              <a:gd name="connsiteY5-350" fmla="*/ 38104 h 518280"/>
              <a:gd name="connsiteX6-351" fmla="*/ 389065 w 571122"/>
              <a:gd name="connsiteY6-352" fmla="*/ 0 h 518280"/>
              <a:gd name="connsiteX7-353" fmla="*/ 177817 w 571122"/>
              <a:gd name="connsiteY7-354" fmla="*/ 0 h 518280"/>
              <a:gd name="connsiteX8-355" fmla="*/ 111827 w 571122"/>
              <a:gd name="connsiteY8-356" fmla="*/ 38089 h 518280"/>
              <a:gd name="connsiteX9-357" fmla="*/ 6203 w 571122"/>
              <a:gd name="connsiteY9-358" fmla="*/ 221036 h 518280"/>
              <a:gd name="connsiteX10-359" fmla="*/ 6195 w 571122"/>
              <a:gd name="connsiteY10-360" fmla="*/ 297229 h 518280"/>
              <a:gd name="connsiteX11-361" fmla="*/ 111819 w 571122"/>
              <a:gd name="connsiteY11-362" fmla="*/ 480176 h 518280"/>
              <a:gd name="connsiteX12-363" fmla="*/ 177800 w 571122"/>
              <a:gd name="connsiteY12-364" fmla="*/ 518280 h 518280"/>
              <a:gd name="connsiteX0-365" fmla="*/ 177800 w 571122"/>
              <a:gd name="connsiteY0-366" fmla="*/ 518280 h 518280"/>
              <a:gd name="connsiteX1-367" fmla="*/ 389048 w 571122"/>
              <a:gd name="connsiteY1-368" fmla="*/ 518280 h 518280"/>
              <a:gd name="connsiteX2-369" fmla="*/ 455038 w 571122"/>
              <a:gd name="connsiteY2-370" fmla="*/ 480191 h 518280"/>
              <a:gd name="connsiteX3-371" fmla="*/ 560662 w 571122"/>
              <a:gd name="connsiteY3-372" fmla="*/ 297244 h 518280"/>
              <a:gd name="connsiteX4-373" fmla="*/ 560671 w 571122"/>
              <a:gd name="connsiteY4-374" fmla="*/ 221051 h 518280"/>
              <a:gd name="connsiteX5-375" fmla="*/ 455047 w 571122"/>
              <a:gd name="connsiteY5-376" fmla="*/ 38104 h 518280"/>
              <a:gd name="connsiteX6-377" fmla="*/ 389065 w 571122"/>
              <a:gd name="connsiteY6-378" fmla="*/ 0 h 518280"/>
              <a:gd name="connsiteX7-379" fmla="*/ 177817 w 571122"/>
              <a:gd name="connsiteY7-380" fmla="*/ 0 h 518280"/>
              <a:gd name="connsiteX8-381" fmla="*/ 111827 w 571122"/>
              <a:gd name="connsiteY8-382" fmla="*/ 38089 h 518280"/>
              <a:gd name="connsiteX9-383" fmla="*/ 6203 w 571122"/>
              <a:gd name="connsiteY9-384" fmla="*/ 221036 h 518280"/>
              <a:gd name="connsiteX10-385" fmla="*/ 6195 w 571122"/>
              <a:gd name="connsiteY10-386" fmla="*/ 297229 h 518280"/>
              <a:gd name="connsiteX11-387" fmla="*/ 111819 w 571122"/>
              <a:gd name="connsiteY11-388" fmla="*/ 480176 h 518280"/>
              <a:gd name="connsiteX12-389" fmla="*/ 177800 w 571122"/>
              <a:gd name="connsiteY12-390" fmla="*/ 518280 h 518280"/>
              <a:gd name="connsiteX0-391" fmla="*/ 177800 w 571122"/>
              <a:gd name="connsiteY0-392" fmla="*/ 518280 h 518280"/>
              <a:gd name="connsiteX1-393" fmla="*/ 389048 w 571122"/>
              <a:gd name="connsiteY1-394" fmla="*/ 518280 h 518280"/>
              <a:gd name="connsiteX2-395" fmla="*/ 455038 w 571122"/>
              <a:gd name="connsiteY2-396" fmla="*/ 480191 h 518280"/>
              <a:gd name="connsiteX3-397" fmla="*/ 560662 w 571122"/>
              <a:gd name="connsiteY3-398" fmla="*/ 297244 h 518280"/>
              <a:gd name="connsiteX4-399" fmla="*/ 560671 w 571122"/>
              <a:gd name="connsiteY4-400" fmla="*/ 221051 h 518280"/>
              <a:gd name="connsiteX5-401" fmla="*/ 455047 w 571122"/>
              <a:gd name="connsiteY5-402" fmla="*/ 38104 h 518280"/>
              <a:gd name="connsiteX6-403" fmla="*/ 389065 w 571122"/>
              <a:gd name="connsiteY6-404" fmla="*/ 0 h 518280"/>
              <a:gd name="connsiteX7-405" fmla="*/ 177817 w 571122"/>
              <a:gd name="connsiteY7-406" fmla="*/ 0 h 518280"/>
              <a:gd name="connsiteX8-407" fmla="*/ 111827 w 571122"/>
              <a:gd name="connsiteY8-408" fmla="*/ 38089 h 518280"/>
              <a:gd name="connsiteX9-409" fmla="*/ 6203 w 571122"/>
              <a:gd name="connsiteY9-410" fmla="*/ 221036 h 518280"/>
              <a:gd name="connsiteX10-411" fmla="*/ 6195 w 571122"/>
              <a:gd name="connsiteY10-412" fmla="*/ 297229 h 518280"/>
              <a:gd name="connsiteX11-413" fmla="*/ 111819 w 571122"/>
              <a:gd name="connsiteY11-414" fmla="*/ 480176 h 518280"/>
              <a:gd name="connsiteX12-415" fmla="*/ 177800 w 571122"/>
              <a:gd name="connsiteY12-416" fmla="*/ 518280 h 518280"/>
              <a:gd name="connsiteX0-417" fmla="*/ 177800 w 571122"/>
              <a:gd name="connsiteY0-418" fmla="*/ 518280 h 518280"/>
              <a:gd name="connsiteX1-419" fmla="*/ 389048 w 571122"/>
              <a:gd name="connsiteY1-420" fmla="*/ 518280 h 518280"/>
              <a:gd name="connsiteX2-421" fmla="*/ 455038 w 571122"/>
              <a:gd name="connsiteY2-422" fmla="*/ 480191 h 518280"/>
              <a:gd name="connsiteX3-423" fmla="*/ 560662 w 571122"/>
              <a:gd name="connsiteY3-424" fmla="*/ 297244 h 518280"/>
              <a:gd name="connsiteX4-425" fmla="*/ 560671 w 571122"/>
              <a:gd name="connsiteY4-426" fmla="*/ 221051 h 518280"/>
              <a:gd name="connsiteX5-427" fmla="*/ 455047 w 571122"/>
              <a:gd name="connsiteY5-428" fmla="*/ 38104 h 518280"/>
              <a:gd name="connsiteX6-429" fmla="*/ 389065 w 571122"/>
              <a:gd name="connsiteY6-430" fmla="*/ 0 h 518280"/>
              <a:gd name="connsiteX7-431" fmla="*/ 177817 w 571122"/>
              <a:gd name="connsiteY7-432" fmla="*/ 0 h 518280"/>
              <a:gd name="connsiteX8-433" fmla="*/ 111827 w 571122"/>
              <a:gd name="connsiteY8-434" fmla="*/ 38089 h 518280"/>
              <a:gd name="connsiteX9-435" fmla="*/ 6203 w 571122"/>
              <a:gd name="connsiteY9-436" fmla="*/ 221036 h 518280"/>
              <a:gd name="connsiteX10-437" fmla="*/ 6195 w 571122"/>
              <a:gd name="connsiteY10-438" fmla="*/ 297229 h 518280"/>
              <a:gd name="connsiteX11-439" fmla="*/ 111819 w 571122"/>
              <a:gd name="connsiteY11-440" fmla="*/ 480176 h 518280"/>
              <a:gd name="connsiteX12-441" fmla="*/ 177800 w 571122"/>
              <a:gd name="connsiteY12-442" fmla="*/ 518280 h 518280"/>
              <a:gd name="connsiteX0-443" fmla="*/ 177796 w 571118"/>
              <a:gd name="connsiteY0-444" fmla="*/ 518280 h 518280"/>
              <a:gd name="connsiteX1-445" fmla="*/ 389044 w 571118"/>
              <a:gd name="connsiteY1-446" fmla="*/ 518280 h 518280"/>
              <a:gd name="connsiteX2-447" fmla="*/ 455034 w 571118"/>
              <a:gd name="connsiteY2-448" fmla="*/ 480191 h 518280"/>
              <a:gd name="connsiteX3-449" fmla="*/ 560658 w 571118"/>
              <a:gd name="connsiteY3-450" fmla="*/ 297244 h 518280"/>
              <a:gd name="connsiteX4-451" fmla="*/ 560667 w 571118"/>
              <a:gd name="connsiteY4-452" fmla="*/ 221051 h 518280"/>
              <a:gd name="connsiteX5-453" fmla="*/ 455043 w 571118"/>
              <a:gd name="connsiteY5-454" fmla="*/ 38104 h 518280"/>
              <a:gd name="connsiteX6-455" fmla="*/ 389061 w 571118"/>
              <a:gd name="connsiteY6-456" fmla="*/ 0 h 518280"/>
              <a:gd name="connsiteX7-457" fmla="*/ 177813 w 571118"/>
              <a:gd name="connsiteY7-458" fmla="*/ 0 h 518280"/>
              <a:gd name="connsiteX8-459" fmla="*/ 111823 w 571118"/>
              <a:gd name="connsiteY8-460" fmla="*/ 38089 h 518280"/>
              <a:gd name="connsiteX9-461" fmla="*/ 6199 w 571118"/>
              <a:gd name="connsiteY9-462" fmla="*/ 221036 h 518280"/>
              <a:gd name="connsiteX10-463" fmla="*/ 6191 w 571118"/>
              <a:gd name="connsiteY10-464" fmla="*/ 297229 h 518280"/>
              <a:gd name="connsiteX11-465" fmla="*/ 111815 w 571118"/>
              <a:gd name="connsiteY11-466" fmla="*/ 480176 h 518280"/>
              <a:gd name="connsiteX12-467" fmla="*/ 177796 w 571118"/>
              <a:gd name="connsiteY12-468" fmla="*/ 518280 h 518280"/>
              <a:gd name="connsiteX0-469" fmla="*/ 182058 w 575380"/>
              <a:gd name="connsiteY0-470" fmla="*/ 518280 h 518280"/>
              <a:gd name="connsiteX1-471" fmla="*/ 393306 w 575380"/>
              <a:gd name="connsiteY1-472" fmla="*/ 518280 h 518280"/>
              <a:gd name="connsiteX2-473" fmla="*/ 459296 w 575380"/>
              <a:gd name="connsiteY2-474" fmla="*/ 480191 h 518280"/>
              <a:gd name="connsiteX3-475" fmla="*/ 564920 w 575380"/>
              <a:gd name="connsiteY3-476" fmla="*/ 297244 h 518280"/>
              <a:gd name="connsiteX4-477" fmla="*/ 564929 w 575380"/>
              <a:gd name="connsiteY4-478" fmla="*/ 221051 h 518280"/>
              <a:gd name="connsiteX5-479" fmla="*/ 459305 w 575380"/>
              <a:gd name="connsiteY5-480" fmla="*/ 38104 h 518280"/>
              <a:gd name="connsiteX6-481" fmla="*/ 393323 w 575380"/>
              <a:gd name="connsiteY6-482" fmla="*/ 0 h 518280"/>
              <a:gd name="connsiteX7-483" fmla="*/ 182075 w 575380"/>
              <a:gd name="connsiteY7-484" fmla="*/ 0 h 518280"/>
              <a:gd name="connsiteX8-485" fmla="*/ 116085 w 575380"/>
              <a:gd name="connsiteY8-486" fmla="*/ 38089 h 518280"/>
              <a:gd name="connsiteX9-487" fmla="*/ 10461 w 575380"/>
              <a:gd name="connsiteY9-488" fmla="*/ 221036 h 518280"/>
              <a:gd name="connsiteX10-489" fmla="*/ 10453 w 575380"/>
              <a:gd name="connsiteY10-490" fmla="*/ 297229 h 518280"/>
              <a:gd name="connsiteX11-491" fmla="*/ 116077 w 575380"/>
              <a:gd name="connsiteY11-492" fmla="*/ 480176 h 518280"/>
              <a:gd name="connsiteX12-493" fmla="*/ 182058 w 575380"/>
              <a:gd name="connsiteY12-494" fmla="*/ 518280 h 518280"/>
              <a:gd name="connsiteX0-495" fmla="*/ 182058 w 575380"/>
              <a:gd name="connsiteY0-496" fmla="*/ 518280 h 518280"/>
              <a:gd name="connsiteX1-497" fmla="*/ 393306 w 575380"/>
              <a:gd name="connsiteY1-498" fmla="*/ 518280 h 518280"/>
              <a:gd name="connsiteX2-499" fmla="*/ 459296 w 575380"/>
              <a:gd name="connsiteY2-500" fmla="*/ 480191 h 518280"/>
              <a:gd name="connsiteX3-501" fmla="*/ 564920 w 575380"/>
              <a:gd name="connsiteY3-502" fmla="*/ 297244 h 518280"/>
              <a:gd name="connsiteX4-503" fmla="*/ 564929 w 575380"/>
              <a:gd name="connsiteY4-504" fmla="*/ 221051 h 518280"/>
              <a:gd name="connsiteX5-505" fmla="*/ 459305 w 575380"/>
              <a:gd name="connsiteY5-506" fmla="*/ 38104 h 518280"/>
              <a:gd name="connsiteX6-507" fmla="*/ 393323 w 575380"/>
              <a:gd name="connsiteY6-508" fmla="*/ 0 h 518280"/>
              <a:gd name="connsiteX7-509" fmla="*/ 182075 w 575380"/>
              <a:gd name="connsiteY7-510" fmla="*/ 0 h 518280"/>
              <a:gd name="connsiteX8-511" fmla="*/ 116085 w 575380"/>
              <a:gd name="connsiteY8-512" fmla="*/ 38089 h 518280"/>
              <a:gd name="connsiteX9-513" fmla="*/ 10461 w 575380"/>
              <a:gd name="connsiteY9-514" fmla="*/ 221036 h 518280"/>
              <a:gd name="connsiteX10-515" fmla="*/ 10453 w 575380"/>
              <a:gd name="connsiteY10-516" fmla="*/ 297229 h 518280"/>
              <a:gd name="connsiteX11-517" fmla="*/ 116077 w 575380"/>
              <a:gd name="connsiteY11-518" fmla="*/ 480176 h 518280"/>
              <a:gd name="connsiteX12-519" fmla="*/ 182058 w 575380"/>
              <a:gd name="connsiteY12-520" fmla="*/ 518280 h 518280"/>
              <a:gd name="connsiteX0-521" fmla="*/ 182058 w 575380"/>
              <a:gd name="connsiteY0-522" fmla="*/ 518280 h 518280"/>
              <a:gd name="connsiteX1-523" fmla="*/ 393306 w 575380"/>
              <a:gd name="connsiteY1-524" fmla="*/ 518280 h 518280"/>
              <a:gd name="connsiteX2-525" fmla="*/ 459296 w 575380"/>
              <a:gd name="connsiteY2-526" fmla="*/ 480191 h 518280"/>
              <a:gd name="connsiteX3-527" fmla="*/ 564920 w 575380"/>
              <a:gd name="connsiteY3-528" fmla="*/ 297244 h 518280"/>
              <a:gd name="connsiteX4-529" fmla="*/ 564929 w 575380"/>
              <a:gd name="connsiteY4-530" fmla="*/ 221051 h 518280"/>
              <a:gd name="connsiteX5-531" fmla="*/ 459305 w 575380"/>
              <a:gd name="connsiteY5-532" fmla="*/ 38104 h 518280"/>
              <a:gd name="connsiteX6-533" fmla="*/ 393323 w 575380"/>
              <a:gd name="connsiteY6-534" fmla="*/ 0 h 518280"/>
              <a:gd name="connsiteX7-535" fmla="*/ 182075 w 575380"/>
              <a:gd name="connsiteY7-536" fmla="*/ 0 h 518280"/>
              <a:gd name="connsiteX8-537" fmla="*/ 116085 w 575380"/>
              <a:gd name="connsiteY8-538" fmla="*/ 38089 h 518280"/>
              <a:gd name="connsiteX9-539" fmla="*/ 10461 w 575380"/>
              <a:gd name="connsiteY9-540" fmla="*/ 221036 h 518280"/>
              <a:gd name="connsiteX10-541" fmla="*/ 10453 w 575380"/>
              <a:gd name="connsiteY10-542" fmla="*/ 297229 h 518280"/>
              <a:gd name="connsiteX11-543" fmla="*/ 116077 w 575380"/>
              <a:gd name="connsiteY11-544" fmla="*/ 480176 h 518280"/>
              <a:gd name="connsiteX12-545" fmla="*/ 182058 w 575380"/>
              <a:gd name="connsiteY12-546" fmla="*/ 518280 h 518280"/>
              <a:gd name="connsiteX0-547" fmla="*/ 182058 w 575380"/>
              <a:gd name="connsiteY0-548" fmla="*/ 518280 h 518280"/>
              <a:gd name="connsiteX1-549" fmla="*/ 393306 w 575380"/>
              <a:gd name="connsiteY1-550" fmla="*/ 518280 h 518280"/>
              <a:gd name="connsiteX2-551" fmla="*/ 459296 w 575380"/>
              <a:gd name="connsiteY2-552" fmla="*/ 480191 h 518280"/>
              <a:gd name="connsiteX3-553" fmla="*/ 564920 w 575380"/>
              <a:gd name="connsiteY3-554" fmla="*/ 297244 h 518280"/>
              <a:gd name="connsiteX4-555" fmla="*/ 564929 w 575380"/>
              <a:gd name="connsiteY4-556" fmla="*/ 221051 h 518280"/>
              <a:gd name="connsiteX5-557" fmla="*/ 459305 w 575380"/>
              <a:gd name="connsiteY5-558" fmla="*/ 38104 h 518280"/>
              <a:gd name="connsiteX6-559" fmla="*/ 393323 w 575380"/>
              <a:gd name="connsiteY6-560" fmla="*/ 0 h 518280"/>
              <a:gd name="connsiteX7-561" fmla="*/ 182075 w 575380"/>
              <a:gd name="connsiteY7-562" fmla="*/ 0 h 518280"/>
              <a:gd name="connsiteX8-563" fmla="*/ 116085 w 575380"/>
              <a:gd name="connsiteY8-564" fmla="*/ 38089 h 518280"/>
              <a:gd name="connsiteX9-565" fmla="*/ 10461 w 575380"/>
              <a:gd name="connsiteY9-566" fmla="*/ 221036 h 518280"/>
              <a:gd name="connsiteX10-567" fmla="*/ 10453 w 575380"/>
              <a:gd name="connsiteY10-568" fmla="*/ 297229 h 518280"/>
              <a:gd name="connsiteX11-569" fmla="*/ 116077 w 575380"/>
              <a:gd name="connsiteY11-570" fmla="*/ 480176 h 518280"/>
              <a:gd name="connsiteX12-571" fmla="*/ 182058 w 575380"/>
              <a:gd name="connsiteY12-572" fmla="*/ 518280 h 518280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9" y="connsiteY4-10"/>
              </a:cxn>
              <a:cxn ang="0">
                <a:pos x="connsiteX5-11" y="connsiteY5-12"/>
              </a:cxn>
              <a:cxn ang="0">
                <a:pos x="connsiteX6-13" y="connsiteY6-14"/>
              </a:cxn>
              <a:cxn ang="0">
                <a:pos x="connsiteX7-15" y="connsiteY7-16"/>
              </a:cxn>
              <a:cxn ang="0">
                <a:pos x="connsiteX8-17" y="connsiteY8-18"/>
              </a:cxn>
              <a:cxn ang="0">
                <a:pos x="connsiteX9-19" y="connsiteY9-20"/>
              </a:cxn>
              <a:cxn ang="0">
                <a:pos x="connsiteX10-21" y="connsiteY10-22"/>
              </a:cxn>
              <a:cxn ang="0">
                <a:pos x="connsiteX11-23" y="connsiteY11-24"/>
              </a:cxn>
              <a:cxn ang="0">
                <a:pos x="connsiteX12-25" y="connsiteY12-26"/>
              </a:cxn>
            </a:cxnLst>
            <a:rect l="l" t="t" r="r" b="b"/>
            <a:pathLst>
              <a:path w="575380" h="518280">
                <a:moveTo>
                  <a:pt x="182058" y="518280"/>
                </a:moveTo>
                <a:cubicBezTo>
                  <a:pt x="182058" y="518280"/>
                  <a:pt x="393305" y="518280"/>
                  <a:pt x="393306" y="518280"/>
                </a:cubicBezTo>
                <a:cubicBezTo>
                  <a:pt x="421190" y="518280"/>
                  <a:pt x="445353" y="504339"/>
                  <a:pt x="459296" y="480191"/>
                </a:cubicBezTo>
                <a:cubicBezTo>
                  <a:pt x="459295" y="480191"/>
                  <a:pt x="564919" y="297244"/>
                  <a:pt x="564920" y="297244"/>
                </a:cubicBezTo>
                <a:cubicBezTo>
                  <a:pt x="578861" y="273096"/>
                  <a:pt x="578870" y="245199"/>
                  <a:pt x="564929" y="221051"/>
                </a:cubicBezTo>
                <a:cubicBezTo>
                  <a:pt x="564928" y="221051"/>
                  <a:pt x="459304" y="38104"/>
                  <a:pt x="459305" y="38104"/>
                </a:cubicBezTo>
                <a:cubicBezTo>
                  <a:pt x="445361" y="13956"/>
                  <a:pt x="421206" y="0"/>
                  <a:pt x="393323" y="0"/>
                </a:cubicBezTo>
                <a:cubicBezTo>
                  <a:pt x="393322" y="0"/>
                  <a:pt x="182074" y="0"/>
                  <a:pt x="182075" y="0"/>
                </a:cubicBezTo>
                <a:cubicBezTo>
                  <a:pt x="154189" y="0"/>
                  <a:pt x="130026" y="13941"/>
                  <a:pt x="116085" y="38089"/>
                </a:cubicBezTo>
                <a:cubicBezTo>
                  <a:pt x="116084" y="38089"/>
                  <a:pt x="10460" y="221036"/>
                  <a:pt x="10461" y="221036"/>
                </a:cubicBezTo>
                <a:cubicBezTo>
                  <a:pt x="-3482" y="245185"/>
                  <a:pt x="-3490" y="273081"/>
                  <a:pt x="10453" y="297229"/>
                </a:cubicBezTo>
                <a:cubicBezTo>
                  <a:pt x="10452" y="297229"/>
                  <a:pt x="116076" y="480176"/>
                  <a:pt x="116077" y="480176"/>
                </a:cubicBezTo>
                <a:cubicBezTo>
                  <a:pt x="130018" y="504325"/>
                  <a:pt x="154174" y="518280"/>
                  <a:pt x="182058" y="51828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none" lIns="0" tIns="0" rIns="0" bIns="0" numCol="1" spcCol="0" rtlCol="0" fromWordArt="0" anchor="t" anchorCtr="0" forceAA="0" compatLnSpc="1">
            <a:normAutofit/>
          </a:bodyPr>
          <a:lstStyle/>
          <a:p>
            <a:pPr lvl="0" algn="ctr">
              <a:lnSpc>
                <a:spcPct val="150000"/>
              </a:lnSpc>
              <a:buClrTx/>
              <a:buSzTx/>
              <a:buFontTx/>
            </a:pPr>
            <a:r>
              <a:rPr lang="en-US" altLang="zh-CN" dirty="0">
                <a:solidFill>
                  <a:srgbClr val="FFFFFF"/>
                </a:solidFill>
                <a:sym typeface="+mn-ea"/>
              </a:rPr>
              <a:t>06</a:t>
            </a:r>
            <a:endParaRPr lang="en-US" altLang="zh-CN" dirty="0">
              <a:solidFill>
                <a:srgbClr val="FFFFFF"/>
              </a:solidFill>
              <a:sym typeface="+mn-ea"/>
            </a:endParaRPr>
          </a:p>
        </p:txBody>
      </p:sp>
      <p:sp>
        <p:nvSpPr>
          <p:cNvPr id="47" name="任意多边形: 形状 46"/>
          <p:cNvSpPr/>
          <p:nvPr>
            <p:custDataLst>
              <p:tags r:id="rId19"/>
            </p:custDataLst>
          </p:nvPr>
        </p:nvSpPr>
        <p:spPr>
          <a:xfrm rot="3610423" flipV="1">
            <a:off x="15091620" y="18873179"/>
            <a:ext cx="3443125" cy="1085080"/>
          </a:xfrm>
          <a:custGeom>
            <a:avLst/>
            <a:gdLst>
              <a:gd name="connsiteX0" fmla="*/ 0 w 3443125"/>
              <a:gd name="connsiteY0" fmla="*/ 1085080 h 1085080"/>
              <a:gd name="connsiteX1" fmla="*/ 3443125 w 3443125"/>
              <a:gd name="connsiteY1" fmla="*/ 1085080 h 1085080"/>
              <a:gd name="connsiteX2" fmla="*/ 3398397 w 3443125"/>
              <a:gd name="connsiteY2" fmla="*/ 1007063 h 1085080"/>
              <a:gd name="connsiteX3" fmla="*/ 2900550 w 3443125"/>
              <a:gd name="connsiteY3" fmla="*/ 149254 h 1085080"/>
              <a:gd name="connsiteX4" fmla="*/ 2868895 w 3443125"/>
              <a:gd name="connsiteY4" fmla="*/ 107351 h 1085080"/>
              <a:gd name="connsiteX5" fmla="*/ 2619757 w 3443125"/>
              <a:gd name="connsiteY5" fmla="*/ 4636 h 1085080"/>
              <a:gd name="connsiteX6" fmla="*/ 1114682 w 3443125"/>
              <a:gd name="connsiteY6" fmla="*/ 73 h 1085080"/>
              <a:gd name="connsiteX7" fmla="*/ 1090509 w 3443125"/>
              <a:gd name="connsiteY7" fmla="*/ 0 h 1085080"/>
              <a:gd name="connsiteX8" fmla="*/ 829740 w 3443125"/>
              <a:gd name="connsiteY8" fmla="*/ 0 h 1085080"/>
              <a:gd name="connsiteX9" fmla="*/ 742515 w 3443125"/>
              <a:gd name="connsiteY9" fmla="*/ 10815 h 1085080"/>
              <a:gd name="connsiteX10" fmla="*/ 528994 w 3443125"/>
              <a:gd name="connsiteY10" fmla="*/ 175219 h 1085080"/>
              <a:gd name="connsiteX11" fmla="*/ 80704 w 3443125"/>
              <a:gd name="connsiteY11" fmla="*/ 946272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43125" h="1085080">
                <a:moveTo>
                  <a:pt x="0" y="1085080"/>
                </a:moveTo>
                <a:lnTo>
                  <a:pt x="3443125" y="1085080"/>
                </a:lnTo>
                <a:lnTo>
                  <a:pt x="3398397" y="1007063"/>
                </a:lnTo>
                <a:lnTo>
                  <a:pt x="2900550" y="149254"/>
                </a:lnTo>
                <a:lnTo>
                  <a:pt x="2868895" y="107351"/>
                </a:lnTo>
                <a:cubicBezTo>
                  <a:pt x="2804158" y="41622"/>
                  <a:pt x="2716893" y="4931"/>
                  <a:pt x="2619757" y="4636"/>
                </a:cubicBezTo>
                <a:cubicBezTo>
                  <a:pt x="2619757" y="4636"/>
                  <a:pt x="1616373" y="1594"/>
                  <a:pt x="1114682" y="73"/>
                </a:cubicBezTo>
                <a:lnTo>
                  <a:pt x="1090509" y="0"/>
                </a:lnTo>
                <a:lnTo>
                  <a:pt x="829740" y="0"/>
                </a:lnTo>
                <a:lnTo>
                  <a:pt x="742515" y="10815"/>
                </a:lnTo>
                <a:cubicBezTo>
                  <a:pt x="653224" y="34015"/>
                  <a:pt x="577817" y="91243"/>
                  <a:pt x="528994" y="175219"/>
                </a:cubicBezTo>
                <a:cubicBezTo>
                  <a:pt x="528994" y="175219"/>
                  <a:pt x="304848" y="560745"/>
                  <a:pt x="80704" y="946272"/>
                </a:cubicBezTo>
                <a:close/>
              </a:path>
            </a:pathLst>
          </a:custGeom>
          <a:solidFill>
            <a:schemeClr val="accent2">
              <a:lumMod val="90000"/>
              <a:lumOff val="1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8" name="任意多边形: 形状 47"/>
          <p:cNvSpPr/>
          <p:nvPr>
            <p:custDataLst>
              <p:tags r:id="rId20"/>
            </p:custDataLst>
          </p:nvPr>
        </p:nvSpPr>
        <p:spPr>
          <a:xfrm rot="10423" flipV="1">
            <a:off x="16265100" y="19555168"/>
            <a:ext cx="3442710" cy="1085080"/>
          </a:xfrm>
          <a:custGeom>
            <a:avLst/>
            <a:gdLst>
              <a:gd name="connsiteX0" fmla="*/ 0 w 3442710"/>
              <a:gd name="connsiteY0" fmla="*/ 1085080 h 1085080"/>
              <a:gd name="connsiteX1" fmla="*/ 3442710 w 3442710"/>
              <a:gd name="connsiteY1" fmla="*/ 1085080 h 1085080"/>
              <a:gd name="connsiteX2" fmla="*/ 2893659 w 3442710"/>
              <a:gd name="connsiteY2" fmla="*/ 139044 h 1085080"/>
              <a:gd name="connsiteX3" fmla="*/ 2869252 w 3442710"/>
              <a:gd name="connsiteY3" fmla="*/ 106736 h 1085080"/>
              <a:gd name="connsiteX4" fmla="*/ 2620114 w 3442710"/>
              <a:gd name="connsiteY4" fmla="*/ 4021 h 1085080"/>
              <a:gd name="connsiteX5" fmla="*/ 1400724 w 3442710"/>
              <a:gd name="connsiteY5" fmla="*/ 324 h 1085080"/>
              <a:gd name="connsiteX6" fmla="*/ 1293775 w 3442710"/>
              <a:gd name="connsiteY6" fmla="*/ 0 h 1085080"/>
              <a:gd name="connsiteX7" fmla="*/ 825136 w 3442710"/>
              <a:gd name="connsiteY7" fmla="*/ 0 h 1085080"/>
              <a:gd name="connsiteX8" fmla="*/ 742873 w 3442710"/>
              <a:gd name="connsiteY8" fmla="*/ 10201 h 1085080"/>
              <a:gd name="connsiteX9" fmla="*/ 529350 w 3442710"/>
              <a:gd name="connsiteY9" fmla="*/ 174604 h 1085080"/>
              <a:gd name="connsiteX10" fmla="*/ 81060 w 3442710"/>
              <a:gd name="connsiteY10" fmla="*/ 945657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42710" h="1085080">
                <a:moveTo>
                  <a:pt x="0" y="1085080"/>
                </a:moveTo>
                <a:lnTo>
                  <a:pt x="3442710" y="1085080"/>
                </a:lnTo>
                <a:lnTo>
                  <a:pt x="2893659" y="139044"/>
                </a:lnTo>
                <a:lnTo>
                  <a:pt x="2869252" y="106736"/>
                </a:lnTo>
                <a:cubicBezTo>
                  <a:pt x="2804515" y="41007"/>
                  <a:pt x="2717249" y="4316"/>
                  <a:pt x="2620114" y="4021"/>
                </a:cubicBezTo>
                <a:cubicBezTo>
                  <a:pt x="2620114" y="4021"/>
                  <a:pt x="1923320" y="1909"/>
                  <a:pt x="1400724" y="324"/>
                </a:cubicBezTo>
                <a:lnTo>
                  <a:pt x="1293775" y="0"/>
                </a:lnTo>
                <a:lnTo>
                  <a:pt x="825136" y="0"/>
                </a:lnTo>
                <a:lnTo>
                  <a:pt x="742873" y="10201"/>
                </a:lnTo>
                <a:cubicBezTo>
                  <a:pt x="653581" y="33401"/>
                  <a:pt x="578174" y="90629"/>
                  <a:pt x="529350" y="174604"/>
                </a:cubicBezTo>
                <a:cubicBezTo>
                  <a:pt x="529350" y="174604"/>
                  <a:pt x="305205" y="560130"/>
                  <a:pt x="81060" y="945657"/>
                </a:cubicBezTo>
                <a:close/>
              </a:path>
            </a:pathLst>
          </a:custGeom>
          <a:solidFill>
            <a:schemeClr val="accent1">
              <a:lumMod val="80000"/>
              <a:lumOff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9" name="任意多边形: 形状 48"/>
          <p:cNvSpPr/>
          <p:nvPr>
            <p:custDataLst>
              <p:tags r:id="rId21"/>
            </p:custDataLst>
          </p:nvPr>
        </p:nvSpPr>
        <p:spPr>
          <a:xfrm rot="18010423" flipV="1">
            <a:off x="17441755" y="18879529"/>
            <a:ext cx="3444447" cy="1085080"/>
          </a:xfrm>
          <a:custGeom>
            <a:avLst/>
            <a:gdLst>
              <a:gd name="connsiteX0" fmla="*/ 3444447 w 3444447"/>
              <a:gd name="connsiteY0" fmla="*/ 1085080 h 1085080"/>
              <a:gd name="connsiteX1" fmla="*/ 3369528 w 3444447"/>
              <a:gd name="connsiteY1" fmla="*/ 954403 h 1085080"/>
              <a:gd name="connsiteX2" fmla="*/ 3286785 w 3444447"/>
              <a:gd name="connsiteY2" fmla="*/ 810079 h 1085080"/>
              <a:gd name="connsiteX3" fmla="*/ 3270720 w 3444447"/>
              <a:gd name="connsiteY3" fmla="*/ 782058 h 1085080"/>
              <a:gd name="connsiteX4" fmla="*/ 2907612 w 3444447"/>
              <a:gd name="connsiteY4" fmla="*/ 156408 h 1085080"/>
              <a:gd name="connsiteX5" fmla="*/ 2869162 w 3444447"/>
              <a:gd name="connsiteY5" fmla="*/ 105510 h 1085080"/>
              <a:gd name="connsiteX6" fmla="*/ 2620024 w 3444447"/>
              <a:gd name="connsiteY6" fmla="*/ 2797 h 1085080"/>
              <a:gd name="connsiteX7" fmla="*/ 1728128 w 3444447"/>
              <a:gd name="connsiteY7" fmla="*/ 93 h 1085080"/>
              <a:gd name="connsiteX8" fmla="*/ 1697420 w 3444447"/>
              <a:gd name="connsiteY8" fmla="*/ 0 h 1085080"/>
              <a:gd name="connsiteX9" fmla="*/ 815176 w 3444447"/>
              <a:gd name="connsiteY9" fmla="*/ 0 h 1085080"/>
              <a:gd name="connsiteX10" fmla="*/ 742783 w 3444447"/>
              <a:gd name="connsiteY10" fmla="*/ 8977 h 1085080"/>
              <a:gd name="connsiteX11" fmla="*/ 529260 w 3444447"/>
              <a:gd name="connsiteY11" fmla="*/ 173380 h 1085080"/>
              <a:gd name="connsiteX12" fmla="*/ 490735 w 3444447"/>
              <a:gd name="connsiteY12" fmla="*/ 239642 h 1085080"/>
              <a:gd name="connsiteX13" fmla="*/ 452086 w 3444447"/>
              <a:gd name="connsiteY13" fmla="*/ 306118 h 1085080"/>
              <a:gd name="connsiteX14" fmla="*/ 0 w 3444447"/>
              <a:gd name="connsiteY14" fmla="*/ 1085080 h 1085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444447" h="1085080">
                <a:moveTo>
                  <a:pt x="3444447" y="1085080"/>
                </a:moveTo>
                <a:lnTo>
                  <a:pt x="3369528" y="954403"/>
                </a:lnTo>
                <a:cubicBezTo>
                  <a:pt x="3341803" y="906043"/>
                  <a:pt x="3314077" y="857683"/>
                  <a:pt x="3286785" y="810079"/>
                </a:cubicBezTo>
                <a:lnTo>
                  <a:pt x="3270720" y="782058"/>
                </a:lnTo>
                <a:lnTo>
                  <a:pt x="2907612" y="156408"/>
                </a:lnTo>
                <a:lnTo>
                  <a:pt x="2869162" y="105510"/>
                </a:lnTo>
                <a:cubicBezTo>
                  <a:pt x="2804425" y="39782"/>
                  <a:pt x="2717160" y="3091"/>
                  <a:pt x="2620024" y="2797"/>
                </a:cubicBezTo>
                <a:cubicBezTo>
                  <a:pt x="2620024" y="2797"/>
                  <a:pt x="2174076" y="1445"/>
                  <a:pt x="1728128" y="93"/>
                </a:cubicBezTo>
                <a:lnTo>
                  <a:pt x="1697420" y="0"/>
                </a:lnTo>
                <a:lnTo>
                  <a:pt x="815176" y="0"/>
                </a:lnTo>
                <a:lnTo>
                  <a:pt x="742783" y="8977"/>
                </a:lnTo>
                <a:cubicBezTo>
                  <a:pt x="653491" y="32177"/>
                  <a:pt x="578083" y="89405"/>
                  <a:pt x="529260" y="173380"/>
                </a:cubicBezTo>
                <a:cubicBezTo>
                  <a:pt x="529260" y="173380"/>
                  <a:pt x="515251" y="197475"/>
                  <a:pt x="490735" y="239642"/>
                </a:cubicBezTo>
                <a:lnTo>
                  <a:pt x="452086" y="306118"/>
                </a:lnTo>
                <a:lnTo>
                  <a:pt x="0" y="1085080"/>
                </a:lnTo>
                <a:close/>
              </a:path>
            </a:pathLst>
          </a:custGeom>
          <a:solidFill>
            <a:schemeClr val="accent2">
              <a:lumMod val="70000"/>
              <a:lumOff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50" name="任意多边形: 形状 49"/>
          <p:cNvSpPr/>
          <p:nvPr>
            <p:custDataLst>
              <p:tags r:id="rId22"/>
            </p:custDataLst>
          </p:nvPr>
        </p:nvSpPr>
        <p:spPr>
          <a:xfrm rot="14410423" flipV="1">
            <a:off x="17458265" y="17523804"/>
            <a:ext cx="3438034" cy="1081444"/>
          </a:xfrm>
          <a:custGeom>
            <a:avLst/>
            <a:gdLst>
              <a:gd name="connsiteX0" fmla="*/ 3438034 w 3438034"/>
              <a:gd name="connsiteY0" fmla="*/ 1081444 h 1081444"/>
              <a:gd name="connsiteX1" fmla="*/ 3366698 w 3438034"/>
              <a:gd name="connsiteY1" fmla="*/ 957016 h 1081444"/>
              <a:gd name="connsiteX2" fmla="*/ 2945022 w 3438034"/>
              <a:gd name="connsiteY2" fmla="*/ 221512 h 1081444"/>
              <a:gd name="connsiteX3" fmla="*/ 2934533 w 3438034"/>
              <a:gd name="connsiteY3" fmla="*/ 203217 h 1081444"/>
              <a:gd name="connsiteX4" fmla="*/ 2922484 w 3438034"/>
              <a:gd name="connsiteY4" fmla="*/ 182455 h 1081444"/>
              <a:gd name="connsiteX5" fmla="*/ 2866332 w 3438034"/>
              <a:gd name="connsiteY5" fmla="*/ 108124 h 1081444"/>
              <a:gd name="connsiteX6" fmla="*/ 2617193 w 3438034"/>
              <a:gd name="connsiteY6" fmla="*/ 5410 h 1081444"/>
              <a:gd name="connsiteX7" fmla="*/ 833400 w 3438034"/>
              <a:gd name="connsiteY7" fmla="*/ 2 h 1081444"/>
              <a:gd name="connsiteX8" fmla="*/ 526430 w 3438034"/>
              <a:gd name="connsiteY8" fmla="*/ 175992 h 1081444"/>
              <a:gd name="connsiteX9" fmla="*/ 78140 w 3438034"/>
              <a:gd name="connsiteY9" fmla="*/ 947045 h 1081444"/>
              <a:gd name="connsiteX10" fmla="*/ 0 w 3438034"/>
              <a:gd name="connsiteY10" fmla="*/ 1081444 h 10814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438034" h="1081444">
                <a:moveTo>
                  <a:pt x="3438034" y="1081444"/>
                </a:moveTo>
                <a:lnTo>
                  <a:pt x="3366698" y="957016"/>
                </a:lnTo>
                <a:cubicBezTo>
                  <a:pt x="3186483" y="642678"/>
                  <a:pt x="3006267" y="328339"/>
                  <a:pt x="2945022" y="221512"/>
                </a:cubicBezTo>
                <a:lnTo>
                  <a:pt x="2934533" y="203217"/>
                </a:lnTo>
                <a:lnTo>
                  <a:pt x="2922484" y="182455"/>
                </a:lnTo>
                <a:lnTo>
                  <a:pt x="2866332" y="108124"/>
                </a:lnTo>
                <a:cubicBezTo>
                  <a:pt x="2801594" y="42396"/>
                  <a:pt x="2714330" y="5705"/>
                  <a:pt x="2617193" y="5410"/>
                </a:cubicBezTo>
                <a:cubicBezTo>
                  <a:pt x="2617193" y="5410"/>
                  <a:pt x="833400" y="2"/>
                  <a:pt x="833400" y="2"/>
                </a:cubicBezTo>
                <a:cubicBezTo>
                  <a:pt x="703885" y="-391"/>
                  <a:pt x="591527" y="64025"/>
                  <a:pt x="526430" y="175992"/>
                </a:cubicBezTo>
                <a:cubicBezTo>
                  <a:pt x="526430" y="175992"/>
                  <a:pt x="302285" y="561519"/>
                  <a:pt x="78140" y="947045"/>
                </a:cubicBezTo>
                <a:lnTo>
                  <a:pt x="0" y="1081444"/>
                </a:ln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pic>
        <p:nvPicPr>
          <p:cNvPr id="9" name="图片 21" descr="343439383331313b343532303033363bd3aad2b5ccfcc5e4d6c3"/>
          <p:cNvPicPr>
            <a:picLocks noChangeAspect="1"/>
          </p:cNvPicPr>
          <p:nvPr>
            <p:custDataLst>
              <p:tags r:id="rId23"/>
            </p:custDataLst>
          </p:nvPr>
        </p:nvPicPr>
        <p:blipFill>
          <a:blip r:embed="rId24">
            <a:extLst>
              <a:ext uri="{96DAC541-7B7A-43D3-8B79-37D633B846F1}">
                <asvg:svgBlip xmlns:asvg="http://schemas.microsoft.com/office/drawing/2016/SVG/main" r:embed="rId25"/>
              </a:ext>
            </a:extLst>
          </a:blip>
          <a:stretch>
            <a:fillRect/>
          </a:stretch>
        </p:blipFill>
        <p:spPr>
          <a:xfrm>
            <a:off x="19372155" y="18553139"/>
            <a:ext cx="360000" cy="360000"/>
          </a:xfrm>
          <a:prstGeom prst="rect">
            <a:avLst/>
          </a:prstGeom>
        </p:spPr>
      </p:pic>
      <p:sp>
        <p:nvSpPr>
          <p:cNvPr id="51" name="任意多边形: 形状 50"/>
          <p:cNvSpPr/>
          <p:nvPr>
            <p:custDataLst>
              <p:tags r:id="rId26"/>
            </p:custDataLst>
          </p:nvPr>
        </p:nvSpPr>
        <p:spPr>
          <a:xfrm rot="10810423" flipV="1">
            <a:off x="16435914" y="16839274"/>
            <a:ext cx="3288901" cy="1084993"/>
          </a:xfrm>
          <a:custGeom>
            <a:avLst/>
            <a:gdLst>
              <a:gd name="connsiteX0" fmla="*/ 2619256 w 3288901"/>
              <a:gd name="connsiteY0" fmla="*/ 5410 h 1084993"/>
              <a:gd name="connsiteX1" fmla="*/ 835464 w 3288901"/>
              <a:gd name="connsiteY1" fmla="*/ 2 h 1084993"/>
              <a:gd name="connsiteX2" fmla="*/ 528493 w 3288901"/>
              <a:gd name="connsiteY2" fmla="*/ 175993 h 1084993"/>
              <a:gd name="connsiteX3" fmla="*/ 80203 w 3288901"/>
              <a:gd name="connsiteY3" fmla="*/ 947046 h 1084993"/>
              <a:gd name="connsiteX4" fmla="*/ 0 w 3288901"/>
              <a:gd name="connsiteY4" fmla="*/ 1084993 h 1084993"/>
              <a:gd name="connsiteX5" fmla="*/ 3134591 w 3288901"/>
              <a:gd name="connsiteY5" fmla="*/ 1084993 h 1084993"/>
              <a:gd name="connsiteX6" fmla="*/ 3288901 w 3288901"/>
              <a:gd name="connsiteY6" fmla="*/ 817721 h 1084993"/>
              <a:gd name="connsiteX7" fmla="*/ 3286018 w 3288901"/>
              <a:gd name="connsiteY7" fmla="*/ 812692 h 1084993"/>
              <a:gd name="connsiteX8" fmla="*/ 3205874 w 3288901"/>
              <a:gd name="connsiteY8" fmla="*/ 672902 h 1084993"/>
              <a:gd name="connsiteX9" fmla="*/ 3165811 w 3288901"/>
              <a:gd name="connsiteY9" fmla="*/ 603023 h 1084993"/>
              <a:gd name="connsiteX10" fmla="*/ 2912373 w 3288901"/>
              <a:gd name="connsiteY10" fmla="*/ 166340 h 1084993"/>
              <a:gd name="connsiteX11" fmla="*/ 2868395 w 3288901"/>
              <a:gd name="connsiteY11" fmla="*/ 108124 h 1084993"/>
              <a:gd name="connsiteX12" fmla="*/ 2619256 w 3288901"/>
              <a:gd name="connsiteY12" fmla="*/ 5410 h 10849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88901" h="1084993">
                <a:moveTo>
                  <a:pt x="2619256" y="5410"/>
                </a:moveTo>
                <a:cubicBezTo>
                  <a:pt x="2619256" y="5410"/>
                  <a:pt x="835464" y="2"/>
                  <a:pt x="835464" y="2"/>
                </a:cubicBezTo>
                <a:cubicBezTo>
                  <a:pt x="705949" y="-391"/>
                  <a:pt x="593590" y="64026"/>
                  <a:pt x="528493" y="175993"/>
                </a:cubicBezTo>
                <a:cubicBezTo>
                  <a:pt x="528493" y="175993"/>
                  <a:pt x="304348" y="561519"/>
                  <a:pt x="80203" y="947046"/>
                </a:cubicBezTo>
                <a:lnTo>
                  <a:pt x="0" y="1084993"/>
                </a:lnTo>
                <a:lnTo>
                  <a:pt x="3134591" y="1084993"/>
                </a:lnTo>
                <a:lnTo>
                  <a:pt x="3288901" y="817721"/>
                </a:lnTo>
                <a:lnTo>
                  <a:pt x="3286018" y="812692"/>
                </a:lnTo>
                <a:cubicBezTo>
                  <a:pt x="3258726" y="765088"/>
                  <a:pt x="3231866" y="718240"/>
                  <a:pt x="3205874" y="672902"/>
                </a:cubicBezTo>
                <a:lnTo>
                  <a:pt x="3165811" y="603023"/>
                </a:lnTo>
                <a:lnTo>
                  <a:pt x="2912373" y="166340"/>
                </a:lnTo>
                <a:lnTo>
                  <a:pt x="2868395" y="108124"/>
                </a:lnTo>
                <a:cubicBezTo>
                  <a:pt x="2803657" y="42395"/>
                  <a:pt x="2716392" y="5705"/>
                  <a:pt x="2619256" y="5410"/>
                </a:cubicBezTo>
                <a:close/>
              </a:path>
            </a:pathLst>
          </a:custGeom>
          <a:solidFill>
            <a:schemeClr val="accent2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 dirty="0">
              <a:solidFill>
                <a:schemeClr val="lt1"/>
              </a:solidFill>
              <a:sym typeface="+mn-ea"/>
            </a:endParaRPr>
          </a:p>
        </p:txBody>
      </p:sp>
      <p:pic>
        <p:nvPicPr>
          <p:cNvPr id="4" name="图片 7" descr="343439383331313b343532303032333bc6f3d2b5bcf2bde9"/>
          <p:cNvPicPr>
            <a:picLocks noChangeAspect="1"/>
          </p:cNvPicPr>
          <p:nvPr>
            <p:custDataLst>
              <p:tags r:id="rId27"/>
            </p:custDataLst>
          </p:nvPr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18570785" y="19917754"/>
            <a:ext cx="360000" cy="360000"/>
          </a:xfrm>
          <a:prstGeom prst="rect">
            <a:avLst/>
          </a:prstGeom>
        </p:spPr>
      </p:pic>
      <p:pic>
        <p:nvPicPr>
          <p:cNvPr id="7" name="图片 14" descr="343439383331313b343532303033303bd2d1b9bad3a6d3c3"/>
          <p:cNvPicPr>
            <a:picLocks noChangeAspect="1"/>
          </p:cNvPicPr>
          <p:nvPr>
            <p:custDataLst>
              <p:tags r:id="rId30"/>
            </p:custDataLst>
          </p:nvPr>
        </p:nvPicPr>
        <p:blipFill>
          <a:blip r:embed="rId31">
            <a:extLst>
              <a:ext uri="{96DAC541-7B7A-43D3-8B79-37D633B846F1}">
                <asvg:svgBlip xmlns:asvg="http://schemas.microsoft.com/office/drawing/2016/SVG/main" r:embed="rId32"/>
              </a:ext>
            </a:extLst>
          </a:blip>
          <a:stretch>
            <a:fillRect/>
          </a:stretch>
        </p:blipFill>
        <p:spPr>
          <a:xfrm>
            <a:off x="17036624" y="19918389"/>
            <a:ext cx="360000" cy="360000"/>
          </a:xfrm>
          <a:prstGeom prst="rect">
            <a:avLst/>
          </a:prstGeom>
        </p:spPr>
      </p:pic>
      <p:sp>
        <p:nvSpPr>
          <p:cNvPr id="52" name="任意多边形: 形状 51"/>
          <p:cNvSpPr/>
          <p:nvPr>
            <p:custDataLst>
              <p:tags r:id="rId33"/>
            </p:custDataLst>
          </p:nvPr>
        </p:nvSpPr>
        <p:spPr>
          <a:xfrm rot="7210423" flipV="1">
            <a:off x="15389434" y="17346639"/>
            <a:ext cx="3051225" cy="1083767"/>
          </a:xfrm>
          <a:custGeom>
            <a:avLst/>
            <a:gdLst>
              <a:gd name="connsiteX0" fmla="*/ 3020887 w 3051225"/>
              <a:gd name="connsiteY0" fmla="*/ 351854 h 1083767"/>
              <a:gd name="connsiteX1" fmla="*/ 3051225 w 3051225"/>
              <a:gd name="connsiteY1" fmla="*/ 404401 h 1083767"/>
              <a:gd name="connsiteX2" fmla="*/ 3038331 w 3051225"/>
              <a:gd name="connsiteY2" fmla="*/ 381912 h 1083767"/>
              <a:gd name="connsiteX3" fmla="*/ 527780 w 3051225"/>
              <a:gd name="connsiteY3" fmla="*/ 175993 h 1083767"/>
              <a:gd name="connsiteX4" fmla="*/ 79490 w 3051225"/>
              <a:gd name="connsiteY4" fmla="*/ 947046 h 1083767"/>
              <a:gd name="connsiteX5" fmla="*/ 0 w 3051225"/>
              <a:gd name="connsiteY5" fmla="*/ 1083767 h 1083767"/>
              <a:gd name="connsiteX6" fmla="*/ 2190514 w 3051225"/>
              <a:gd name="connsiteY6" fmla="*/ 1083767 h 1083767"/>
              <a:gd name="connsiteX7" fmla="*/ 1566082 w 3051225"/>
              <a:gd name="connsiteY7" fmla="*/ 2219 h 1083767"/>
              <a:gd name="connsiteX8" fmla="*/ 1560287 w 3051225"/>
              <a:gd name="connsiteY8" fmla="*/ 2202 h 1083767"/>
              <a:gd name="connsiteX9" fmla="*/ 834750 w 3051225"/>
              <a:gd name="connsiteY9" fmla="*/ 2 h 1083767"/>
              <a:gd name="connsiteX10" fmla="*/ 527780 w 3051225"/>
              <a:gd name="connsiteY10" fmla="*/ 175993 h 10837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3051225" h="1083767">
                <a:moveTo>
                  <a:pt x="3020887" y="351854"/>
                </a:moveTo>
                <a:lnTo>
                  <a:pt x="3051225" y="404401"/>
                </a:lnTo>
                <a:lnTo>
                  <a:pt x="3038331" y="381912"/>
                </a:lnTo>
                <a:close/>
                <a:moveTo>
                  <a:pt x="527780" y="175993"/>
                </a:moveTo>
                <a:cubicBezTo>
                  <a:pt x="527780" y="175993"/>
                  <a:pt x="303635" y="561520"/>
                  <a:pt x="79490" y="947046"/>
                </a:cubicBezTo>
                <a:lnTo>
                  <a:pt x="0" y="1083767"/>
                </a:lnTo>
                <a:lnTo>
                  <a:pt x="2190514" y="1083767"/>
                </a:lnTo>
                <a:lnTo>
                  <a:pt x="1566082" y="2219"/>
                </a:lnTo>
                <a:lnTo>
                  <a:pt x="1560287" y="2202"/>
                </a:lnTo>
                <a:cubicBezTo>
                  <a:pt x="1176180" y="1037"/>
                  <a:pt x="834750" y="2"/>
                  <a:pt x="834750" y="2"/>
                </a:cubicBezTo>
                <a:cubicBezTo>
                  <a:pt x="705235" y="-390"/>
                  <a:pt x="592877" y="64027"/>
                  <a:pt x="527780" y="175993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pic>
        <p:nvPicPr>
          <p:cNvPr id="8" name="图片 17" descr="343439383331313b343532303033333bb1a8bcdbb9a4bedf"/>
          <p:cNvPicPr>
            <a:picLocks noChangeAspect="1"/>
          </p:cNvPicPr>
          <p:nvPr>
            <p:custDataLst>
              <p:tags r:id="rId34"/>
            </p:custDataLst>
          </p:nvPr>
        </p:nvPicPr>
        <p:blipFill>
          <a:blip r:embed="rId35">
            <a:extLst>
              <a:ext uri="{96DAC541-7B7A-43D3-8B79-37D633B846F1}">
                <asvg:svgBlip xmlns:asvg="http://schemas.microsoft.com/office/drawing/2016/SVG/main" r:embed="rId36"/>
              </a:ext>
            </a:extLst>
          </a:blip>
          <a:stretch>
            <a:fillRect/>
          </a:stretch>
        </p:blipFill>
        <p:spPr>
          <a:xfrm>
            <a:off x="16249860" y="18534089"/>
            <a:ext cx="359529" cy="359529"/>
          </a:xfrm>
          <a:prstGeom prst="rect">
            <a:avLst/>
          </a:prstGeom>
        </p:spPr>
      </p:pic>
      <p:pic>
        <p:nvPicPr>
          <p:cNvPr id="3" name="图片 5" descr="343439383331313b343532303032323bb2fac6b7d5b9cabe"/>
          <p:cNvPicPr>
            <a:picLocks noChangeAspect="1"/>
          </p:cNvPicPr>
          <p:nvPr>
            <p:custDataLst>
              <p:tags r:id="rId37"/>
            </p:custDataLst>
          </p:nvPr>
        </p:nvPicPr>
        <p:blipFill>
          <a:blip r:embed="rId38">
            <a:extLst>
              <a:ext uri="{96DAC541-7B7A-43D3-8B79-37D633B846F1}">
                <asvg:svgBlip xmlns:asvg="http://schemas.microsoft.com/office/drawing/2016/SVG/main" r:embed="rId39"/>
              </a:ext>
            </a:extLst>
          </a:blip>
          <a:stretch>
            <a:fillRect/>
          </a:stretch>
        </p:blipFill>
        <p:spPr>
          <a:xfrm>
            <a:off x="17023289" y="17234879"/>
            <a:ext cx="360000" cy="360000"/>
          </a:xfrm>
          <a:prstGeom prst="rect">
            <a:avLst/>
          </a:prstGeom>
        </p:spPr>
      </p:pic>
      <p:pic>
        <p:nvPicPr>
          <p:cNvPr id="6" name="图片 8" descr="343439383331313b343532303032343bb7a2b2bcb9dcc0ed"/>
          <p:cNvPicPr>
            <a:picLocks noChangeAspect="1"/>
          </p:cNvPicPr>
          <p:nvPr>
            <p:custDataLst>
              <p:tags r:id="rId40"/>
            </p:custDataLst>
          </p:nvPr>
        </p:nvPicPr>
        <p:blipFill>
          <a:blip r:embed="rId41">
            <a:extLst>
              <a:ext uri="{96DAC541-7B7A-43D3-8B79-37D633B846F1}">
                <asvg:svgBlip xmlns:asvg="http://schemas.microsoft.com/office/drawing/2016/SVG/main" r:embed="rId42"/>
              </a:ext>
            </a:extLst>
          </a:blip>
          <a:stretch>
            <a:fillRect/>
          </a:stretch>
        </p:blipFill>
        <p:spPr>
          <a:xfrm>
            <a:off x="18570785" y="17259644"/>
            <a:ext cx="360000" cy="36000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任意多边形: 形状 3"/>
          <p:cNvSpPr/>
          <p:nvPr>
            <p:custDataLst>
              <p:tags r:id="rId1"/>
            </p:custDataLst>
          </p:nvPr>
        </p:nvSpPr>
        <p:spPr>
          <a:xfrm rot="1800000">
            <a:off x="20404665" y="18516308"/>
            <a:ext cx="478155" cy="414020"/>
          </a:xfrm>
          <a:custGeom>
            <a:avLst/>
            <a:gdLst/>
            <a:ahLst/>
            <a:cxnLst/>
            <a:rect l="0" t="0" r="0" b="0"/>
            <a:pathLst>
              <a:path w="127001" h="109987">
                <a:moveTo>
                  <a:pt x="31750" y="109986"/>
                </a:moveTo>
                <a:lnTo>
                  <a:pt x="95250" y="109986"/>
                </a:lnTo>
                <a:lnTo>
                  <a:pt x="127000" y="54993"/>
                </a:lnTo>
                <a:lnTo>
                  <a:pt x="95250" y="0"/>
                </a:lnTo>
                <a:lnTo>
                  <a:pt x="31750" y="0"/>
                </a:lnTo>
                <a:lnTo>
                  <a:pt x="0" y="54993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80000"/>
                  <a:lumOff val="20000"/>
                  <a:alpha val="100000"/>
                </a:schemeClr>
              </a:gs>
            </a:gsLst>
            <a:lin ang="16200000" scaled="0"/>
          </a:gradFill>
          <a:ln>
            <a:noFill/>
          </a:ln>
          <a:effectLst>
            <a:outerShdw blurRad="1016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5" name="任意多边形 14"/>
          <p:cNvSpPr/>
          <p:nvPr>
            <p:custDataLst>
              <p:tags r:id="rId2"/>
            </p:custDataLst>
          </p:nvPr>
        </p:nvSpPr>
        <p:spPr>
          <a:xfrm rot="2700000">
            <a:off x="17321740" y="18099748"/>
            <a:ext cx="1283970" cy="1282065"/>
          </a:xfrm>
          <a:custGeom>
            <a:avLst/>
            <a:gdLst>
              <a:gd name="connsiteX0" fmla="*/ 731 w 2016"/>
              <a:gd name="connsiteY0" fmla="*/ 742 h 2010"/>
              <a:gd name="connsiteX1" fmla="*/ 2016 w 2016"/>
              <a:gd name="connsiteY1" fmla="*/ 0 h 2010"/>
              <a:gd name="connsiteX2" fmla="*/ 2016 w 2016"/>
              <a:gd name="connsiteY2" fmla="*/ 2010 h 2010"/>
              <a:gd name="connsiteX3" fmla="*/ 0 w 2016"/>
              <a:gd name="connsiteY3" fmla="*/ 2010 h 2010"/>
              <a:gd name="connsiteX4" fmla="*/ 731 w 2016"/>
              <a:gd name="connsiteY4" fmla="*/ 742 h 20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016" h="2010">
                <a:moveTo>
                  <a:pt x="731" y="742"/>
                </a:moveTo>
                <a:lnTo>
                  <a:pt x="2016" y="0"/>
                </a:lnTo>
                <a:lnTo>
                  <a:pt x="2016" y="2010"/>
                </a:lnTo>
                <a:lnTo>
                  <a:pt x="0" y="2010"/>
                </a:lnTo>
                <a:lnTo>
                  <a:pt x="731" y="742"/>
                </a:lnTo>
                <a:close/>
              </a:path>
            </a:pathLst>
          </a:custGeom>
          <a:gradFill>
            <a:gsLst>
              <a:gs pos="41000">
                <a:schemeClr val="accent1">
                  <a:lumMod val="81000"/>
                  <a:lumOff val="19000"/>
                  <a:alpha val="100000"/>
                </a:schemeClr>
              </a:gs>
              <a:gs pos="100000">
                <a:schemeClr val="accent1">
                  <a:lumMod val="58000"/>
                  <a:alpha val="100000"/>
                </a:schemeClr>
              </a:gs>
            </a:gsLst>
            <a:lin ang="27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3" name="任意多边形 12"/>
          <p:cNvSpPr/>
          <p:nvPr>
            <p:custDataLst>
              <p:tags r:id="rId3"/>
            </p:custDataLst>
          </p:nvPr>
        </p:nvSpPr>
        <p:spPr>
          <a:xfrm flipH="1" flipV="1">
            <a:off x="17056945" y="18739193"/>
            <a:ext cx="911860" cy="1607820"/>
          </a:xfrm>
          <a:custGeom>
            <a:avLst/>
            <a:gdLst>
              <a:gd name="connsiteX0" fmla="*/ 0 w 1436"/>
              <a:gd name="connsiteY0" fmla="*/ 2024 h 2532"/>
              <a:gd name="connsiteX1" fmla="*/ 2 w 1436"/>
              <a:gd name="connsiteY1" fmla="*/ 0 h 2532"/>
              <a:gd name="connsiteX2" fmla="*/ 1436 w 1436"/>
              <a:gd name="connsiteY2" fmla="*/ 2532 h 2532"/>
              <a:gd name="connsiteX3" fmla="*/ 0 w 1436"/>
              <a:gd name="connsiteY3" fmla="*/ 2024 h 2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6" h="2532">
                <a:moveTo>
                  <a:pt x="0" y="2024"/>
                </a:moveTo>
                <a:lnTo>
                  <a:pt x="2" y="0"/>
                </a:lnTo>
                <a:lnTo>
                  <a:pt x="1436" y="2532"/>
                </a:lnTo>
                <a:lnTo>
                  <a:pt x="0" y="2024"/>
                </a:lnTo>
                <a:close/>
              </a:path>
            </a:pathLst>
          </a:custGeom>
          <a:gradFill>
            <a:gsLst>
              <a:gs pos="2000">
                <a:schemeClr val="accent1">
                  <a:lumMod val="80000"/>
                  <a:alpha val="100000"/>
                </a:schemeClr>
              </a:gs>
              <a:gs pos="100000">
                <a:schemeClr val="accent1">
                  <a:lumMod val="70000"/>
                  <a:lumOff val="30000"/>
                  <a:alpha val="10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4" name="任意多边形 13"/>
          <p:cNvSpPr/>
          <p:nvPr>
            <p:custDataLst>
              <p:tags r:id="rId4"/>
            </p:custDataLst>
          </p:nvPr>
        </p:nvSpPr>
        <p:spPr>
          <a:xfrm flipV="1">
            <a:off x="17966265" y="18743638"/>
            <a:ext cx="905510" cy="1603375"/>
          </a:xfrm>
          <a:custGeom>
            <a:avLst/>
            <a:gdLst>
              <a:gd name="connsiteX0" fmla="*/ 0 w 1426"/>
              <a:gd name="connsiteY0" fmla="*/ 2016 h 2525"/>
              <a:gd name="connsiteX1" fmla="*/ 0 w 1426"/>
              <a:gd name="connsiteY1" fmla="*/ 0 h 2525"/>
              <a:gd name="connsiteX2" fmla="*/ 1426 w 1426"/>
              <a:gd name="connsiteY2" fmla="*/ 2525 h 2525"/>
              <a:gd name="connsiteX3" fmla="*/ 0 w 1426"/>
              <a:gd name="connsiteY3" fmla="*/ 2016 h 25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26" h="2525">
                <a:moveTo>
                  <a:pt x="0" y="2016"/>
                </a:moveTo>
                <a:lnTo>
                  <a:pt x="0" y="0"/>
                </a:lnTo>
                <a:lnTo>
                  <a:pt x="1426" y="2525"/>
                </a:lnTo>
                <a:lnTo>
                  <a:pt x="0" y="2016"/>
                </a:lnTo>
                <a:close/>
              </a:path>
            </a:pathLst>
          </a:custGeom>
          <a:gradFill>
            <a:gsLst>
              <a:gs pos="2000">
                <a:schemeClr val="accent1">
                  <a:lumMod val="80000"/>
                  <a:alpha val="100000"/>
                </a:schemeClr>
              </a:gs>
              <a:gs pos="100000">
                <a:schemeClr val="accent1">
                  <a:lumMod val="70000"/>
                  <a:lumOff val="30000"/>
                  <a:alpha val="100000"/>
                </a:schemeClr>
              </a:gs>
            </a:gsLst>
            <a:lin ang="15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6" name="椭圆 15"/>
          <p:cNvSpPr/>
          <p:nvPr>
            <p:custDataLst>
              <p:tags r:id="rId5"/>
            </p:custDataLst>
          </p:nvPr>
        </p:nvSpPr>
        <p:spPr>
          <a:xfrm>
            <a:off x="15759005" y="18179758"/>
            <a:ext cx="4403090" cy="1121410"/>
          </a:xfrm>
          <a:prstGeom prst="ellipse">
            <a:avLst/>
          </a:prstGeom>
          <a:gradFill>
            <a:gsLst>
              <a:gs pos="100000">
                <a:schemeClr val="accent2">
                  <a:lumMod val="60000"/>
                  <a:lumOff val="40000"/>
                  <a:alpha val="42000"/>
                </a:schemeClr>
              </a:gs>
              <a:gs pos="42000">
                <a:schemeClr val="accent2">
                  <a:lumMod val="20000"/>
                  <a:lumOff val="80000"/>
                  <a:alpha val="0"/>
                </a:schemeClr>
              </a:gs>
            </a:gsLst>
            <a:path path="circle">
              <a:fillToRect l="50000" t="50000" r="50000" b="50000"/>
            </a:path>
            <a:tileRect/>
          </a:gradFill>
          <a:ln w="7620">
            <a:gradFill>
              <a:gsLst>
                <a:gs pos="65000">
                  <a:schemeClr val="accent2">
                    <a:lumMod val="50000"/>
                    <a:lumOff val="50000"/>
                    <a:alpha val="100000"/>
                  </a:schemeClr>
                </a:gs>
                <a:gs pos="39000">
                  <a:schemeClr val="accent2">
                    <a:lumMod val="50000"/>
                    <a:lumOff val="50000"/>
                    <a:alpha val="100000"/>
                  </a:schemeClr>
                </a:gs>
                <a:gs pos="100000">
                  <a:schemeClr val="accent2">
                    <a:lumMod val="60000"/>
                    <a:lumOff val="40000"/>
                    <a:alpha val="100000"/>
                  </a:schemeClr>
                </a:gs>
                <a:gs pos="0">
                  <a:schemeClr val="accent2">
                    <a:lumMod val="80000"/>
                    <a:alpha val="100000"/>
                  </a:schemeClr>
                </a:gs>
              </a:gsLst>
              <a:lin ang="15480000" scaled="0"/>
            </a:gra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8" name="任意多边形 7"/>
          <p:cNvSpPr/>
          <p:nvPr>
            <p:custDataLst>
              <p:tags r:id="rId6"/>
            </p:custDataLst>
          </p:nvPr>
        </p:nvSpPr>
        <p:spPr>
          <a:xfrm flipH="1">
            <a:off x="17056945" y="16876103"/>
            <a:ext cx="910590" cy="1943100"/>
          </a:xfrm>
          <a:custGeom>
            <a:avLst/>
            <a:gdLst>
              <a:gd name="connsiteX0" fmla="*/ 0 w 1434"/>
              <a:gd name="connsiteY0" fmla="*/ 3060 h 3060"/>
              <a:gd name="connsiteX1" fmla="*/ 0 w 1434"/>
              <a:gd name="connsiteY1" fmla="*/ 0 h 3060"/>
              <a:gd name="connsiteX2" fmla="*/ 1434 w 1434"/>
              <a:gd name="connsiteY2" fmla="*/ 2554 h 3060"/>
              <a:gd name="connsiteX3" fmla="*/ 0 w 1434"/>
              <a:gd name="connsiteY3" fmla="*/ 3060 h 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" h="3060">
                <a:moveTo>
                  <a:pt x="0" y="3060"/>
                </a:moveTo>
                <a:lnTo>
                  <a:pt x="0" y="0"/>
                </a:lnTo>
                <a:lnTo>
                  <a:pt x="1434" y="2554"/>
                </a:lnTo>
                <a:lnTo>
                  <a:pt x="0" y="3060"/>
                </a:lnTo>
                <a:close/>
              </a:path>
            </a:pathLst>
          </a:custGeom>
          <a:gradFill>
            <a:gsLst>
              <a:gs pos="2000">
                <a:schemeClr val="accent1">
                  <a:lumMod val="80000"/>
                  <a:alpha val="100000"/>
                </a:schemeClr>
              </a:gs>
              <a:gs pos="100000">
                <a:schemeClr val="accent1">
                  <a:lumMod val="70000"/>
                  <a:lumOff val="30000"/>
                  <a:alpha val="100000"/>
                </a:schemeClr>
              </a:gs>
            </a:gsLst>
            <a:lin ang="54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0" name="任意多边形 9"/>
          <p:cNvSpPr/>
          <p:nvPr>
            <p:custDataLst>
              <p:tags r:id="rId7"/>
            </p:custDataLst>
          </p:nvPr>
        </p:nvSpPr>
        <p:spPr>
          <a:xfrm>
            <a:off x="17966265" y="16876103"/>
            <a:ext cx="910590" cy="1943100"/>
          </a:xfrm>
          <a:custGeom>
            <a:avLst/>
            <a:gdLst>
              <a:gd name="connsiteX0" fmla="*/ 0 w 1434"/>
              <a:gd name="connsiteY0" fmla="*/ 3060 h 3060"/>
              <a:gd name="connsiteX1" fmla="*/ 0 w 1434"/>
              <a:gd name="connsiteY1" fmla="*/ 0 h 3060"/>
              <a:gd name="connsiteX2" fmla="*/ 1434 w 1434"/>
              <a:gd name="connsiteY2" fmla="*/ 2554 h 3060"/>
              <a:gd name="connsiteX3" fmla="*/ 0 w 1434"/>
              <a:gd name="connsiteY3" fmla="*/ 3060 h 30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434" h="3060">
                <a:moveTo>
                  <a:pt x="0" y="3060"/>
                </a:moveTo>
                <a:lnTo>
                  <a:pt x="0" y="0"/>
                </a:lnTo>
                <a:lnTo>
                  <a:pt x="1434" y="2554"/>
                </a:lnTo>
                <a:lnTo>
                  <a:pt x="0" y="3060"/>
                </a:lnTo>
                <a:close/>
              </a:path>
            </a:pathLst>
          </a:custGeom>
          <a:gradFill>
            <a:gsLst>
              <a:gs pos="2000">
                <a:schemeClr val="accent1">
                  <a:lumMod val="80000"/>
                  <a:alpha val="100000"/>
                </a:schemeClr>
              </a:gs>
              <a:gs pos="100000">
                <a:schemeClr val="accent1">
                  <a:lumMod val="70000"/>
                  <a:lumOff val="30000"/>
                  <a:alpha val="100000"/>
                </a:schemeClr>
              </a:gs>
            </a:gsLst>
            <a:lin ang="1500000" scaled="0"/>
          </a:gra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9" name="椭圆 48"/>
          <p:cNvSpPr/>
          <p:nvPr>
            <p:custDataLst>
              <p:tags r:id="rId8"/>
            </p:custDataLst>
          </p:nvPr>
        </p:nvSpPr>
        <p:spPr>
          <a:xfrm>
            <a:off x="16425755" y="19065583"/>
            <a:ext cx="170180" cy="1701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50" name="椭圆 49"/>
          <p:cNvSpPr/>
          <p:nvPr>
            <p:custDataLst>
              <p:tags r:id="rId9"/>
            </p:custDataLst>
          </p:nvPr>
        </p:nvSpPr>
        <p:spPr>
          <a:xfrm>
            <a:off x="16472745" y="19112573"/>
            <a:ext cx="75565" cy="755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9" name="椭圆 18"/>
          <p:cNvSpPr/>
          <p:nvPr>
            <p:custDataLst>
              <p:tags r:id="rId10"/>
            </p:custDataLst>
          </p:nvPr>
        </p:nvSpPr>
        <p:spPr>
          <a:xfrm>
            <a:off x="16425755" y="18243258"/>
            <a:ext cx="170180" cy="1701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0" name="椭圆 19"/>
          <p:cNvSpPr/>
          <p:nvPr>
            <p:custDataLst>
              <p:tags r:id="rId11"/>
            </p:custDataLst>
          </p:nvPr>
        </p:nvSpPr>
        <p:spPr>
          <a:xfrm>
            <a:off x="16472745" y="18290248"/>
            <a:ext cx="75565" cy="755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2" name="椭圆 21"/>
          <p:cNvSpPr/>
          <p:nvPr>
            <p:custDataLst>
              <p:tags r:id="rId12"/>
            </p:custDataLst>
          </p:nvPr>
        </p:nvSpPr>
        <p:spPr>
          <a:xfrm>
            <a:off x="19360090" y="19072568"/>
            <a:ext cx="170180" cy="170180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3" name="椭圆 22"/>
          <p:cNvSpPr/>
          <p:nvPr>
            <p:custDataLst>
              <p:tags r:id="rId13"/>
            </p:custDataLst>
          </p:nvPr>
        </p:nvSpPr>
        <p:spPr>
          <a:xfrm>
            <a:off x="19407080" y="19119558"/>
            <a:ext cx="75565" cy="75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5" name="椭圆 24"/>
          <p:cNvSpPr/>
          <p:nvPr>
            <p:custDataLst>
              <p:tags r:id="rId14"/>
            </p:custDataLst>
          </p:nvPr>
        </p:nvSpPr>
        <p:spPr>
          <a:xfrm>
            <a:off x="19360090" y="18243258"/>
            <a:ext cx="170180" cy="170180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6" name="椭圆 25"/>
          <p:cNvSpPr/>
          <p:nvPr>
            <p:custDataLst>
              <p:tags r:id="rId15"/>
            </p:custDataLst>
          </p:nvPr>
        </p:nvSpPr>
        <p:spPr>
          <a:xfrm>
            <a:off x="19407080" y="18290248"/>
            <a:ext cx="75565" cy="75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8" name="椭圆 27"/>
          <p:cNvSpPr/>
          <p:nvPr>
            <p:custDataLst>
              <p:tags r:id="rId16"/>
            </p:custDataLst>
          </p:nvPr>
        </p:nvSpPr>
        <p:spPr>
          <a:xfrm>
            <a:off x="17051230" y="20326693"/>
            <a:ext cx="1826260" cy="287020"/>
          </a:xfrm>
          <a:prstGeom prst="ellipse">
            <a:avLst/>
          </a:prstGeom>
          <a:gradFill>
            <a:gsLst>
              <a:gs pos="0">
                <a:schemeClr val="accent1">
                  <a:alpha val="19000"/>
                </a:schemeClr>
              </a:gs>
              <a:gs pos="100000">
                <a:srgbClr val="F2F2F2">
                  <a:alpha val="0"/>
                </a:srgbClr>
              </a:gs>
              <a:gs pos="47000">
                <a:schemeClr val="accent1">
                  <a:alpha val="24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>
            <a:softEdge rad="6350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lt1"/>
              </a:solidFill>
            </a:endParaRPr>
          </a:p>
        </p:txBody>
      </p:sp>
      <p:sp>
        <p:nvSpPr>
          <p:cNvPr id="29" name="任意多边形: 形状 3"/>
          <p:cNvSpPr/>
          <p:nvPr>
            <p:custDataLst>
              <p:tags r:id="rId17"/>
            </p:custDataLst>
          </p:nvPr>
        </p:nvSpPr>
        <p:spPr>
          <a:xfrm rot="1800000">
            <a:off x="15044630" y="17422203"/>
            <a:ext cx="478155" cy="414020"/>
          </a:xfrm>
          <a:custGeom>
            <a:avLst/>
            <a:gdLst/>
            <a:ahLst/>
            <a:cxnLst/>
            <a:rect l="0" t="0" r="0" b="0"/>
            <a:pathLst>
              <a:path w="127001" h="109987">
                <a:moveTo>
                  <a:pt x="31750" y="109986"/>
                </a:moveTo>
                <a:lnTo>
                  <a:pt x="95250" y="109986"/>
                </a:lnTo>
                <a:lnTo>
                  <a:pt x="127000" y="54993"/>
                </a:lnTo>
                <a:lnTo>
                  <a:pt x="95250" y="0"/>
                </a:lnTo>
                <a:lnTo>
                  <a:pt x="31750" y="0"/>
                </a:lnTo>
                <a:lnTo>
                  <a:pt x="0" y="54993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80000"/>
                  <a:lumOff val="20000"/>
                  <a:alpha val="100000"/>
                </a:schemeClr>
              </a:gs>
            </a:gsLst>
            <a:lin ang="16200000" scaled="0"/>
          </a:gradFill>
          <a:ln>
            <a:noFill/>
          </a:ln>
          <a:effectLst>
            <a:outerShdw blurRad="1016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31" name="任意多边形: 形状 3"/>
          <p:cNvSpPr/>
          <p:nvPr>
            <p:custDataLst>
              <p:tags r:id="rId18"/>
            </p:custDataLst>
          </p:nvPr>
        </p:nvSpPr>
        <p:spPr>
          <a:xfrm rot="1800000">
            <a:off x="15045265" y="19531038"/>
            <a:ext cx="478155" cy="414020"/>
          </a:xfrm>
          <a:custGeom>
            <a:avLst/>
            <a:gdLst/>
            <a:ahLst/>
            <a:cxnLst/>
            <a:rect l="0" t="0" r="0" b="0"/>
            <a:pathLst>
              <a:path w="127001" h="109987">
                <a:moveTo>
                  <a:pt x="31750" y="109986"/>
                </a:moveTo>
                <a:lnTo>
                  <a:pt x="95250" y="109986"/>
                </a:lnTo>
                <a:lnTo>
                  <a:pt x="127000" y="54993"/>
                </a:lnTo>
                <a:lnTo>
                  <a:pt x="95250" y="0"/>
                </a:lnTo>
                <a:lnTo>
                  <a:pt x="31750" y="0"/>
                </a:lnTo>
                <a:lnTo>
                  <a:pt x="0" y="54993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80000"/>
                  <a:lumOff val="20000"/>
                  <a:alpha val="100000"/>
                </a:schemeClr>
              </a:gs>
            </a:gsLst>
            <a:lin ang="16200000" scaled="0"/>
          </a:gradFill>
          <a:ln>
            <a:noFill/>
          </a:ln>
          <a:effectLst>
            <a:outerShdw blurRad="1016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32" name="任意多边形: 形状 3"/>
          <p:cNvSpPr/>
          <p:nvPr>
            <p:custDataLst>
              <p:tags r:id="rId19"/>
            </p:custDataLst>
          </p:nvPr>
        </p:nvSpPr>
        <p:spPr>
          <a:xfrm rot="1800000">
            <a:off x="20404030" y="17422838"/>
            <a:ext cx="478155" cy="414020"/>
          </a:xfrm>
          <a:custGeom>
            <a:avLst/>
            <a:gdLst/>
            <a:ahLst/>
            <a:cxnLst/>
            <a:rect l="0" t="0" r="0" b="0"/>
            <a:pathLst>
              <a:path w="127001" h="109987">
                <a:moveTo>
                  <a:pt x="31750" y="109986"/>
                </a:moveTo>
                <a:lnTo>
                  <a:pt x="95250" y="109986"/>
                </a:lnTo>
                <a:lnTo>
                  <a:pt x="127000" y="54993"/>
                </a:lnTo>
                <a:lnTo>
                  <a:pt x="95250" y="0"/>
                </a:lnTo>
                <a:lnTo>
                  <a:pt x="31750" y="0"/>
                </a:lnTo>
                <a:lnTo>
                  <a:pt x="0" y="54993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80000"/>
                  <a:lumOff val="20000"/>
                  <a:alpha val="100000"/>
                </a:schemeClr>
              </a:gs>
            </a:gsLst>
            <a:lin ang="16200000" scaled="0"/>
          </a:gradFill>
          <a:ln>
            <a:noFill/>
          </a:ln>
          <a:effectLst>
            <a:outerShdw blurRad="1016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33" name="任意多边形: 形状 3"/>
          <p:cNvSpPr/>
          <p:nvPr>
            <p:custDataLst>
              <p:tags r:id="rId20"/>
            </p:custDataLst>
          </p:nvPr>
        </p:nvSpPr>
        <p:spPr>
          <a:xfrm rot="1800000">
            <a:off x="20404665" y="19531673"/>
            <a:ext cx="478155" cy="414020"/>
          </a:xfrm>
          <a:custGeom>
            <a:avLst/>
            <a:gdLst/>
            <a:ahLst/>
            <a:cxnLst/>
            <a:rect l="0" t="0" r="0" b="0"/>
            <a:pathLst>
              <a:path w="127001" h="109987">
                <a:moveTo>
                  <a:pt x="31750" y="109986"/>
                </a:moveTo>
                <a:lnTo>
                  <a:pt x="95250" y="109986"/>
                </a:lnTo>
                <a:lnTo>
                  <a:pt x="127000" y="54993"/>
                </a:lnTo>
                <a:lnTo>
                  <a:pt x="95250" y="0"/>
                </a:lnTo>
                <a:lnTo>
                  <a:pt x="31750" y="0"/>
                </a:lnTo>
                <a:lnTo>
                  <a:pt x="0" y="54993"/>
                </a:lnTo>
                <a:close/>
              </a:path>
            </a:pathLst>
          </a:custGeom>
          <a:gradFill>
            <a:gsLst>
              <a:gs pos="0">
                <a:schemeClr val="accent2">
                  <a:alpha val="100000"/>
                </a:schemeClr>
              </a:gs>
              <a:gs pos="100000">
                <a:schemeClr val="accent2">
                  <a:lumMod val="80000"/>
                  <a:lumOff val="20000"/>
                  <a:alpha val="100000"/>
                </a:schemeClr>
              </a:gs>
            </a:gsLst>
            <a:lin ang="16200000" scaled="0"/>
          </a:gradFill>
          <a:ln>
            <a:noFill/>
          </a:ln>
          <a:effectLst>
            <a:outerShdw blurRad="101600" dir="5400000" sx="90000" sy="-19000" rotWithShape="0">
              <a:schemeClr val="accent2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" name="矩形 1"/>
          <p:cNvSpPr/>
          <p:nvPr>
            <p:custDataLst>
              <p:tags r:id="rId21"/>
            </p:custDataLst>
          </p:nvPr>
        </p:nvSpPr>
        <p:spPr>
          <a:xfrm>
            <a:off x="12642425" y="19539928"/>
            <a:ext cx="2308225" cy="3549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产品风险</a:t>
            </a:r>
            <a:endParaRPr lang="zh-CN" altLang="en-US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7" name="矩形 6"/>
          <p:cNvSpPr/>
          <p:nvPr>
            <p:custDataLst>
              <p:tags r:id="rId22"/>
            </p:custDataLst>
          </p:nvPr>
        </p:nvSpPr>
        <p:spPr>
          <a:xfrm>
            <a:off x="12642425" y="17420933"/>
            <a:ext cx="2308225" cy="3549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项目组风险</a:t>
            </a:r>
            <a:endParaRPr lang="zh-CN" altLang="en-US" b="1" dirty="0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3" name="矩形 2"/>
          <p:cNvSpPr/>
          <p:nvPr>
            <p:custDataLst>
              <p:tags r:id="rId23"/>
            </p:custDataLst>
          </p:nvPr>
        </p:nvSpPr>
        <p:spPr>
          <a:xfrm>
            <a:off x="21050460" y="19504368"/>
            <a:ext cx="2308225" cy="3549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财务风险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1" name="矩形 20"/>
          <p:cNvSpPr/>
          <p:nvPr>
            <p:custDataLst>
              <p:tags r:id="rId24"/>
            </p:custDataLst>
          </p:nvPr>
        </p:nvSpPr>
        <p:spPr>
          <a:xfrm>
            <a:off x="17262050" y="17773358"/>
            <a:ext cx="1417320" cy="870585"/>
          </a:xfrm>
          <a:prstGeom prst="rect">
            <a:avLst/>
          </a:prstGeom>
          <a:noFill/>
          <a:ln>
            <a:noFill/>
          </a:ln>
        </p:spPr>
        <p:txBody>
          <a:bodyPr wrap="square" lIns="90170" rIns="90170" rtlCol="0" anchor="b" anchorCtr="0">
            <a:noAutofit/>
          </a:bodyPr>
          <a:lstStyle/>
          <a:p>
            <a:pPr algn="ct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rgbClr val="FFFFFF"/>
                </a:solidFill>
                <a:latin typeface="+mn-ea"/>
                <a:cs typeface="+mn-ea"/>
                <a:sym typeface="+mn-ea"/>
              </a:rPr>
              <a:t>风险分析</a:t>
            </a:r>
            <a:endParaRPr lang="zh-CN" altLang="en-US" b="1">
              <a:solidFill>
                <a:srgbClr val="FFFFFF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24" name="矩形 23"/>
          <p:cNvSpPr/>
          <p:nvPr>
            <p:custDataLst>
              <p:tags r:id="rId25"/>
            </p:custDataLst>
          </p:nvPr>
        </p:nvSpPr>
        <p:spPr>
          <a:xfrm>
            <a:off x="21050460" y="17392993"/>
            <a:ext cx="2308225" cy="3549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b="1" dirty="0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知识产权风险</a:t>
            </a:r>
            <a:endParaRPr lang="zh-CN" altLang="en-US" b="1" dirty="0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" name="椭圆 3"/>
          <p:cNvSpPr/>
          <p:nvPr>
            <p:custDataLst>
              <p:tags r:id="rId26"/>
            </p:custDataLst>
          </p:nvPr>
        </p:nvSpPr>
        <p:spPr>
          <a:xfrm>
            <a:off x="15681535" y="18635053"/>
            <a:ext cx="170180" cy="170180"/>
          </a:xfrm>
          <a:prstGeom prst="ellipse">
            <a:avLst/>
          </a:prstGeom>
          <a:noFill/>
          <a:ln w="3175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5" name="椭圆 4"/>
          <p:cNvSpPr/>
          <p:nvPr>
            <p:custDataLst>
              <p:tags r:id="rId27"/>
            </p:custDataLst>
          </p:nvPr>
        </p:nvSpPr>
        <p:spPr>
          <a:xfrm>
            <a:off x="15728525" y="18682043"/>
            <a:ext cx="75565" cy="75565"/>
          </a:xfrm>
          <a:prstGeom prst="ellipse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12" name="椭圆 11"/>
          <p:cNvSpPr/>
          <p:nvPr>
            <p:custDataLst>
              <p:tags r:id="rId28"/>
            </p:custDataLst>
          </p:nvPr>
        </p:nvSpPr>
        <p:spPr>
          <a:xfrm>
            <a:off x="20077640" y="18635053"/>
            <a:ext cx="170180" cy="170180"/>
          </a:xfrm>
          <a:prstGeom prst="ellipse">
            <a:avLst/>
          </a:prstGeom>
          <a:noFill/>
          <a:ln w="3175"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27" name="椭圆 26"/>
          <p:cNvSpPr/>
          <p:nvPr>
            <p:custDataLst>
              <p:tags r:id="rId29"/>
            </p:custDataLst>
          </p:nvPr>
        </p:nvSpPr>
        <p:spPr>
          <a:xfrm>
            <a:off x="20124630" y="18682043"/>
            <a:ext cx="75565" cy="75565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47" name="任意多边形: 形状 3"/>
          <p:cNvSpPr/>
          <p:nvPr>
            <p:custDataLst>
              <p:tags r:id="rId30"/>
            </p:custDataLst>
          </p:nvPr>
        </p:nvSpPr>
        <p:spPr>
          <a:xfrm rot="1800000">
            <a:off x="15045265" y="18515673"/>
            <a:ext cx="478155" cy="414020"/>
          </a:xfrm>
          <a:custGeom>
            <a:avLst/>
            <a:gdLst/>
            <a:ahLst/>
            <a:cxnLst/>
            <a:rect l="0" t="0" r="0" b="0"/>
            <a:pathLst>
              <a:path w="127001" h="109987">
                <a:moveTo>
                  <a:pt x="31750" y="109986"/>
                </a:moveTo>
                <a:lnTo>
                  <a:pt x="95250" y="109986"/>
                </a:lnTo>
                <a:lnTo>
                  <a:pt x="127000" y="54993"/>
                </a:lnTo>
                <a:lnTo>
                  <a:pt x="95250" y="0"/>
                </a:lnTo>
                <a:lnTo>
                  <a:pt x="31750" y="0"/>
                </a:lnTo>
                <a:lnTo>
                  <a:pt x="0" y="54993"/>
                </a:lnTo>
                <a:close/>
              </a:path>
            </a:pathLst>
          </a:custGeom>
          <a:gradFill>
            <a:gsLst>
              <a:gs pos="0">
                <a:schemeClr val="accent1">
                  <a:alpha val="100000"/>
                </a:schemeClr>
              </a:gs>
              <a:gs pos="100000">
                <a:schemeClr val="accent1">
                  <a:lumMod val="80000"/>
                  <a:lumOff val="20000"/>
                  <a:alpha val="100000"/>
                </a:schemeClr>
              </a:gs>
            </a:gsLst>
            <a:lin ang="16200000" scaled="0"/>
          </a:gradFill>
          <a:ln>
            <a:noFill/>
          </a:ln>
          <a:effectLst>
            <a:outerShdw blurRad="101600" dir="5400000" sx="90000" sy="-19000" rotWithShape="0">
              <a:schemeClr val="accent1">
                <a:alpha val="15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lvl="0" algn="ctr">
              <a:buClrTx/>
              <a:buSzTx/>
              <a:buFontTx/>
            </a:pPr>
            <a:endParaRPr lang="zh-CN" altLang="en-US">
              <a:solidFill>
                <a:schemeClr val="lt1"/>
              </a:solidFill>
              <a:sym typeface="+mn-ea"/>
            </a:endParaRPr>
          </a:p>
        </p:txBody>
      </p:sp>
      <p:sp>
        <p:nvSpPr>
          <p:cNvPr id="35" name="矩形 34"/>
          <p:cNvSpPr/>
          <p:nvPr>
            <p:custDataLst>
              <p:tags r:id="rId31"/>
            </p:custDataLst>
          </p:nvPr>
        </p:nvSpPr>
        <p:spPr>
          <a:xfrm>
            <a:off x="12642425" y="18501703"/>
            <a:ext cx="2308225" cy="3549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r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1"/>
                </a:solidFill>
                <a:latin typeface="+mn-ea"/>
                <a:cs typeface="+mn-ea"/>
                <a:sym typeface="+mn-ea"/>
              </a:rPr>
              <a:t>市场风险</a:t>
            </a:r>
            <a:endParaRPr lang="zh-CN" altLang="en-US" b="1">
              <a:solidFill>
                <a:schemeClr val="accent1"/>
              </a:solidFill>
              <a:latin typeface="+mn-ea"/>
              <a:cs typeface="+mn-ea"/>
              <a:sym typeface="+mn-ea"/>
            </a:endParaRPr>
          </a:p>
        </p:txBody>
      </p:sp>
      <p:sp>
        <p:nvSpPr>
          <p:cNvPr id="42" name="矩形 41"/>
          <p:cNvSpPr/>
          <p:nvPr>
            <p:custDataLst>
              <p:tags r:id="rId32"/>
            </p:custDataLst>
          </p:nvPr>
        </p:nvSpPr>
        <p:spPr>
          <a:xfrm>
            <a:off x="21050460" y="18504243"/>
            <a:ext cx="2308225" cy="354965"/>
          </a:xfrm>
          <a:prstGeom prst="rect">
            <a:avLst/>
          </a:prstGeom>
          <a:noFill/>
        </p:spPr>
        <p:txBody>
          <a:bodyPr wrap="square" lIns="0" tIns="0" rIns="0" bIns="0" rtlCol="0" anchor="b">
            <a:noAutofit/>
          </a:bodyPr>
          <a:lstStyle/>
          <a:p>
            <a:pPr algn="just">
              <a:spcBef>
                <a:spcPct val="0"/>
              </a:spcBef>
              <a:spcAft>
                <a:spcPct val="0"/>
              </a:spcAft>
            </a:pPr>
            <a:r>
              <a:rPr lang="zh-CN" altLang="en-US" b="1">
                <a:solidFill>
                  <a:schemeClr val="accent2"/>
                </a:solidFill>
                <a:latin typeface="+mn-ea"/>
                <a:cs typeface="+mn-ea"/>
                <a:sym typeface="+mn-ea"/>
              </a:rPr>
              <a:t>管理风险</a:t>
            </a:r>
            <a:endParaRPr lang="zh-CN" altLang="en-US" b="1">
              <a:solidFill>
                <a:schemeClr val="accent2"/>
              </a:solidFill>
              <a:latin typeface="+mn-ea"/>
              <a:cs typeface="+mn-ea"/>
              <a:sym typeface="+mn-ea"/>
            </a:endParaRPr>
          </a:p>
        </p:txBody>
      </p:sp>
      <p:pic>
        <p:nvPicPr>
          <p:cNvPr id="51" name="图片 5" descr="343435383036303b343532343134393bcdb7c4d4b7e7b1a9"/>
          <p:cNvPicPr>
            <a:picLocks noChangeAspect="1"/>
          </p:cNvPicPr>
          <p:nvPr>
            <p:custDataLst>
              <p:tags r:id="rId33"/>
            </p:custDataLst>
          </p:nvPr>
        </p:nvPicPr>
        <p:blipFill>
          <a:blip r:embed="rId34">
            <a:extLst>
              <a:ext uri="{96DAC541-7B7A-43D3-8B79-37D633B846F1}">
                <asvg:svgBlip xmlns:asvg="http://schemas.microsoft.com/office/drawing/2016/SVG/main" r:embed="rId35"/>
              </a:ext>
            </a:extLst>
          </a:blip>
          <a:stretch>
            <a:fillRect/>
          </a:stretch>
        </p:blipFill>
        <p:spPr>
          <a:xfrm>
            <a:off x="15175440" y="17521263"/>
            <a:ext cx="216000" cy="216000"/>
          </a:xfrm>
          <a:prstGeom prst="rect">
            <a:avLst/>
          </a:prstGeom>
        </p:spPr>
      </p:pic>
      <p:pic>
        <p:nvPicPr>
          <p:cNvPr id="52" name="图片 12" descr="343439383331313b343532303032383bbfcdbba7b9dcc0ed"/>
          <p:cNvPicPr>
            <a:picLocks noChangeAspect="1"/>
          </p:cNvPicPr>
          <p:nvPr>
            <p:custDataLst>
              <p:tags r:id="rId36"/>
            </p:custDataLst>
          </p:nvPr>
        </p:nvPicPr>
        <p:blipFill>
          <a:blip r:embed="rId37">
            <a:extLst>
              <a:ext uri="{96DAC541-7B7A-43D3-8B79-37D633B846F1}">
                <asvg:svgBlip xmlns:asvg="http://schemas.microsoft.com/office/drawing/2016/SVG/main" r:embed="rId38"/>
              </a:ext>
            </a:extLst>
          </a:blip>
          <a:stretch>
            <a:fillRect/>
          </a:stretch>
        </p:blipFill>
        <p:spPr>
          <a:xfrm>
            <a:off x="20536745" y="17510468"/>
            <a:ext cx="216000" cy="216000"/>
          </a:xfrm>
          <a:prstGeom prst="rect">
            <a:avLst/>
          </a:prstGeom>
        </p:spPr>
      </p:pic>
      <p:pic>
        <p:nvPicPr>
          <p:cNvPr id="53" name="图片 19" descr="343435383038363b343532323339393bd6b4d0d0d5aad2aa"/>
          <p:cNvPicPr>
            <a:picLocks noChangeAspect="1"/>
          </p:cNvPicPr>
          <p:nvPr>
            <p:custDataLst>
              <p:tags r:id="rId39"/>
            </p:custDataLst>
          </p:nvPr>
        </p:nvPicPr>
        <p:blipFill>
          <a:blip r:embed="rId40">
            <a:extLst>
              <a:ext uri="{96DAC541-7B7A-43D3-8B79-37D633B846F1}">
                <asvg:svgBlip xmlns:asvg="http://schemas.microsoft.com/office/drawing/2016/SVG/main" r:embed="rId41"/>
              </a:ext>
            </a:extLst>
          </a:blip>
          <a:stretch>
            <a:fillRect/>
          </a:stretch>
        </p:blipFill>
        <p:spPr>
          <a:xfrm>
            <a:off x="15185600" y="18623623"/>
            <a:ext cx="198000" cy="198000"/>
          </a:xfrm>
          <a:prstGeom prst="rect">
            <a:avLst/>
          </a:prstGeom>
        </p:spPr>
      </p:pic>
      <p:pic>
        <p:nvPicPr>
          <p:cNvPr id="56" name="图片 15" descr="343439383331313b343532303033313bd3a6d3c3c9ccb3c7"/>
          <p:cNvPicPr>
            <a:picLocks noChangeAspect="1"/>
          </p:cNvPicPr>
          <p:nvPr>
            <p:custDataLst>
              <p:tags r:id="rId42"/>
            </p:custDataLst>
          </p:nvPr>
        </p:nvPicPr>
        <p:blipFill>
          <a:blip r:embed="rId43">
            <a:extLst>
              <a:ext uri="{96DAC541-7B7A-43D3-8B79-37D633B846F1}">
                <asvg:svgBlip xmlns:asvg="http://schemas.microsoft.com/office/drawing/2016/SVG/main" r:embed="rId44"/>
              </a:ext>
            </a:extLst>
          </a:blip>
          <a:stretch>
            <a:fillRect/>
          </a:stretch>
        </p:blipFill>
        <p:spPr>
          <a:xfrm>
            <a:off x="20550080" y="18613463"/>
            <a:ext cx="198000" cy="198000"/>
          </a:xfrm>
          <a:prstGeom prst="rect">
            <a:avLst/>
          </a:prstGeom>
        </p:spPr>
      </p:pic>
      <p:pic>
        <p:nvPicPr>
          <p:cNvPr id="57" name="图片 14" descr="343439383331313b343532303033303bd2d1b9bad3a6d3c3"/>
          <p:cNvPicPr>
            <a:picLocks noChangeAspect="1"/>
          </p:cNvPicPr>
          <p:nvPr>
            <p:custDataLst>
              <p:tags r:id="rId45"/>
            </p:custDataLst>
          </p:nvPr>
        </p:nvPicPr>
        <p:blipFill>
          <a:blip r:embed="rId46">
            <a:extLst>
              <a:ext uri="{96DAC541-7B7A-43D3-8B79-37D633B846F1}">
                <asvg:svgBlip xmlns:asvg="http://schemas.microsoft.com/office/drawing/2016/SVG/main" r:embed="rId47"/>
              </a:ext>
            </a:extLst>
          </a:blip>
          <a:stretch>
            <a:fillRect/>
          </a:stretch>
        </p:blipFill>
        <p:spPr>
          <a:xfrm>
            <a:off x="15189410" y="19637083"/>
            <a:ext cx="201600" cy="201600"/>
          </a:xfrm>
          <a:prstGeom prst="rect">
            <a:avLst/>
          </a:prstGeom>
        </p:spPr>
      </p:pic>
      <p:pic>
        <p:nvPicPr>
          <p:cNvPr id="58" name="图片 5" descr="343439383331313b343532303032323bb2fac6b7d5b9cabe"/>
          <p:cNvPicPr>
            <a:picLocks noChangeAspect="1"/>
          </p:cNvPicPr>
          <p:nvPr>
            <p:custDataLst>
              <p:tags r:id="rId48"/>
            </p:custDataLst>
          </p:nvPr>
        </p:nvPicPr>
        <p:blipFill>
          <a:blip r:embed="rId49">
            <a:extLst>
              <a:ext uri="{96DAC541-7B7A-43D3-8B79-37D633B846F1}">
                <asvg:svgBlip xmlns:asvg="http://schemas.microsoft.com/office/drawing/2016/SVG/main" r:embed="rId50"/>
              </a:ext>
            </a:extLst>
          </a:blip>
          <a:stretch>
            <a:fillRect/>
          </a:stretch>
        </p:blipFill>
        <p:spPr>
          <a:xfrm>
            <a:off x="20535475" y="19630733"/>
            <a:ext cx="216000" cy="216000"/>
          </a:xfrm>
          <a:prstGeom prst="rect">
            <a:avLst/>
          </a:prstGeom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691002" y="14938083"/>
            <a:ext cx="10871835" cy="595503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147432" y="15000948"/>
            <a:ext cx="2052955" cy="933450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7330947" y="15093658"/>
            <a:ext cx="18288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项目经理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  <a:p>
            <a:pPr algn="ctr"/>
            <a:r>
              <a:rPr lang="zh-CN" altLang="en-US" sz="2800" b="1" dirty="0">
                <a:solidFill>
                  <a:schemeClr val="accent1">
                    <a:lumMod val="75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赵俊杰</a:t>
            </a:r>
            <a:endParaRPr lang="zh-CN" altLang="en-US" sz="2800" b="1" dirty="0">
              <a:solidFill>
                <a:schemeClr val="accent1">
                  <a:lumMod val="75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143487" y="16711003"/>
            <a:ext cx="2419350" cy="1019175"/>
          </a:xfrm>
          <a:prstGeom prst="rect">
            <a:avLst/>
          </a:prstGeom>
        </p:spPr>
      </p:pic>
      <p:sp>
        <p:nvSpPr>
          <p:cNvPr id="6" name="文本框 5"/>
          <p:cNvSpPr txBox="1"/>
          <p:nvPr/>
        </p:nvSpPr>
        <p:spPr>
          <a:xfrm>
            <a:off x="20970132" y="16626548"/>
            <a:ext cx="2184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项目工程师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  <a:p>
            <a:pPr algn="ctr"/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李烁宇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</p:txBody>
      </p:sp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934697" y="18772848"/>
            <a:ext cx="2628900" cy="1333500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16987" y="16520503"/>
            <a:ext cx="2628900" cy="13335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834387" y="18831903"/>
            <a:ext cx="2628900" cy="1333500"/>
          </a:xfrm>
          <a:prstGeom prst="rect">
            <a:avLst/>
          </a:prstGeom>
        </p:spPr>
      </p:pic>
      <p:sp>
        <p:nvSpPr>
          <p:cNvPr id="10" name="文本框 9"/>
          <p:cNvSpPr txBox="1"/>
          <p:nvPr/>
        </p:nvSpPr>
        <p:spPr>
          <a:xfrm>
            <a:off x="21777852" y="18962713"/>
            <a:ext cx="2184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市场经理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  <a:p>
            <a:pPr algn="ctr"/>
            <a:r>
              <a:rPr lang="zh-CN" altLang="en-US" sz="2800" b="1" dirty="0">
                <a:solidFill>
                  <a:schemeClr val="bg2">
                    <a:lumMod val="50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路子健</a:t>
            </a:r>
            <a:endParaRPr lang="zh-CN" altLang="en-US" sz="2800" b="1" dirty="0">
              <a:solidFill>
                <a:schemeClr val="bg2">
                  <a:lumMod val="50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</p:txBody>
      </p:sp>
      <p:sp>
        <p:nvSpPr>
          <p:cNvPr id="11" name="文本框 10"/>
          <p:cNvSpPr txBox="1"/>
          <p:nvPr/>
        </p:nvSpPr>
        <p:spPr>
          <a:xfrm>
            <a:off x="12918967" y="16753548"/>
            <a:ext cx="2184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rgbClr val="00B0F0"/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项目工程师</a:t>
            </a:r>
            <a:endParaRPr lang="zh-CN" altLang="en-US" sz="2800" b="1">
              <a:solidFill>
                <a:srgbClr val="00B0F0"/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  <a:p>
            <a:pPr algn="ctr"/>
            <a:r>
              <a:rPr lang="zh-CN" altLang="en-US" sz="2800" b="1">
                <a:solidFill>
                  <a:srgbClr val="00B0F0"/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侯懿</a:t>
            </a:r>
            <a:endParaRPr lang="zh-CN" altLang="en-US" sz="2800" b="1">
              <a:solidFill>
                <a:srgbClr val="00B0F0"/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</p:txBody>
      </p:sp>
      <p:sp>
        <p:nvSpPr>
          <p:cNvPr id="12" name="文本框 11"/>
          <p:cNvSpPr txBox="1"/>
          <p:nvPr/>
        </p:nvSpPr>
        <p:spPr>
          <a:xfrm>
            <a:off x="12400807" y="18962713"/>
            <a:ext cx="2184400" cy="953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运营经理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  <a:p>
            <a:pPr algn="ctr"/>
            <a:r>
              <a:rPr lang="zh-CN" altLang="en-US" sz="2800" b="1">
                <a:solidFill>
                  <a:schemeClr val="tx2">
                    <a:lumMod val="60000"/>
                    <a:lumOff val="40000"/>
                  </a:schemeClr>
                </a:solidFill>
                <a:latin typeface="汉仪书魂体简" panose="02010600000101010101" charset="-122"/>
                <a:ea typeface="汉仪书魂体简" panose="02010600000101010101" charset="-122"/>
                <a:sym typeface="汉仪书宋二简" panose="02010600000101010101" charset="-122"/>
              </a:rPr>
              <a:t>尹云楼</a:t>
            </a:r>
            <a:endParaRPr lang="zh-CN" altLang="en-US" sz="2800" b="1">
              <a:solidFill>
                <a:schemeClr val="tx2">
                  <a:lumMod val="60000"/>
                  <a:lumOff val="40000"/>
                </a:schemeClr>
              </a:solidFill>
              <a:latin typeface="汉仪书魂体简" panose="02010600000101010101" charset="-122"/>
              <a:ea typeface="汉仪书魂体简" panose="02010600000101010101" charset="-122"/>
              <a:sym typeface="汉仪书宋二简" panose="02010600000101010101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 flipH="1">
            <a:off x="23605382" y="15907728"/>
            <a:ext cx="2797810" cy="4933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 2"/>
          <p:cNvSpPr/>
          <p:nvPr/>
        </p:nvSpPr>
        <p:spPr>
          <a:xfrm flipH="1">
            <a:off x="15616447" y="15883598"/>
            <a:ext cx="3018155" cy="4869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6"/>
          <p:cNvSpPr/>
          <p:nvPr/>
        </p:nvSpPr>
        <p:spPr>
          <a:xfrm flipH="1">
            <a:off x="22757657" y="15195893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医生登录系统</a:t>
            </a:r>
            <a:endParaRPr lang="zh-CN" altLang="en-US" b="1" dirty="0"/>
          </a:p>
        </p:txBody>
      </p:sp>
      <p:sp>
        <p:nvSpPr>
          <p:cNvPr id="22" name="等腰三角形 21"/>
          <p:cNvSpPr/>
          <p:nvPr/>
        </p:nvSpPr>
        <p:spPr>
          <a:xfrm rot="10800000" flipH="1">
            <a:off x="21975972" y="15619438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矩形: 圆角 8"/>
          <p:cNvSpPr/>
          <p:nvPr/>
        </p:nvSpPr>
        <p:spPr>
          <a:xfrm flipH="1">
            <a:off x="22757657" y="17575873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患者信息录入</a:t>
            </a:r>
            <a:endParaRPr lang="zh-CN" altLang="en-US" b="1" dirty="0"/>
          </a:p>
        </p:txBody>
      </p:sp>
      <p:sp>
        <p:nvSpPr>
          <p:cNvPr id="31" name="矩形: 圆角 9"/>
          <p:cNvSpPr/>
          <p:nvPr/>
        </p:nvSpPr>
        <p:spPr>
          <a:xfrm flipH="1">
            <a:off x="22757657" y="16760533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交互界面</a:t>
            </a:r>
            <a:endParaRPr lang="zh-CN" altLang="en-US" b="1" dirty="0"/>
          </a:p>
        </p:txBody>
      </p:sp>
      <p:sp>
        <p:nvSpPr>
          <p:cNvPr id="32" name="矩形: 圆角 10"/>
          <p:cNvSpPr/>
          <p:nvPr/>
        </p:nvSpPr>
        <p:spPr>
          <a:xfrm flipH="1">
            <a:off x="22784327" y="15999168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医生信息展示</a:t>
            </a:r>
            <a:endParaRPr lang="zh-CN" altLang="en-US" b="1" dirty="0"/>
          </a:p>
        </p:txBody>
      </p:sp>
      <p:sp>
        <p:nvSpPr>
          <p:cNvPr id="33" name="矩形: 圆角 11"/>
          <p:cNvSpPr/>
          <p:nvPr/>
        </p:nvSpPr>
        <p:spPr>
          <a:xfrm flipH="1">
            <a:off x="13720972" y="15439733"/>
            <a:ext cx="1308735" cy="45402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患者基本信息</a:t>
            </a:r>
            <a:endParaRPr lang="zh-CN" altLang="en-US" b="1" dirty="0"/>
          </a:p>
        </p:txBody>
      </p:sp>
      <p:sp>
        <p:nvSpPr>
          <p:cNvPr id="34" name="矩形: 圆角 12"/>
          <p:cNvSpPr/>
          <p:nvPr/>
        </p:nvSpPr>
        <p:spPr>
          <a:xfrm flipH="1">
            <a:off x="14474717" y="16373818"/>
            <a:ext cx="989965" cy="539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数据获取</a:t>
            </a:r>
            <a:endParaRPr lang="zh-CN" altLang="en-US" b="1" dirty="0"/>
          </a:p>
        </p:txBody>
      </p:sp>
      <p:sp>
        <p:nvSpPr>
          <p:cNvPr id="35" name="矩形: 圆角 13"/>
          <p:cNvSpPr/>
          <p:nvPr/>
        </p:nvSpPr>
        <p:spPr>
          <a:xfrm flipH="1">
            <a:off x="12976752" y="18755068"/>
            <a:ext cx="690245" cy="539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增添数据</a:t>
            </a:r>
            <a:endParaRPr lang="zh-CN" altLang="en-US" b="1" dirty="0"/>
          </a:p>
        </p:txBody>
      </p:sp>
      <p:sp>
        <p:nvSpPr>
          <p:cNvPr id="36" name="等腰三角形 35"/>
          <p:cNvSpPr/>
          <p:nvPr/>
        </p:nvSpPr>
        <p:spPr>
          <a:xfrm rot="10800000" flipH="1">
            <a:off x="21995657" y="16453828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8" name="等腰三角形 37"/>
          <p:cNvSpPr/>
          <p:nvPr/>
        </p:nvSpPr>
        <p:spPr>
          <a:xfrm rot="10800000" flipH="1">
            <a:off x="22008357" y="17229163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9" name="等腰三角形 38"/>
          <p:cNvSpPr/>
          <p:nvPr/>
        </p:nvSpPr>
        <p:spPr>
          <a:xfrm rot="10800000" flipH="1">
            <a:off x="22054077" y="18044503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42" name="矩形: 圆角 17"/>
          <p:cNvSpPr/>
          <p:nvPr/>
        </p:nvSpPr>
        <p:spPr>
          <a:xfrm flipH="1">
            <a:off x="22722732" y="18332158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左右眼影像导入</a:t>
            </a:r>
            <a:endParaRPr lang="zh-CN" altLang="en-US" b="1" dirty="0"/>
          </a:p>
        </p:txBody>
      </p:sp>
      <p:sp>
        <p:nvSpPr>
          <p:cNvPr id="49" name="矩形: 圆角 18"/>
          <p:cNvSpPr/>
          <p:nvPr/>
        </p:nvSpPr>
        <p:spPr>
          <a:xfrm flipH="1">
            <a:off x="22757657" y="19169088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诊断记录查看</a:t>
            </a:r>
            <a:endParaRPr lang="zh-CN" altLang="en-US" b="1" dirty="0"/>
          </a:p>
        </p:txBody>
      </p:sp>
      <p:sp>
        <p:nvSpPr>
          <p:cNvPr id="56" name="矩形: 圆角 19"/>
          <p:cNvSpPr/>
          <p:nvPr/>
        </p:nvSpPr>
        <p:spPr>
          <a:xfrm flipH="1">
            <a:off x="22757657" y="19765353"/>
            <a:ext cx="1529080" cy="34290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图表数据分析</a:t>
            </a:r>
            <a:endParaRPr lang="zh-CN" altLang="en-US" dirty="0"/>
          </a:p>
        </p:txBody>
      </p:sp>
      <p:sp>
        <p:nvSpPr>
          <p:cNvPr id="57" name="矩形: 圆角 20"/>
          <p:cNvSpPr/>
          <p:nvPr/>
        </p:nvSpPr>
        <p:spPr>
          <a:xfrm flipH="1">
            <a:off x="22918947" y="20471473"/>
            <a:ext cx="1707515" cy="52768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Deepseek</a:t>
            </a:r>
            <a:r>
              <a:rPr lang="zh-CN" altLang="en-US" b="1" dirty="0"/>
              <a:t>知识库辅助诊断</a:t>
            </a:r>
            <a:endParaRPr lang="zh-CN" altLang="en-US" b="1" dirty="0"/>
          </a:p>
        </p:txBody>
      </p:sp>
      <p:sp>
        <p:nvSpPr>
          <p:cNvPr id="58" name="等腰三角形 57"/>
          <p:cNvSpPr/>
          <p:nvPr/>
        </p:nvSpPr>
        <p:spPr>
          <a:xfrm rot="10800000" flipH="1">
            <a:off x="21975972" y="18809043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10800000" flipH="1">
            <a:off x="21975972" y="19468808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10800000" flipH="1">
            <a:off x="22014072" y="20161593"/>
            <a:ext cx="194945" cy="168910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矩形: 圆角 25"/>
          <p:cNvSpPr/>
          <p:nvPr/>
        </p:nvSpPr>
        <p:spPr>
          <a:xfrm flipH="1">
            <a:off x="15595492" y="15483548"/>
            <a:ext cx="1310005" cy="38481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双眼影像</a:t>
            </a:r>
            <a:endParaRPr lang="zh-CN" altLang="en-US" b="1" dirty="0"/>
          </a:p>
        </p:txBody>
      </p:sp>
      <p:sp>
        <p:nvSpPr>
          <p:cNvPr id="64" name="矩形: 圆角 26"/>
          <p:cNvSpPr/>
          <p:nvPr/>
        </p:nvSpPr>
        <p:spPr>
          <a:xfrm flipH="1">
            <a:off x="14129277" y="18730303"/>
            <a:ext cx="690245" cy="539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查询数据</a:t>
            </a:r>
            <a:endParaRPr lang="zh-CN" altLang="en-US" b="1" dirty="0"/>
          </a:p>
        </p:txBody>
      </p:sp>
      <p:sp>
        <p:nvSpPr>
          <p:cNvPr id="66" name="矩形: 圆角 27"/>
          <p:cNvSpPr/>
          <p:nvPr/>
        </p:nvSpPr>
        <p:spPr>
          <a:xfrm flipH="1">
            <a:off x="15326252" y="18755068"/>
            <a:ext cx="707390" cy="539115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删除数据</a:t>
            </a:r>
            <a:endParaRPr lang="zh-CN" altLang="en-US" b="1" dirty="0"/>
          </a:p>
        </p:txBody>
      </p:sp>
      <p:cxnSp>
        <p:nvCxnSpPr>
          <p:cNvPr id="69" name="连接符: 肘形 29"/>
          <p:cNvCxnSpPr>
            <a:stCxn id="33" idx="2"/>
            <a:endCxn id="34" idx="0"/>
          </p:cNvCxnSpPr>
          <p:nvPr/>
        </p:nvCxnSpPr>
        <p:spPr>
          <a:xfrm rot="16200000" flipH="1" flipV="1">
            <a:off x="14108957" y="15731833"/>
            <a:ext cx="292100" cy="76263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连接符: 肘形 36"/>
          <p:cNvCxnSpPr/>
          <p:nvPr/>
        </p:nvCxnSpPr>
        <p:spPr>
          <a:xfrm>
            <a:off x="14318507" y="15994723"/>
            <a:ext cx="760095" cy="312420"/>
          </a:xfrm>
          <a:prstGeom prst="bentConnector3">
            <a:avLst>
              <a:gd name="adj1" fmla="val 5004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矩形 70"/>
          <p:cNvSpPr/>
          <p:nvPr/>
        </p:nvSpPr>
        <p:spPr>
          <a:xfrm flipH="1">
            <a:off x="19483597" y="15906458"/>
            <a:ext cx="2385060" cy="490156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2" name="矩形: 圆角 40"/>
          <p:cNvSpPr/>
          <p:nvPr/>
        </p:nvSpPr>
        <p:spPr>
          <a:xfrm flipH="1">
            <a:off x="19338817" y="15195893"/>
            <a:ext cx="209613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后端接受患者个人信息</a:t>
            </a:r>
            <a:endParaRPr lang="zh-CN" altLang="en-US" b="1" dirty="0"/>
          </a:p>
        </p:txBody>
      </p:sp>
      <p:sp>
        <p:nvSpPr>
          <p:cNvPr id="76" name="矩形: 圆角 42"/>
          <p:cNvSpPr/>
          <p:nvPr/>
        </p:nvSpPr>
        <p:spPr>
          <a:xfrm flipH="1">
            <a:off x="19338817" y="15913443"/>
            <a:ext cx="209613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将患者信息返回数据库</a:t>
            </a:r>
            <a:endParaRPr lang="zh-CN" altLang="en-US" b="1" dirty="0"/>
          </a:p>
        </p:txBody>
      </p:sp>
      <p:sp>
        <p:nvSpPr>
          <p:cNvPr id="77" name="矩形: 圆角 43"/>
          <p:cNvSpPr/>
          <p:nvPr/>
        </p:nvSpPr>
        <p:spPr>
          <a:xfrm flipH="1">
            <a:off x="19338817" y="16675443"/>
            <a:ext cx="209613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后端接受左眼图片</a:t>
            </a:r>
            <a:endParaRPr lang="zh-CN" altLang="en-US" b="1" dirty="0"/>
          </a:p>
        </p:txBody>
      </p:sp>
      <p:sp>
        <p:nvSpPr>
          <p:cNvPr id="78" name="矩形: 圆角 44"/>
          <p:cNvSpPr/>
          <p:nvPr/>
        </p:nvSpPr>
        <p:spPr>
          <a:xfrm flipH="1">
            <a:off x="19338817" y="17451413"/>
            <a:ext cx="209613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服务端暂存左眼图片</a:t>
            </a:r>
            <a:endParaRPr lang="zh-CN" altLang="en-US" b="1" dirty="0"/>
          </a:p>
        </p:txBody>
      </p:sp>
      <p:sp>
        <p:nvSpPr>
          <p:cNvPr id="79" name="矩形: 圆角 45"/>
          <p:cNvSpPr/>
          <p:nvPr/>
        </p:nvSpPr>
        <p:spPr>
          <a:xfrm flipH="1">
            <a:off x="19315957" y="18269293"/>
            <a:ext cx="209613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后端接受右眼图片</a:t>
            </a:r>
            <a:endParaRPr lang="zh-CN" altLang="en-US" b="1" dirty="0"/>
          </a:p>
        </p:txBody>
      </p:sp>
      <p:sp>
        <p:nvSpPr>
          <p:cNvPr id="80" name="矩形: 圆角 46"/>
          <p:cNvSpPr/>
          <p:nvPr/>
        </p:nvSpPr>
        <p:spPr>
          <a:xfrm flipH="1">
            <a:off x="19331197" y="19045898"/>
            <a:ext cx="209613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服务端暂存右眼图片</a:t>
            </a:r>
            <a:endParaRPr lang="zh-CN" altLang="en-US" b="1" dirty="0"/>
          </a:p>
        </p:txBody>
      </p:sp>
      <p:sp>
        <p:nvSpPr>
          <p:cNvPr id="81" name="矩形: 圆角 47"/>
          <p:cNvSpPr/>
          <p:nvPr/>
        </p:nvSpPr>
        <p:spPr>
          <a:xfrm flipH="1">
            <a:off x="19317862" y="19863778"/>
            <a:ext cx="2096135" cy="63055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后端调用</a:t>
            </a:r>
            <a:r>
              <a:rPr lang="en-US" altLang="zh-CN" b="1" dirty="0" err="1"/>
              <a:t>deepseek</a:t>
            </a:r>
            <a:r>
              <a:rPr lang="zh-CN" altLang="en-US" b="1" dirty="0"/>
              <a:t>，</a:t>
            </a:r>
            <a:br>
              <a:rPr lang="en-US" altLang="zh-CN" b="1" dirty="0"/>
            </a:br>
            <a:r>
              <a:rPr lang="zh-CN" altLang="en-US" b="1" dirty="0"/>
              <a:t>返回处理结果</a:t>
            </a:r>
            <a:endParaRPr lang="zh-CN" altLang="en-US" b="1" dirty="0"/>
          </a:p>
        </p:txBody>
      </p:sp>
      <p:sp>
        <p:nvSpPr>
          <p:cNvPr id="90" name="等腰三角形 89"/>
          <p:cNvSpPr/>
          <p:nvPr/>
        </p:nvSpPr>
        <p:spPr>
          <a:xfrm rot="10800000" flipH="1">
            <a:off x="18169147" y="15644203"/>
            <a:ext cx="200660" cy="17335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1" name="等腰三角形 90"/>
          <p:cNvSpPr/>
          <p:nvPr/>
        </p:nvSpPr>
        <p:spPr>
          <a:xfrm rot="10800000" flipH="1">
            <a:off x="18169147" y="16354768"/>
            <a:ext cx="200660" cy="17335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2" name="等腰三角形 91"/>
          <p:cNvSpPr/>
          <p:nvPr/>
        </p:nvSpPr>
        <p:spPr>
          <a:xfrm rot="10800000" flipH="1">
            <a:off x="18157082" y="17126928"/>
            <a:ext cx="200660" cy="17335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3" name="等腰三角形 92"/>
          <p:cNvSpPr/>
          <p:nvPr/>
        </p:nvSpPr>
        <p:spPr>
          <a:xfrm rot="10800000" flipH="1">
            <a:off x="18169147" y="17897183"/>
            <a:ext cx="200660" cy="17335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4" name="等腰三角形 93"/>
          <p:cNvSpPr/>
          <p:nvPr/>
        </p:nvSpPr>
        <p:spPr>
          <a:xfrm rot="10800000" flipH="1">
            <a:off x="18157082" y="18711888"/>
            <a:ext cx="200660" cy="17335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5" name="等腰三角形 94"/>
          <p:cNvSpPr/>
          <p:nvPr/>
        </p:nvSpPr>
        <p:spPr>
          <a:xfrm rot="10800000" flipH="1">
            <a:off x="18155812" y="19445313"/>
            <a:ext cx="200660" cy="17335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6" name="连接符: 肘形 58"/>
          <p:cNvCxnSpPr>
            <a:endCxn id="35" idx="0"/>
          </p:cNvCxnSpPr>
          <p:nvPr/>
        </p:nvCxnSpPr>
        <p:spPr>
          <a:xfrm rot="5400000" flipV="1">
            <a:off x="13741292" y="17352353"/>
            <a:ext cx="1395095" cy="109918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连接符: 肘形 62"/>
          <p:cNvCxnSpPr/>
          <p:nvPr/>
        </p:nvCxnSpPr>
        <p:spPr>
          <a:xfrm>
            <a:off x="14655057" y="17704143"/>
            <a:ext cx="1376045" cy="138430"/>
          </a:xfrm>
          <a:prstGeom prst="bentConnector3">
            <a:avLst>
              <a:gd name="adj1" fmla="val 5002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连接符: 肘形 64"/>
          <p:cNvCxnSpPr/>
          <p:nvPr/>
        </p:nvCxnSpPr>
        <p:spPr>
          <a:xfrm>
            <a:off x="15251957" y="17452048"/>
            <a:ext cx="1440180" cy="773430"/>
          </a:xfrm>
          <a:prstGeom prst="bentConnector3">
            <a:avLst>
              <a:gd name="adj1" fmla="val 5004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箭头: 左右 66"/>
          <p:cNvSpPr/>
          <p:nvPr/>
        </p:nvSpPr>
        <p:spPr>
          <a:xfrm flipH="1">
            <a:off x="16455917" y="1754602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0" name="箭头: 左右 67"/>
          <p:cNvSpPr/>
          <p:nvPr/>
        </p:nvSpPr>
        <p:spPr>
          <a:xfrm flipH="1">
            <a:off x="20215752" y="1759301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1" name="矩形: 圆角 72"/>
          <p:cNvSpPr/>
          <p:nvPr/>
        </p:nvSpPr>
        <p:spPr>
          <a:xfrm flipH="1">
            <a:off x="14681727" y="14465643"/>
            <a:ext cx="1310005" cy="3848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数据端</a:t>
            </a:r>
            <a:endParaRPr lang="zh-CN" altLang="en-US" b="1" dirty="0"/>
          </a:p>
        </p:txBody>
      </p:sp>
      <p:sp>
        <p:nvSpPr>
          <p:cNvPr id="102" name="矩形: 圆角 73"/>
          <p:cNvSpPr/>
          <p:nvPr/>
        </p:nvSpPr>
        <p:spPr>
          <a:xfrm flipH="1">
            <a:off x="18855582" y="14427543"/>
            <a:ext cx="1174115" cy="34290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FLASK</a:t>
            </a:r>
            <a:r>
              <a:rPr lang="zh-CN" altLang="en-US" b="1" dirty="0"/>
              <a:t>后端</a:t>
            </a:r>
            <a:endParaRPr lang="zh-CN" altLang="en-US" b="1" dirty="0"/>
          </a:p>
        </p:txBody>
      </p:sp>
      <p:sp>
        <p:nvSpPr>
          <p:cNvPr id="103" name="矩形: 圆角 74"/>
          <p:cNvSpPr/>
          <p:nvPr/>
        </p:nvSpPr>
        <p:spPr>
          <a:xfrm flipH="1">
            <a:off x="22687172" y="14406588"/>
            <a:ext cx="1310005" cy="38481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医生使用</a:t>
            </a:r>
            <a:endParaRPr lang="zh-CN" altLang="en-US" b="1" dirty="0"/>
          </a:p>
        </p:txBody>
      </p:sp>
      <p:sp>
        <p:nvSpPr>
          <p:cNvPr id="104" name="矩形: 圆角 81"/>
          <p:cNvSpPr/>
          <p:nvPr/>
        </p:nvSpPr>
        <p:spPr>
          <a:xfrm flipH="1">
            <a:off x="11171447" y="15475928"/>
            <a:ext cx="661670" cy="52203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000" b="1" dirty="0"/>
              <a:t>数据管理</a:t>
            </a:r>
            <a:endParaRPr lang="zh-CN" altLang="en-US" sz="4000" b="1" dirty="0"/>
          </a:p>
        </p:txBody>
      </p:sp>
      <p:sp>
        <p:nvSpPr>
          <p:cNvPr id="105" name="矩形: 圆角 82"/>
          <p:cNvSpPr/>
          <p:nvPr/>
        </p:nvSpPr>
        <p:spPr>
          <a:xfrm flipH="1">
            <a:off x="25359887" y="15576258"/>
            <a:ext cx="614680" cy="522033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000" b="1" dirty="0"/>
              <a:t>前端交互</a:t>
            </a:r>
            <a:endParaRPr lang="zh-CN" altLang="en-US" sz="4000" b="1" dirty="0"/>
          </a:p>
        </p:txBody>
      </p:sp>
      <p:sp>
        <p:nvSpPr>
          <p:cNvPr id="106" name="箭头: 左右 83"/>
          <p:cNvSpPr/>
          <p:nvPr/>
        </p:nvSpPr>
        <p:spPr>
          <a:xfrm flipH="1">
            <a:off x="24470252" y="1538321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7" name="箭头: 左右 84"/>
          <p:cNvSpPr/>
          <p:nvPr/>
        </p:nvSpPr>
        <p:spPr>
          <a:xfrm flipH="1">
            <a:off x="24397227" y="17476813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8" name="箭头: 左右 85"/>
          <p:cNvSpPr/>
          <p:nvPr/>
        </p:nvSpPr>
        <p:spPr>
          <a:xfrm flipH="1">
            <a:off x="24456917" y="1957040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9" name="箭头: 左右 86"/>
          <p:cNvSpPr/>
          <p:nvPr/>
        </p:nvSpPr>
        <p:spPr>
          <a:xfrm flipH="1">
            <a:off x="11894712" y="1542258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0" name="箭头: 左右 87"/>
          <p:cNvSpPr/>
          <p:nvPr/>
        </p:nvSpPr>
        <p:spPr>
          <a:xfrm flipH="1">
            <a:off x="11946782" y="1725646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1" name="箭头: 左右 88"/>
          <p:cNvSpPr/>
          <p:nvPr/>
        </p:nvSpPr>
        <p:spPr>
          <a:xfrm flipH="1">
            <a:off x="11883282" y="19514528"/>
            <a:ext cx="499110" cy="307340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568435" y="27360207"/>
            <a:ext cx="3446026" cy="607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361518" y="27364663"/>
            <a:ext cx="3586480" cy="6036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1239038" y="27427420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医生登录系统</a:t>
            </a:r>
            <a:endParaRPr lang="zh-CN" altLang="en-US" b="1" dirty="0"/>
          </a:p>
        </p:txBody>
      </p:sp>
      <p:sp>
        <p:nvSpPr>
          <p:cNvPr id="8" name="等腰三角形 7"/>
          <p:cNvSpPr/>
          <p:nvPr/>
        </p:nvSpPr>
        <p:spPr>
          <a:xfrm rot="10800000">
            <a:off x="22049039" y="27903619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21239038" y="29750404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患者信息录入</a:t>
            </a:r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21239038" y="2897291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交互界面</a:t>
            </a:r>
            <a:endParaRPr lang="zh-CN" altLang="en-US" b="1" dirty="0"/>
          </a:p>
        </p:txBody>
      </p:sp>
      <p:sp>
        <p:nvSpPr>
          <p:cNvPr id="11" name="矩形: 圆角 10"/>
          <p:cNvSpPr/>
          <p:nvPr/>
        </p:nvSpPr>
        <p:spPr>
          <a:xfrm>
            <a:off x="21239038" y="28192396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医生信息展示</a:t>
            </a:r>
            <a:endParaRPr lang="zh-CN" altLang="en-US" b="1" dirty="0"/>
          </a:p>
        </p:txBody>
      </p:sp>
      <p:sp>
        <p:nvSpPr>
          <p:cNvPr id="12" name="矩形: 圆角 11"/>
          <p:cNvSpPr/>
          <p:nvPr/>
        </p:nvSpPr>
        <p:spPr>
          <a:xfrm>
            <a:off x="1393330" y="9588119"/>
            <a:ext cx="1610713" cy="558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账号</a:t>
            </a:r>
            <a:r>
              <a:rPr lang="zh-CN" altLang="en-US" b="1" dirty="0"/>
              <a:t>密码</a:t>
            </a:r>
            <a:endParaRPr lang="zh-CN" altLang="en-US" b="1" dirty="0"/>
          </a:p>
        </p:txBody>
      </p:sp>
      <p:sp>
        <p:nvSpPr>
          <p:cNvPr id="13" name="矩形: 圆角 12"/>
          <p:cNvSpPr/>
          <p:nvPr/>
        </p:nvSpPr>
        <p:spPr>
          <a:xfrm>
            <a:off x="13596318" y="28680913"/>
            <a:ext cx="1219199" cy="663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数据获取</a:t>
            </a:r>
            <a:endParaRPr lang="zh-CN" altLang="en-US" b="1" dirty="0"/>
          </a:p>
        </p:txBody>
      </p:sp>
      <p:sp>
        <p:nvSpPr>
          <p:cNvPr id="14" name="矩形: 圆角 13"/>
          <p:cNvSpPr/>
          <p:nvPr/>
        </p:nvSpPr>
        <p:spPr>
          <a:xfrm>
            <a:off x="12434543" y="31063538"/>
            <a:ext cx="897255" cy="7327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增添数据</a:t>
            </a:r>
            <a:endParaRPr lang="zh-CN" altLang="en-US" b="1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22049039" y="2866152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22049039" y="2946573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22049039" y="30233216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21239038" y="30515868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左右眼影像导入</a:t>
            </a:r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21239038" y="31267284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诊断记录查看</a:t>
            </a:r>
            <a:endParaRPr lang="zh-CN" altLang="en-US" b="1" dirty="0"/>
          </a:p>
        </p:txBody>
      </p:sp>
      <p:sp>
        <p:nvSpPr>
          <p:cNvPr id="20" name="矩形: 圆角 19"/>
          <p:cNvSpPr/>
          <p:nvPr/>
        </p:nvSpPr>
        <p:spPr>
          <a:xfrm>
            <a:off x="21239038" y="3195883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图表数据分析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21143788" y="32657255"/>
            <a:ext cx="2101010" cy="649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Deepseek</a:t>
            </a:r>
            <a:r>
              <a:rPr lang="zh-CN" altLang="en-US" b="1" dirty="0"/>
              <a:t>知识库辅助诊断</a:t>
            </a:r>
            <a:endParaRPr lang="zh-CN" altLang="en-US" b="1" dirty="0"/>
          </a:p>
        </p:txBody>
      </p:sp>
      <p:sp>
        <p:nvSpPr>
          <p:cNvPr id="23" name="等腰三角形 22"/>
          <p:cNvSpPr/>
          <p:nvPr/>
        </p:nvSpPr>
        <p:spPr>
          <a:xfrm rot="10800000">
            <a:off x="22049039" y="30987975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22049039" y="31724443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22049039" y="32426615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3124764" y="9644972"/>
            <a:ext cx="1610713" cy="4733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Token</a:t>
            </a:r>
            <a:r>
              <a:rPr lang="zh-CN" altLang="en-US" b="1" dirty="0"/>
              <a:t>生成</a:t>
            </a:r>
            <a:endParaRPr lang="zh-CN" altLang="en-US" b="1" dirty="0"/>
          </a:p>
        </p:txBody>
      </p:sp>
      <p:sp>
        <p:nvSpPr>
          <p:cNvPr id="27" name="矩形: 圆角 26"/>
          <p:cNvSpPr/>
          <p:nvPr/>
        </p:nvSpPr>
        <p:spPr>
          <a:xfrm>
            <a:off x="13802858" y="31132226"/>
            <a:ext cx="850042" cy="663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查询数据</a:t>
            </a:r>
            <a:endParaRPr lang="zh-CN" altLang="en-US" b="1" dirty="0"/>
          </a:p>
        </p:txBody>
      </p:sp>
      <p:sp>
        <p:nvSpPr>
          <p:cNvPr id="28" name="矩形: 圆角 27"/>
          <p:cNvSpPr/>
          <p:nvPr/>
        </p:nvSpPr>
        <p:spPr>
          <a:xfrm>
            <a:off x="14930094" y="31166445"/>
            <a:ext cx="871055" cy="663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删除数据</a:t>
            </a:r>
            <a:endParaRPr lang="zh-CN" altLang="en-US" b="1" dirty="0"/>
          </a:p>
        </p:txBody>
      </p:sp>
      <p:sp>
        <p:nvSpPr>
          <p:cNvPr id="40" name="矩形 39"/>
          <p:cNvSpPr/>
          <p:nvPr/>
        </p:nvSpPr>
        <p:spPr>
          <a:xfrm>
            <a:off x="16939323" y="27365240"/>
            <a:ext cx="2938372" cy="6036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/>
          <p:cNvSpPr/>
          <p:nvPr/>
        </p:nvSpPr>
        <p:spPr>
          <a:xfrm>
            <a:off x="17144011" y="27541720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后端接受患者个人信息</a:t>
            </a:r>
            <a:endParaRPr lang="zh-CN" altLang="en-US" b="1" dirty="0"/>
          </a:p>
        </p:txBody>
      </p:sp>
      <p:sp>
        <p:nvSpPr>
          <p:cNvPr id="43" name="矩形: 圆角 42"/>
          <p:cNvSpPr/>
          <p:nvPr/>
        </p:nvSpPr>
        <p:spPr>
          <a:xfrm>
            <a:off x="17143376" y="28259174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将患者信息返回数据库</a:t>
            </a:r>
            <a:endParaRPr lang="zh-CN" altLang="en-US" b="1" dirty="0"/>
          </a:p>
        </p:txBody>
      </p:sp>
      <p:sp>
        <p:nvSpPr>
          <p:cNvPr id="44" name="矩形: 圆角 43"/>
          <p:cNvSpPr/>
          <p:nvPr/>
        </p:nvSpPr>
        <p:spPr>
          <a:xfrm>
            <a:off x="17143376" y="29021174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后端接受左眼图片</a:t>
            </a:r>
            <a:endParaRPr lang="zh-CN" altLang="en-US" b="1" dirty="0"/>
          </a:p>
        </p:txBody>
      </p:sp>
      <p:sp>
        <p:nvSpPr>
          <p:cNvPr id="45" name="矩形: 圆角 44"/>
          <p:cNvSpPr/>
          <p:nvPr/>
        </p:nvSpPr>
        <p:spPr>
          <a:xfrm>
            <a:off x="17143376" y="29797252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服务端暂存左眼图片</a:t>
            </a:r>
            <a:endParaRPr lang="zh-CN" altLang="en-US" b="1" dirty="0"/>
          </a:p>
        </p:txBody>
      </p:sp>
      <p:sp>
        <p:nvSpPr>
          <p:cNvPr id="46" name="矩形: 圆角 45"/>
          <p:cNvSpPr/>
          <p:nvPr/>
        </p:nvSpPr>
        <p:spPr>
          <a:xfrm>
            <a:off x="17142238" y="30615238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后端接受右眼图片</a:t>
            </a:r>
            <a:endParaRPr lang="zh-CN" altLang="en-US" b="1" dirty="0"/>
          </a:p>
        </p:txBody>
      </p:sp>
      <p:sp>
        <p:nvSpPr>
          <p:cNvPr id="47" name="矩形: 圆角 46"/>
          <p:cNvSpPr/>
          <p:nvPr/>
        </p:nvSpPr>
        <p:spPr>
          <a:xfrm>
            <a:off x="17142238" y="31391316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服务端暂存右眼图片</a:t>
            </a:r>
            <a:endParaRPr lang="zh-CN" altLang="en-US" b="1" dirty="0"/>
          </a:p>
        </p:txBody>
      </p:sp>
      <p:sp>
        <p:nvSpPr>
          <p:cNvPr id="48" name="矩形: 圆角 47"/>
          <p:cNvSpPr/>
          <p:nvPr/>
        </p:nvSpPr>
        <p:spPr>
          <a:xfrm>
            <a:off x="17142238" y="32181891"/>
            <a:ext cx="2578282" cy="7751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后端调用</a:t>
            </a:r>
            <a:r>
              <a:rPr lang="en-US" altLang="zh-CN" b="1" dirty="0"/>
              <a:t>D</a:t>
            </a:r>
            <a:r>
              <a:rPr lang="en-US" altLang="zh-CN" b="1" dirty="0" err="1"/>
              <a:t>eepseek</a:t>
            </a:r>
            <a:r>
              <a:rPr lang="zh-CN" altLang="en-US" b="1" dirty="0"/>
              <a:t>，</a:t>
            </a:r>
            <a:br>
              <a:rPr lang="en-US" altLang="zh-CN" b="1" dirty="0"/>
            </a:br>
            <a:r>
              <a:rPr lang="zh-CN" altLang="en-US" b="1" dirty="0"/>
              <a:t>返回处理结果</a:t>
            </a:r>
            <a:endParaRPr lang="zh-CN" altLang="en-US" b="1" dirty="0"/>
          </a:p>
        </p:txBody>
      </p:sp>
      <p:sp>
        <p:nvSpPr>
          <p:cNvPr id="50" name="等腰三角形 49"/>
          <p:cNvSpPr/>
          <p:nvPr/>
        </p:nvSpPr>
        <p:spPr>
          <a:xfrm rot="10800000">
            <a:off x="18291573" y="28012540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18290638" y="28733227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18290638" y="29505354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18290638" y="30276122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18290638" y="31100188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8290638" y="31871719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肘形 58"/>
          <p:cNvCxnSpPr>
            <a:endCxn id="14" idx="0"/>
          </p:cNvCxnSpPr>
          <p:nvPr/>
        </p:nvCxnSpPr>
        <p:spPr>
          <a:xfrm rot="5400000">
            <a:off x="12701056" y="29528182"/>
            <a:ext cx="1717894" cy="1352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/>
          <p:cNvCxnSpPr>
            <a:endCxn id="27" idx="0"/>
          </p:cNvCxnSpPr>
          <p:nvPr/>
        </p:nvCxnSpPr>
        <p:spPr>
          <a:xfrm rot="5400000">
            <a:off x="13276553" y="30177078"/>
            <a:ext cx="1906905" cy="3175"/>
          </a:xfrm>
          <a:prstGeom prst="bentConnector3">
            <a:avLst>
              <a:gd name="adj1" fmla="val 5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/>
          <p:cNvCxnSpPr>
            <a:endCxn id="28" idx="0"/>
          </p:cNvCxnSpPr>
          <p:nvPr/>
        </p:nvCxnSpPr>
        <p:spPr>
          <a:xfrm rot="5400000" flipV="1">
            <a:off x="13835988" y="29636693"/>
            <a:ext cx="1927860" cy="1131570"/>
          </a:xfrm>
          <a:prstGeom prst="bentConnector3">
            <a:avLst>
              <a:gd name="adj1" fmla="val 50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箭头: 左右 66"/>
          <p:cNvSpPr/>
          <p:nvPr/>
        </p:nvSpPr>
        <p:spPr>
          <a:xfrm>
            <a:off x="16164504" y="29898127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右 67"/>
          <p:cNvSpPr/>
          <p:nvPr/>
        </p:nvSpPr>
        <p:spPr>
          <a:xfrm>
            <a:off x="19924186" y="29944751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/>
          <p:cNvSpPr/>
          <p:nvPr/>
        </p:nvSpPr>
        <p:spPr>
          <a:xfrm>
            <a:off x="2316714" y="8297793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登录</a:t>
            </a:r>
            <a:r>
              <a:rPr lang="zh-CN" altLang="en-US" b="1" dirty="0"/>
              <a:t>界面</a:t>
            </a:r>
            <a:endParaRPr lang="zh-CN" altLang="en-US" b="1" dirty="0"/>
          </a:p>
        </p:txBody>
      </p:sp>
      <p:sp>
        <p:nvSpPr>
          <p:cNvPr id="75" name="矩形: 圆角 74"/>
          <p:cNvSpPr/>
          <p:nvPr/>
        </p:nvSpPr>
        <p:spPr>
          <a:xfrm>
            <a:off x="10905920" y="8401933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主</a:t>
            </a:r>
            <a:r>
              <a:rPr lang="zh-CN" altLang="en-US" b="1" dirty="0"/>
              <a:t>系统</a:t>
            </a:r>
            <a:endParaRPr lang="zh-CN" altLang="en-US" b="1" dirty="0"/>
          </a:p>
        </p:txBody>
      </p:sp>
      <p:sp>
        <p:nvSpPr>
          <p:cNvPr id="82" name="矩形: 圆角 81"/>
          <p:cNvSpPr/>
          <p:nvPr/>
        </p:nvSpPr>
        <p:spPr>
          <a:xfrm>
            <a:off x="9425913" y="24533198"/>
            <a:ext cx="815340" cy="65303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000" b="1" dirty="0"/>
              <a:t>数据管理</a:t>
            </a:r>
            <a:endParaRPr lang="zh-CN" altLang="en-US" sz="4000" b="1" dirty="0"/>
          </a:p>
        </p:txBody>
      </p:sp>
      <p:sp>
        <p:nvSpPr>
          <p:cNvPr id="83" name="矩形: 圆角 82"/>
          <p:cNvSpPr/>
          <p:nvPr/>
        </p:nvSpPr>
        <p:spPr>
          <a:xfrm>
            <a:off x="24930076" y="26972401"/>
            <a:ext cx="757672" cy="64296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000" b="1" dirty="0"/>
              <a:t>前端交互</a:t>
            </a:r>
            <a:endParaRPr lang="zh-CN" altLang="en-US" sz="4000" b="1" dirty="0"/>
          </a:p>
        </p:txBody>
      </p:sp>
      <p:sp>
        <p:nvSpPr>
          <p:cNvPr id="84" name="箭头: 左右 83"/>
          <p:cNvSpPr/>
          <p:nvPr/>
        </p:nvSpPr>
        <p:spPr>
          <a:xfrm>
            <a:off x="24178841" y="27735218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左右 84"/>
          <p:cNvSpPr/>
          <p:nvPr/>
        </p:nvSpPr>
        <p:spPr>
          <a:xfrm>
            <a:off x="24105657" y="29828983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右 85"/>
          <p:cNvSpPr/>
          <p:nvPr/>
        </p:nvSpPr>
        <p:spPr>
          <a:xfrm>
            <a:off x="24165516" y="31922237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左右 86"/>
          <p:cNvSpPr/>
          <p:nvPr/>
        </p:nvSpPr>
        <p:spPr>
          <a:xfrm>
            <a:off x="11603549" y="27774460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右 87"/>
          <p:cNvSpPr/>
          <p:nvPr/>
        </p:nvSpPr>
        <p:spPr>
          <a:xfrm>
            <a:off x="11655093" y="29608254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左右 88"/>
          <p:cNvSpPr/>
          <p:nvPr/>
        </p:nvSpPr>
        <p:spPr>
          <a:xfrm>
            <a:off x="11591670" y="31866400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3" name="矩形: 圆角 2"/>
          <p:cNvSpPr/>
          <p:nvPr/>
        </p:nvSpPr>
        <p:spPr>
          <a:xfrm>
            <a:off x="11943715" y="6863080"/>
            <a:ext cx="1252855" cy="476885"/>
          </a:xfrm>
          <a:prstGeom prst="roundRect">
            <a:avLst/>
          </a:prstGeom>
          <a:solidFill>
            <a:schemeClr val="accent1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02770" y="6910705"/>
            <a:ext cx="124015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瞳溯系统</a:t>
            </a:r>
            <a:endParaRPr lang="zh-CN" altLang="en-US" sz="2000" b="1" dirty="0">
              <a:solidFill>
                <a:schemeClr val="bg1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上 21"/>
          <p:cNvSpPr/>
          <p:nvPr/>
        </p:nvSpPr>
        <p:spPr>
          <a:xfrm>
            <a:off x="28646913" y="25672915"/>
            <a:ext cx="380677" cy="369332"/>
          </a:xfrm>
          <a:prstGeom prst="upArrow">
            <a:avLst>
              <a:gd name="adj1" fmla="val 50000"/>
              <a:gd name="adj2" fmla="val 40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2374218" y="34291478"/>
            <a:ext cx="11652943" cy="754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6188074" y="22769754"/>
            <a:ext cx="87418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利用深度学习技术，构建高效、精准的眼科疾病诊断平台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箭头: 左右 68"/>
          <p:cNvSpPr/>
          <p:nvPr/>
        </p:nvSpPr>
        <p:spPr>
          <a:xfrm rot="5400000">
            <a:off x="14585234" y="33675549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右 69"/>
          <p:cNvSpPr/>
          <p:nvPr/>
        </p:nvSpPr>
        <p:spPr>
          <a:xfrm rot="5400000">
            <a:off x="18064767" y="33674856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右 70"/>
          <p:cNvSpPr/>
          <p:nvPr/>
        </p:nvSpPr>
        <p:spPr>
          <a:xfrm rot="5400000">
            <a:off x="21893406" y="33665512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95628" y="29204861"/>
            <a:ext cx="556474" cy="131780"/>
          </a:xfrm>
          <a:prstGeom prst="rect">
            <a:avLst/>
          </a:prstGeom>
        </p:spPr>
      </p:pic>
      <p:sp>
        <p:nvSpPr>
          <p:cNvPr id="31" name="矩形: 圆角 72"/>
          <p:cNvSpPr/>
          <p:nvPr/>
        </p:nvSpPr>
        <p:spPr>
          <a:xfrm>
            <a:off x="21730970" y="8646160"/>
            <a:ext cx="2197100" cy="66484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DeepSeek-R1</a:t>
            </a:r>
            <a:br>
              <a:rPr lang="en-US" altLang="zh-CN" b="1" dirty="0"/>
            </a:br>
            <a:r>
              <a:rPr lang="zh-CN" altLang="en-US" b="1" dirty="0"/>
              <a:t>大模型辅助</a:t>
            </a:r>
            <a:r>
              <a:rPr lang="zh-CN" altLang="en-US" b="1" dirty="0"/>
              <a:t>诊断</a:t>
            </a:r>
            <a:endParaRPr lang="zh-CN" altLang="en-US" b="1" dirty="0"/>
          </a:p>
        </p:txBody>
      </p:sp>
      <p:sp>
        <p:nvSpPr>
          <p:cNvPr id="32" name="矩形: 圆角 73"/>
          <p:cNvSpPr/>
          <p:nvPr/>
        </p:nvSpPr>
        <p:spPr>
          <a:xfrm>
            <a:off x="15784803" y="8297793"/>
            <a:ext cx="1444625" cy="4381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b="1" dirty="0"/>
              <a:t>可视化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33" name="矩形: 圆角 72"/>
          <p:cNvSpPr/>
          <p:nvPr/>
        </p:nvSpPr>
        <p:spPr>
          <a:xfrm>
            <a:off x="24720149" y="27637539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数据端</a:t>
            </a:r>
            <a:endParaRPr lang="zh-CN" altLang="en-US" b="1" dirty="0"/>
          </a:p>
        </p:txBody>
      </p:sp>
      <p:sp>
        <p:nvSpPr>
          <p:cNvPr id="35" name="矩形: 圆角 73"/>
          <p:cNvSpPr/>
          <p:nvPr/>
        </p:nvSpPr>
        <p:spPr>
          <a:xfrm>
            <a:off x="7065010" y="8348980"/>
            <a:ext cx="974725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r>
              <a:rPr lang="zh-CN" altLang="en-US" b="1" dirty="0"/>
              <a:t>主</a:t>
            </a:r>
            <a:r>
              <a:rPr lang="zh-CN" altLang="en-US" b="1" dirty="0"/>
              <a:t>界面</a:t>
            </a:r>
            <a:endParaRPr lang="zh-CN" altLang="en-US" b="1" dirty="0"/>
          </a:p>
        </p:txBody>
      </p:sp>
      <p:sp>
        <p:nvSpPr>
          <p:cNvPr id="36" name="矩形: 圆角 40"/>
          <p:cNvSpPr/>
          <p:nvPr/>
        </p:nvSpPr>
        <p:spPr>
          <a:xfrm>
            <a:off x="5455285" y="9696450"/>
            <a:ext cx="1750060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医生评价</a:t>
            </a:r>
            <a:r>
              <a:rPr lang="zh-CN" altLang="en-US" b="1" dirty="0"/>
              <a:t>主页</a:t>
            </a:r>
            <a:endParaRPr lang="zh-CN" altLang="en-US" b="1" dirty="0"/>
          </a:p>
        </p:txBody>
      </p:sp>
      <p:sp>
        <p:nvSpPr>
          <p:cNvPr id="38" name="矩形: 圆角 40"/>
          <p:cNvSpPr/>
          <p:nvPr/>
        </p:nvSpPr>
        <p:spPr>
          <a:xfrm>
            <a:off x="7407910" y="9725025"/>
            <a:ext cx="925195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待办</a:t>
            </a:r>
            <a:endParaRPr lang="zh-CN" altLang="en-US" b="1" dirty="0"/>
          </a:p>
        </p:txBody>
      </p:sp>
      <p:sp>
        <p:nvSpPr>
          <p:cNvPr id="39" name="矩形: 圆角 40"/>
          <p:cNvSpPr/>
          <p:nvPr/>
        </p:nvSpPr>
        <p:spPr>
          <a:xfrm>
            <a:off x="13818870" y="9461500"/>
            <a:ext cx="1965960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静态数据集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49" name="矩形: 圆角 6"/>
          <p:cNvSpPr/>
          <p:nvPr/>
        </p:nvSpPr>
        <p:spPr>
          <a:xfrm>
            <a:off x="10788208" y="9644880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信息</a:t>
            </a:r>
            <a:r>
              <a:rPr lang="zh-CN" altLang="en-US" b="1" dirty="0"/>
              <a:t>录入</a:t>
            </a:r>
            <a:endParaRPr lang="zh-CN" altLang="en-US" b="1" dirty="0"/>
          </a:p>
        </p:txBody>
      </p:sp>
      <p:sp>
        <p:nvSpPr>
          <p:cNvPr id="56" name="矩形: 圆角 6"/>
          <p:cNvSpPr/>
          <p:nvPr/>
        </p:nvSpPr>
        <p:spPr>
          <a:xfrm>
            <a:off x="10733598" y="1044180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影像</a:t>
            </a:r>
            <a:r>
              <a:rPr lang="zh-CN" altLang="en-US" b="1" dirty="0"/>
              <a:t>上传</a:t>
            </a:r>
            <a:endParaRPr lang="zh-CN" altLang="en-US" b="1" dirty="0"/>
          </a:p>
        </p:txBody>
      </p:sp>
      <p:sp>
        <p:nvSpPr>
          <p:cNvPr id="57" name="矩形: 圆角 6"/>
          <p:cNvSpPr/>
          <p:nvPr/>
        </p:nvSpPr>
        <p:spPr>
          <a:xfrm>
            <a:off x="10580343" y="11331548"/>
            <a:ext cx="2270760" cy="6629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 dirty="0"/>
              <a:t>ResNet-34</a:t>
            </a:r>
            <a:r>
              <a:rPr lang="zh-CN" altLang="en-US" b="1" dirty="0"/>
              <a:t>模型分析以及</a:t>
            </a:r>
            <a:r>
              <a:rPr lang="en-US" altLang="zh-CN" b="1" dirty="0"/>
              <a:t>CAM</a:t>
            </a:r>
            <a:r>
              <a:rPr lang="zh-CN" altLang="en-US" b="1" dirty="0"/>
              <a:t>生成</a:t>
            </a:r>
            <a:endParaRPr lang="zh-CN" altLang="en-US" b="1" dirty="0"/>
          </a:p>
        </p:txBody>
      </p:sp>
      <p:sp>
        <p:nvSpPr>
          <p:cNvPr id="60" name="矩形: 圆角 6"/>
          <p:cNvSpPr/>
          <p:nvPr/>
        </p:nvSpPr>
        <p:spPr>
          <a:xfrm>
            <a:off x="10759633" y="12601440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医生登录系统</a:t>
            </a:r>
            <a:endParaRPr lang="zh-CN" altLang="en-US" b="1" dirty="0"/>
          </a:p>
        </p:txBody>
      </p:sp>
      <p:sp>
        <p:nvSpPr>
          <p:cNvPr id="61" name="矩形: 圆角 6"/>
          <p:cNvSpPr/>
          <p:nvPr/>
        </p:nvSpPr>
        <p:spPr>
          <a:xfrm>
            <a:off x="10804083" y="1341233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诊断</a:t>
            </a:r>
            <a:r>
              <a:rPr lang="zh-CN" altLang="en-US" b="1" dirty="0"/>
              <a:t>报告</a:t>
            </a:r>
            <a:endParaRPr lang="zh-CN" altLang="en-US" b="1" dirty="0"/>
          </a:p>
        </p:txBody>
      </p:sp>
      <p:sp>
        <p:nvSpPr>
          <p:cNvPr id="76" name="矩形: 圆角 6"/>
          <p:cNvSpPr/>
          <p:nvPr/>
        </p:nvSpPr>
        <p:spPr>
          <a:xfrm>
            <a:off x="9622983" y="1446262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发布</a:t>
            </a:r>
            <a:r>
              <a:rPr lang="zh-CN" altLang="en-US" b="1" dirty="0"/>
              <a:t>功能</a:t>
            </a:r>
            <a:endParaRPr lang="zh-CN" altLang="en-US" b="1" dirty="0"/>
          </a:p>
        </p:txBody>
      </p:sp>
      <p:sp>
        <p:nvSpPr>
          <p:cNvPr id="77" name="矩形: 圆角 6"/>
          <p:cNvSpPr/>
          <p:nvPr/>
        </p:nvSpPr>
        <p:spPr>
          <a:xfrm>
            <a:off x="12306908" y="14452573"/>
            <a:ext cx="1880870" cy="54864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快捷</a:t>
            </a:r>
            <a:r>
              <a:rPr lang="zh-CN" altLang="en-US" b="1" dirty="0"/>
              <a:t>打印</a:t>
            </a:r>
            <a:endParaRPr lang="zh-CN" altLang="en-US" b="1" dirty="0"/>
          </a:p>
        </p:txBody>
      </p:sp>
      <p:sp>
        <p:nvSpPr>
          <p:cNvPr id="79" name="矩形: 圆角 40"/>
          <p:cNvSpPr/>
          <p:nvPr/>
        </p:nvSpPr>
        <p:spPr>
          <a:xfrm>
            <a:off x="13053695" y="10592435"/>
            <a:ext cx="1498600" cy="68770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年龄</a:t>
            </a:r>
            <a:r>
              <a:rPr lang="en-US" altLang="zh-CN" b="1" dirty="0"/>
              <a:t>-</a:t>
            </a:r>
            <a:r>
              <a:rPr lang="zh-CN" altLang="en-US" b="1" dirty="0"/>
              <a:t>眼疾</a:t>
            </a:r>
            <a:endParaRPr lang="zh-CN" altLang="en-US" b="1" dirty="0"/>
          </a:p>
          <a:p>
            <a:pPr algn="ctr"/>
            <a:r>
              <a:rPr lang="zh-CN" altLang="en-US" b="1" dirty="0"/>
              <a:t>数据集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80" name="矩形: 圆角 40"/>
          <p:cNvSpPr/>
          <p:nvPr/>
        </p:nvSpPr>
        <p:spPr>
          <a:xfrm>
            <a:off x="14984730" y="10655935"/>
            <a:ext cx="1375410" cy="675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性别</a:t>
            </a:r>
            <a:r>
              <a:rPr lang="en-US" altLang="zh-CN" b="1" dirty="0"/>
              <a:t>-</a:t>
            </a:r>
            <a:r>
              <a:rPr lang="zh-CN" altLang="en-US" b="1" dirty="0"/>
              <a:t>眼疾</a:t>
            </a:r>
            <a:endParaRPr lang="zh-CN" altLang="en-US" b="1" dirty="0"/>
          </a:p>
          <a:p>
            <a:pPr algn="ctr"/>
            <a:r>
              <a:rPr lang="zh-CN" altLang="en-US" b="1" dirty="0"/>
              <a:t>分析</a:t>
            </a:r>
            <a:r>
              <a:rPr lang="zh-CN" altLang="en-US" b="1" dirty="0"/>
              <a:t>图</a:t>
            </a:r>
            <a:endParaRPr lang="zh-CN" altLang="en-US" b="1" dirty="0"/>
          </a:p>
        </p:txBody>
      </p:sp>
      <p:sp>
        <p:nvSpPr>
          <p:cNvPr id="81" name="矩形: 圆角 40"/>
          <p:cNvSpPr/>
          <p:nvPr/>
        </p:nvSpPr>
        <p:spPr>
          <a:xfrm>
            <a:off x="17110075" y="9461500"/>
            <a:ext cx="1905000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动态相关性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90" name="矩形: 圆角 40"/>
          <p:cNvSpPr/>
          <p:nvPr/>
        </p:nvSpPr>
        <p:spPr>
          <a:xfrm>
            <a:off x="16703040" y="10767695"/>
            <a:ext cx="1313180" cy="62865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雷达图</a:t>
            </a:r>
            <a:endParaRPr lang="zh-CN" altLang="en-US" b="1" dirty="0"/>
          </a:p>
          <a:p>
            <a:pPr algn="ctr"/>
            <a:r>
              <a:rPr lang="zh-CN" altLang="en-US" b="1" dirty="0"/>
              <a:t>因素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91" name="矩形: 圆角 40"/>
          <p:cNvSpPr/>
          <p:nvPr/>
        </p:nvSpPr>
        <p:spPr>
          <a:xfrm>
            <a:off x="18271490" y="10801350"/>
            <a:ext cx="1246505" cy="60769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屏幕</a:t>
            </a:r>
            <a:endParaRPr lang="zh-CN" altLang="en-US" b="1" dirty="0"/>
          </a:p>
          <a:p>
            <a:pPr algn="ctr"/>
            <a:r>
              <a:rPr lang="zh-CN" altLang="en-US" b="1" dirty="0"/>
              <a:t>时间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92" name="矩形: 圆角 40"/>
          <p:cNvSpPr/>
          <p:nvPr/>
        </p:nvSpPr>
        <p:spPr>
          <a:xfrm>
            <a:off x="17307560" y="11779250"/>
            <a:ext cx="1696085" cy="628015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柱状</a:t>
            </a:r>
            <a:r>
              <a:rPr lang="zh-CN" altLang="en-US" b="1" dirty="0"/>
              <a:t>图</a:t>
            </a:r>
            <a:endParaRPr lang="zh-CN" altLang="en-US" b="1" dirty="0"/>
          </a:p>
          <a:p>
            <a:pPr algn="ctr"/>
            <a:r>
              <a:rPr lang="zh-CN" altLang="en-US" b="1" dirty="0"/>
              <a:t>相关性</a:t>
            </a:r>
            <a:r>
              <a:rPr lang="zh-CN" altLang="en-US" b="1" dirty="0"/>
              <a:t>分析</a:t>
            </a:r>
            <a:endParaRPr lang="zh-CN" altLang="en-US" b="1" dirty="0"/>
          </a:p>
        </p:txBody>
      </p:sp>
      <p:sp>
        <p:nvSpPr>
          <p:cNvPr id="93" name="矩形: 圆角 6"/>
          <p:cNvSpPr/>
          <p:nvPr/>
        </p:nvSpPr>
        <p:spPr>
          <a:xfrm>
            <a:off x="20408458" y="9782040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知识库</a:t>
            </a:r>
            <a:r>
              <a:rPr lang="zh-CN" altLang="en-US" b="1" dirty="0"/>
              <a:t>嵌入</a:t>
            </a:r>
            <a:endParaRPr lang="zh-CN" altLang="en-US" b="1" dirty="0"/>
          </a:p>
        </p:txBody>
      </p:sp>
      <p:sp>
        <p:nvSpPr>
          <p:cNvPr id="94" name="矩形: 圆角 6"/>
          <p:cNvSpPr/>
          <p:nvPr/>
        </p:nvSpPr>
        <p:spPr>
          <a:xfrm>
            <a:off x="23245003" y="9782040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分析</a:t>
            </a:r>
            <a:r>
              <a:rPr lang="zh-CN" altLang="en-US" b="1" dirty="0"/>
              <a:t>界面</a:t>
            </a:r>
            <a:endParaRPr lang="zh-CN" altLang="en-US" b="1" dirty="0"/>
          </a:p>
        </p:txBody>
      </p:sp>
      <p:sp>
        <p:nvSpPr>
          <p:cNvPr id="2" name="矩形: 圆角 40"/>
          <p:cNvSpPr/>
          <p:nvPr/>
        </p:nvSpPr>
        <p:spPr>
          <a:xfrm>
            <a:off x="8553450" y="9725025"/>
            <a:ext cx="1278890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/>
              <a:t>团队</a:t>
            </a:r>
            <a:r>
              <a:rPr lang="zh-CN" altLang="en-US" b="1" dirty="0"/>
              <a:t>介绍</a:t>
            </a:r>
            <a:endParaRPr lang="zh-CN" altLang="en-US" b="1" dirty="0"/>
          </a:p>
        </p:txBody>
      </p:sp>
      <p:sp>
        <p:nvSpPr>
          <p:cNvPr id="30" name="左大括号 29"/>
          <p:cNvSpPr/>
          <p:nvPr/>
        </p:nvSpPr>
        <p:spPr>
          <a:xfrm rot="5400000">
            <a:off x="3064510" y="7762240"/>
            <a:ext cx="340995" cy="300101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7" name="左大括号 36"/>
          <p:cNvSpPr/>
          <p:nvPr/>
        </p:nvSpPr>
        <p:spPr>
          <a:xfrm rot="5400000">
            <a:off x="7386320" y="7790180"/>
            <a:ext cx="340995" cy="300101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2" name="等腰三角形 41"/>
          <p:cNvSpPr/>
          <p:nvPr/>
        </p:nvSpPr>
        <p:spPr>
          <a:xfrm rot="10800000">
            <a:off x="11503594" y="10146827"/>
            <a:ext cx="240270" cy="207129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10800000">
            <a:off x="11603289" y="11017412"/>
            <a:ext cx="240270" cy="207129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10800000">
            <a:off x="11603289" y="12180097"/>
            <a:ext cx="240270" cy="207129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4" name="等腰三角形 63"/>
          <p:cNvSpPr/>
          <p:nvPr/>
        </p:nvSpPr>
        <p:spPr>
          <a:xfrm rot="10800000">
            <a:off x="11603289" y="13140852"/>
            <a:ext cx="240270" cy="207129"/>
          </a:xfrm>
          <a:prstGeom prst="triangl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2" name="左大括号 71"/>
          <p:cNvSpPr/>
          <p:nvPr/>
        </p:nvSpPr>
        <p:spPr>
          <a:xfrm rot="5400000">
            <a:off x="11660505" y="12689840"/>
            <a:ext cx="340995" cy="300101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4" name="左大括号 73"/>
          <p:cNvSpPr/>
          <p:nvPr/>
        </p:nvSpPr>
        <p:spPr>
          <a:xfrm rot="5400000">
            <a:off x="12833350" y="-2140585"/>
            <a:ext cx="340995" cy="1975866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5" name="左大括号 94"/>
          <p:cNvSpPr/>
          <p:nvPr/>
        </p:nvSpPr>
        <p:spPr>
          <a:xfrm rot="5400000">
            <a:off x="16370935" y="7639685"/>
            <a:ext cx="340995" cy="300101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6" name="左大括号 95"/>
          <p:cNvSpPr/>
          <p:nvPr/>
        </p:nvSpPr>
        <p:spPr>
          <a:xfrm rot="5400000">
            <a:off x="14632940" y="9262745"/>
            <a:ext cx="340995" cy="222377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7" name="左大括号 96"/>
          <p:cNvSpPr/>
          <p:nvPr/>
        </p:nvSpPr>
        <p:spPr>
          <a:xfrm rot="5400000">
            <a:off x="17984470" y="9262745"/>
            <a:ext cx="340995" cy="2223770"/>
          </a:xfrm>
          <a:prstGeom prst="leftBrace">
            <a:avLst>
              <a:gd name="adj1" fmla="val 111824"/>
              <a:gd name="adj2" fmla="val 52105"/>
            </a:avLst>
          </a:prstGeom>
          <a:solidFill>
            <a:schemeClr val="bg1">
              <a:alpha val="0"/>
            </a:schemeClr>
          </a:solidFill>
          <a:ln w="38100">
            <a:solidFill>
              <a:schemeClr val="bg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095091" y="14571053"/>
            <a:ext cx="11810292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20263635" y="14948497"/>
            <a:ext cx="3446026" cy="607602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/>
          <p:cNvSpPr/>
          <p:nvPr/>
        </p:nvSpPr>
        <p:spPr>
          <a:xfrm>
            <a:off x="12056718" y="14952953"/>
            <a:ext cx="3586480" cy="60369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矩形: 圆角 6"/>
          <p:cNvSpPr/>
          <p:nvPr/>
        </p:nvSpPr>
        <p:spPr>
          <a:xfrm>
            <a:off x="20934238" y="15015710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医生登录系统</a:t>
            </a:r>
            <a:endParaRPr lang="zh-CN" altLang="en-US" b="1" dirty="0"/>
          </a:p>
        </p:txBody>
      </p:sp>
      <p:sp>
        <p:nvSpPr>
          <p:cNvPr id="8" name="等腰三角形 7"/>
          <p:cNvSpPr/>
          <p:nvPr/>
        </p:nvSpPr>
        <p:spPr>
          <a:xfrm rot="10800000">
            <a:off x="21744239" y="15491909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矩形: 圆角 8"/>
          <p:cNvSpPr/>
          <p:nvPr/>
        </p:nvSpPr>
        <p:spPr>
          <a:xfrm>
            <a:off x="20934238" y="17338694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患者信息录入</a:t>
            </a:r>
            <a:endParaRPr lang="zh-CN" altLang="en-US" b="1" dirty="0"/>
          </a:p>
        </p:txBody>
      </p:sp>
      <p:sp>
        <p:nvSpPr>
          <p:cNvPr id="10" name="矩形: 圆角 9"/>
          <p:cNvSpPr/>
          <p:nvPr/>
        </p:nvSpPr>
        <p:spPr>
          <a:xfrm>
            <a:off x="20934238" y="1656120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交互界面</a:t>
            </a:r>
            <a:endParaRPr lang="zh-CN" altLang="en-US" b="1" dirty="0"/>
          </a:p>
        </p:txBody>
      </p:sp>
      <p:sp>
        <p:nvSpPr>
          <p:cNvPr id="11" name="矩形: 圆角 10"/>
          <p:cNvSpPr/>
          <p:nvPr/>
        </p:nvSpPr>
        <p:spPr>
          <a:xfrm>
            <a:off x="20934238" y="15780686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医生信息展示</a:t>
            </a:r>
            <a:endParaRPr lang="zh-CN" altLang="en-US" b="1" dirty="0"/>
          </a:p>
        </p:txBody>
      </p:sp>
      <p:sp>
        <p:nvSpPr>
          <p:cNvPr id="12" name="矩形: 圆角 11"/>
          <p:cNvSpPr/>
          <p:nvPr/>
        </p:nvSpPr>
        <p:spPr>
          <a:xfrm>
            <a:off x="12157850" y="15351379"/>
            <a:ext cx="1610713" cy="558713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患者基本信息</a:t>
            </a:r>
            <a:endParaRPr lang="zh-CN" altLang="en-US" b="1" dirty="0"/>
          </a:p>
        </p:txBody>
      </p:sp>
      <p:sp>
        <p:nvSpPr>
          <p:cNvPr id="13" name="矩形: 圆角 12"/>
          <p:cNvSpPr/>
          <p:nvPr/>
        </p:nvSpPr>
        <p:spPr>
          <a:xfrm>
            <a:off x="13291518" y="16269203"/>
            <a:ext cx="1219199" cy="663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数据获取</a:t>
            </a:r>
            <a:endParaRPr lang="zh-CN" altLang="en-US" b="1" dirty="0"/>
          </a:p>
        </p:txBody>
      </p:sp>
      <p:sp>
        <p:nvSpPr>
          <p:cNvPr id="14" name="矩形: 圆角 13"/>
          <p:cNvSpPr/>
          <p:nvPr/>
        </p:nvSpPr>
        <p:spPr>
          <a:xfrm>
            <a:off x="12129743" y="18651828"/>
            <a:ext cx="897255" cy="732790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增添数据</a:t>
            </a:r>
            <a:endParaRPr lang="zh-CN" altLang="en-US" b="1" dirty="0"/>
          </a:p>
        </p:txBody>
      </p:sp>
      <p:sp>
        <p:nvSpPr>
          <p:cNvPr id="15" name="等腰三角形 14"/>
          <p:cNvSpPr/>
          <p:nvPr/>
        </p:nvSpPr>
        <p:spPr>
          <a:xfrm rot="10800000">
            <a:off x="21744239" y="1624981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等腰三角形 15"/>
          <p:cNvSpPr/>
          <p:nvPr/>
        </p:nvSpPr>
        <p:spPr>
          <a:xfrm rot="10800000">
            <a:off x="21744239" y="1705402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等腰三角形 16"/>
          <p:cNvSpPr/>
          <p:nvPr/>
        </p:nvSpPr>
        <p:spPr>
          <a:xfrm rot="10800000">
            <a:off x="21744239" y="17821506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18" name="矩形: 圆角 17"/>
          <p:cNvSpPr/>
          <p:nvPr/>
        </p:nvSpPr>
        <p:spPr>
          <a:xfrm>
            <a:off x="20934238" y="18104158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左右眼影像导入</a:t>
            </a:r>
            <a:endParaRPr lang="zh-CN" altLang="en-US" b="1" dirty="0"/>
          </a:p>
        </p:txBody>
      </p:sp>
      <p:sp>
        <p:nvSpPr>
          <p:cNvPr id="19" name="矩形: 圆角 18"/>
          <p:cNvSpPr/>
          <p:nvPr/>
        </p:nvSpPr>
        <p:spPr>
          <a:xfrm>
            <a:off x="20934238" y="18855574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诊断记录查看</a:t>
            </a:r>
            <a:endParaRPr lang="zh-CN" altLang="en-US" b="1" dirty="0"/>
          </a:p>
        </p:txBody>
      </p:sp>
      <p:sp>
        <p:nvSpPr>
          <p:cNvPr id="20" name="矩形: 圆角 19"/>
          <p:cNvSpPr/>
          <p:nvPr/>
        </p:nvSpPr>
        <p:spPr>
          <a:xfrm>
            <a:off x="20934238" y="19547125"/>
            <a:ext cx="1880839" cy="42173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/>
              <a:t>图表数据分析</a:t>
            </a:r>
            <a:endParaRPr lang="zh-CN" altLang="en-US" dirty="0"/>
          </a:p>
        </p:txBody>
      </p:sp>
      <p:sp>
        <p:nvSpPr>
          <p:cNvPr id="21" name="矩形: 圆角 20"/>
          <p:cNvSpPr/>
          <p:nvPr/>
        </p:nvSpPr>
        <p:spPr>
          <a:xfrm>
            <a:off x="20838988" y="20245545"/>
            <a:ext cx="2101010" cy="649096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Deepseek</a:t>
            </a:r>
            <a:r>
              <a:rPr lang="zh-CN" altLang="en-US" b="1" dirty="0"/>
              <a:t>知识库辅助诊断</a:t>
            </a:r>
            <a:endParaRPr lang="zh-CN" altLang="en-US" b="1" dirty="0"/>
          </a:p>
        </p:txBody>
      </p:sp>
      <p:sp>
        <p:nvSpPr>
          <p:cNvPr id="23" name="等腰三角形 22"/>
          <p:cNvSpPr/>
          <p:nvPr/>
        </p:nvSpPr>
        <p:spPr>
          <a:xfrm rot="10800000">
            <a:off x="21744239" y="18576265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等腰三角形 23"/>
          <p:cNvSpPr/>
          <p:nvPr/>
        </p:nvSpPr>
        <p:spPr>
          <a:xfrm rot="10800000">
            <a:off x="21744239" y="19312733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等腰三角形 24"/>
          <p:cNvSpPr/>
          <p:nvPr/>
        </p:nvSpPr>
        <p:spPr>
          <a:xfrm rot="10800000">
            <a:off x="21744239" y="20014905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6" name="矩形: 圆角 25"/>
          <p:cNvSpPr/>
          <p:nvPr/>
        </p:nvSpPr>
        <p:spPr>
          <a:xfrm>
            <a:off x="14032159" y="15409502"/>
            <a:ext cx="1610713" cy="473392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双眼影像</a:t>
            </a:r>
            <a:endParaRPr lang="zh-CN" altLang="en-US" b="1" dirty="0"/>
          </a:p>
        </p:txBody>
      </p:sp>
      <p:sp>
        <p:nvSpPr>
          <p:cNvPr id="27" name="矩形: 圆角 26"/>
          <p:cNvSpPr/>
          <p:nvPr/>
        </p:nvSpPr>
        <p:spPr>
          <a:xfrm>
            <a:off x="13498058" y="18720516"/>
            <a:ext cx="850042" cy="663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查询数据</a:t>
            </a:r>
            <a:endParaRPr lang="zh-CN" altLang="en-US" b="1" dirty="0"/>
          </a:p>
        </p:txBody>
      </p:sp>
      <p:sp>
        <p:nvSpPr>
          <p:cNvPr id="28" name="矩形: 圆角 27"/>
          <p:cNvSpPr/>
          <p:nvPr/>
        </p:nvSpPr>
        <p:spPr>
          <a:xfrm>
            <a:off x="14625294" y="18754735"/>
            <a:ext cx="871055" cy="663498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删除数据</a:t>
            </a:r>
            <a:endParaRPr lang="zh-CN" altLang="en-US" b="1" dirty="0"/>
          </a:p>
        </p:txBody>
      </p:sp>
      <p:cxnSp>
        <p:nvCxnSpPr>
          <p:cNvPr id="30" name="连接符: 肘形 29"/>
          <p:cNvCxnSpPr>
            <a:stCxn id="12" idx="2"/>
            <a:endCxn id="13" idx="0"/>
          </p:cNvCxnSpPr>
          <p:nvPr/>
        </p:nvCxnSpPr>
        <p:spPr>
          <a:xfrm rot="16200000" flipH="1">
            <a:off x="13252607" y="15620691"/>
            <a:ext cx="359111" cy="93791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连接符: 肘形 36"/>
          <p:cNvCxnSpPr/>
          <p:nvPr/>
        </p:nvCxnSpPr>
        <p:spPr>
          <a:xfrm rot="5400000">
            <a:off x="14176163" y="15615283"/>
            <a:ext cx="386309" cy="93639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矩形 39"/>
          <p:cNvSpPr/>
          <p:nvPr/>
        </p:nvSpPr>
        <p:spPr>
          <a:xfrm>
            <a:off x="16634523" y="14953530"/>
            <a:ext cx="2938372" cy="603682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矩形: 圆角 40"/>
          <p:cNvSpPr/>
          <p:nvPr/>
        </p:nvSpPr>
        <p:spPr>
          <a:xfrm>
            <a:off x="16838576" y="15130010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后端接受患者个人信息</a:t>
            </a:r>
            <a:endParaRPr lang="zh-CN" altLang="en-US" b="1" dirty="0"/>
          </a:p>
        </p:txBody>
      </p:sp>
      <p:sp>
        <p:nvSpPr>
          <p:cNvPr id="43" name="矩形: 圆角 42"/>
          <p:cNvSpPr/>
          <p:nvPr/>
        </p:nvSpPr>
        <p:spPr>
          <a:xfrm>
            <a:off x="16838576" y="15847464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将患者信息返回数据库</a:t>
            </a:r>
            <a:endParaRPr lang="zh-CN" altLang="en-US" b="1" dirty="0"/>
          </a:p>
        </p:txBody>
      </p:sp>
      <p:sp>
        <p:nvSpPr>
          <p:cNvPr id="44" name="矩形: 圆角 43"/>
          <p:cNvSpPr/>
          <p:nvPr/>
        </p:nvSpPr>
        <p:spPr>
          <a:xfrm>
            <a:off x="16838576" y="16609464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后端接受左眼图片</a:t>
            </a:r>
            <a:endParaRPr lang="zh-CN" altLang="en-US" b="1" dirty="0"/>
          </a:p>
        </p:txBody>
      </p:sp>
      <p:sp>
        <p:nvSpPr>
          <p:cNvPr id="45" name="矩形: 圆角 44"/>
          <p:cNvSpPr/>
          <p:nvPr/>
        </p:nvSpPr>
        <p:spPr>
          <a:xfrm>
            <a:off x="16838576" y="17385542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服务端暂存左眼图片</a:t>
            </a:r>
            <a:endParaRPr lang="zh-CN" altLang="en-US" b="1" dirty="0"/>
          </a:p>
        </p:txBody>
      </p:sp>
      <p:sp>
        <p:nvSpPr>
          <p:cNvPr id="46" name="矩形: 圆角 45"/>
          <p:cNvSpPr/>
          <p:nvPr/>
        </p:nvSpPr>
        <p:spPr>
          <a:xfrm>
            <a:off x="16837438" y="18203528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后端接受右眼图片</a:t>
            </a:r>
            <a:endParaRPr lang="zh-CN" altLang="en-US" b="1" dirty="0"/>
          </a:p>
        </p:txBody>
      </p:sp>
      <p:sp>
        <p:nvSpPr>
          <p:cNvPr id="47" name="矩形: 圆角 46"/>
          <p:cNvSpPr/>
          <p:nvPr/>
        </p:nvSpPr>
        <p:spPr>
          <a:xfrm>
            <a:off x="16837438" y="18979606"/>
            <a:ext cx="2578282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服务端暂存右眼图片</a:t>
            </a:r>
            <a:endParaRPr lang="zh-CN" altLang="en-US" b="1" dirty="0"/>
          </a:p>
        </p:txBody>
      </p:sp>
      <p:sp>
        <p:nvSpPr>
          <p:cNvPr id="48" name="矩形: 圆角 47"/>
          <p:cNvSpPr/>
          <p:nvPr/>
        </p:nvSpPr>
        <p:spPr>
          <a:xfrm>
            <a:off x="16837438" y="19770181"/>
            <a:ext cx="2578282" cy="775199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后端调用</a:t>
            </a:r>
            <a:r>
              <a:rPr lang="en-US" altLang="zh-CN" b="1" dirty="0"/>
              <a:t>D</a:t>
            </a:r>
            <a:r>
              <a:rPr lang="en-US" altLang="zh-CN" b="1" dirty="0" err="1"/>
              <a:t>eepseek</a:t>
            </a:r>
            <a:r>
              <a:rPr lang="zh-CN" altLang="en-US" b="1" dirty="0"/>
              <a:t>，</a:t>
            </a:r>
            <a:br>
              <a:rPr lang="en-US" altLang="zh-CN" b="1" dirty="0"/>
            </a:br>
            <a:r>
              <a:rPr lang="zh-CN" altLang="en-US" b="1" dirty="0"/>
              <a:t>返回处理结果</a:t>
            </a:r>
            <a:endParaRPr lang="zh-CN" altLang="en-US" b="1" dirty="0"/>
          </a:p>
        </p:txBody>
      </p:sp>
      <p:sp>
        <p:nvSpPr>
          <p:cNvPr id="50" name="等腰三角形 49"/>
          <p:cNvSpPr/>
          <p:nvPr/>
        </p:nvSpPr>
        <p:spPr>
          <a:xfrm rot="10800000">
            <a:off x="17986773" y="15600830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10800000">
            <a:off x="17985838" y="16321517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10800000">
            <a:off x="17985838" y="17093644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10800000">
            <a:off x="17985838" y="17864412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10800000">
            <a:off x="17985838" y="18688478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10800000">
            <a:off x="17985838" y="19460009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9" name="连接符: 肘形 58"/>
          <p:cNvCxnSpPr>
            <a:endCxn id="14" idx="0"/>
          </p:cNvCxnSpPr>
          <p:nvPr/>
        </p:nvCxnSpPr>
        <p:spPr>
          <a:xfrm rot="5400000">
            <a:off x="12396256" y="17116472"/>
            <a:ext cx="1717894" cy="1352892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连接符: 肘形 62"/>
          <p:cNvCxnSpPr>
            <a:endCxn id="27" idx="0"/>
          </p:cNvCxnSpPr>
          <p:nvPr/>
        </p:nvCxnSpPr>
        <p:spPr>
          <a:xfrm rot="5400000">
            <a:off x="12971753" y="17765368"/>
            <a:ext cx="1906905" cy="3175"/>
          </a:xfrm>
          <a:prstGeom prst="bentConnector3">
            <a:avLst>
              <a:gd name="adj1" fmla="val 500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连接符: 肘形 64"/>
          <p:cNvCxnSpPr>
            <a:endCxn id="28" idx="0"/>
          </p:cNvCxnSpPr>
          <p:nvPr/>
        </p:nvCxnSpPr>
        <p:spPr>
          <a:xfrm rot="5400000" flipV="1">
            <a:off x="13531188" y="17224983"/>
            <a:ext cx="1927860" cy="1131570"/>
          </a:xfrm>
          <a:prstGeom prst="bentConnector3">
            <a:avLst>
              <a:gd name="adj1" fmla="val 500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箭头: 左右 66"/>
          <p:cNvSpPr/>
          <p:nvPr/>
        </p:nvSpPr>
        <p:spPr>
          <a:xfrm>
            <a:off x="15859704" y="17486417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8" name="箭头: 左右 67"/>
          <p:cNvSpPr/>
          <p:nvPr/>
        </p:nvSpPr>
        <p:spPr>
          <a:xfrm>
            <a:off x="19619386" y="17533041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3" name="矩形: 圆角 72"/>
          <p:cNvSpPr/>
          <p:nvPr/>
        </p:nvSpPr>
        <p:spPr>
          <a:xfrm>
            <a:off x="13118064" y="14391439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b="1" dirty="0"/>
              <a:t>数据端</a:t>
            </a:r>
            <a:endParaRPr lang="zh-CN" altLang="en-US" b="1" dirty="0"/>
          </a:p>
        </p:txBody>
      </p:sp>
      <p:sp>
        <p:nvSpPr>
          <p:cNvPr id="74" name="矩形: 圆角 73"/>
          <p:cNvSpPr/>
          <p:nvPr/>
        </p:nvSpPr>
        <p:spPr>
          <a:xfrm>
            <a:off x="17454624" y="14361661"/>
            <a:ext cx="1444811" cy="421738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b="1" dirty="0"/>
              <a:t>FLASK</a:t>
            </a:r>
            <a:r>
              <a:rPr lang="zh-CN" altLang="en-US" b="1" dirty="0"/>
              <a:t>后端</a:t>
            </a:r>
            <a:endParaRPr lang="zh-CN" altLang="en-US" b="1" dirty="0"/>
          </a:p>
        </p:txBody>
      </p:sp>
      <p:sp>
        <p:nvSpPr>
          <p:cNvPr id="75" name="矩形: 圆角 74"/>
          <p:cNvSpPr/>
          <p:nvPr/>
        </p:nvSpPr>
        <p:spPr>
          <a:xfrm>
            <a:off x="21123705" y="14310416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b="1" dirty="0"/>
              <a:t>Web</a:t>
            </a:r>
            <a:r>
              <a:rPr lang="zh-CN" altLang="en-US" b="1" dirty="0"/>
              <a:t>前端</a:t>
            </a:r>
            <a:endParaRPr lang="zh-CN" altLang="en-US" b="1" dirty="0"/>
          </a:p>
        </p:txBody>
      </p:sp>
      <p:sp>
        <p:nvSpPr>
          <p:cNvPr id="82" name="矩形: 圆角 81"/>
          <p:cNvSpPr/>
          <p:nvPr/>
        </p:nvSpPr>
        <p:spPr>
          <a:xfrm>
            <a:off x="10380953" y="14460828"/>
            <a:ext cx="815340" cy="6530340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000" b="1" dirty="0"/>
              <a:t>数据管理</a:t>
            </a:r>
            <a:endParaRPr lang="zh-CN" altLang="en-US" sz="4000" b="1" dirty="0"/>
          </a:p>
        </p:txBody>
      </p:sp>
      <p:sp>
        <p:nvSpPr>
          <p:cNvPr id="83" name="矩形: 圆角 82"/>
          <p:cNvSpPr/>
          <p:nvPr/>
        </p:nvSpPr>
        <p:spPr>
          <a:xfrm>
            <a:off x="24625276" y="14560691"/>
            <a:ext cx="757672" cy="642966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lang="zh-CN" altLang="en-US" sz="4000" b="1" dirty="0"/>
              <a:t>前端交互</a:t>
            </a:r>
            <a:endParaRPr lang="zh-CN" altLang="en-US" sz="4000" b="1" dirty="0"/>
          </a:p>
        </p:txBody>
      </p:sp>
      <p:sp>
        <p:nvSpPr>
          <p:cNvPr id="84" name="箭头: 左右 83"/>
          <p:cNvSpPr/>
          <p:nvPr/>
        </p:nvSpPr>
        <p:spPr>
          <a:xfrm>
            <a:off x="23874041" y="15323508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5" name="箭头: 左右 84"/>
          <p:cNvSpPr/>
          <p:nvPr/>
        </p:nvSpPr>
        <p:spPr>
          <a:xfrm>
            <a:off x="23800857" y="17417273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6" name="箭头: 左右 85"/>
          <p:cNvSpPr/>
          <p:nvPr/>
        </p:nvSpPr>
        <p:spPr>
          <a:xfrm>
            <a:off x="23860716" y="19510527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7" name="箭头: 左右 86"/>
          <p:cNvSpPr/>
          <p:nvPr/>
        </p:nvSpPr>
        <p:spPr>
          <a:xfrm>
            <a:off x="11298749" y="15362750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8" name="箭头: 左右 87"/>
          <p:cNvSpPr/>
          <p:nvPr/>
        </p:nvSpPr>
        <p:spPr>
          <a:xfrm>
            <a:off x="11350293" y="17196544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9" name="箭头: 左右 88"/>
          <p:cNvSpPr/>
          <p:nvPr/>
        </p:nvSpPr>
        <p:spPr>
          <a:xfrm>
            <a:off x="11286870" y="19454690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2107518" y="13949653"/>
            <a:ext cx="206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管理层</a:t>
            </a:r>
            <a:r>
              <a:rPr lang="en-US" altLang="zh-CN" b="1" i="1" dirty="0"/>
              <a:t>/</a:t>
            </a:r>
            <a:r>
              <a:rPr lang="zh-CN" altLang="en-US" b="1" i="1" dirty="0"/>
              <a:t>技术层</a:t>
            </a:r>
            <a:endParaRPr lang="zh-CN" altLang="en-US" b="1" i="1" dirty="0"/>
          </a:p>
        </p:txBody>
      </p:sp>
      <p:sp>
        <p:nvSpPr>
          <p:cNvPr id="58" name="文本框 57"/>
          <p:cNvSpPr txBox="1"/>
          <p:nvPr/>
        </p:nvSpPr>
        <p:spPr>
          <a:xfrm>
            <a:off x="22664982" y="13924114"/>
            <a:ext cx="20650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 i="1" dirty="0"/>
              <a:t>应用层</a:t>
            </a:r>
            <a:endParaRPr lang="zh-CN" altLang="en-US" b="1" i="1" dirty="0"/>
          </a:p>
        </p:txBody>
      </p:sp>
      <p:sp>
        <p:nvSpPr>
          <p:cNvPr id="3" name="矩形: 圆角 2"/>
          <p:cNvSpPr/>
          <p:nvPr/>
        </p:nvSpPr>
        <p:spPr>
          <a:xfrm>
            <a:off x="12038938" y="12925775"/>
            <a:ext cx="11670723" cy="754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12051638" y="13098753"/>
            <a:ext cx="1267142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直观的诊断热力图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创新技术架构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快捷打印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直观的操作界面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DeepSeek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眼底知识库 </a:t>
            </a:r>
            <a:r>
              <a:rPr lang="en-US" altLang="zh-CN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| </a:t>
            </a:r>
            <a:r>
              <a:rPr lang="zh-CN" altLang="en-US" sz="20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图表可视化</a:t>
            </a:r>
            <a:endParaRPr lang="zh-CN" altLang="en-US" sz="20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2" name="箭头: 上 21"/>
          <p:cNvSpPr/>
          <p:nvPr/>
        </p:nvSpPr>
        <p:spPr>
          <a:xfrm>
            <a:off x="14320043" y="13825085"/>
            <a:ext cx="380677" cy="369332"/>
          </a:xfrm>
          <a:prstGeom prst="upArrow">
            <a:avLst>
              <a:gd name="adj1" fmla="val 50000"/>
              <a:gd name="adj2" fmla="val 40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2" name="箭头: 上 61"/>
          <p:cNvSpPr/>
          <p:nvPr/>
        </p:nvSpPr>
        <p:spPr>
          <a:xfrm>
            <a:off x="17883189" y="13819364"/>
            <a:ext cx="380677" cy="369332"/>
          </a:xfrm>
          <a:prstGeom prst="upArrow">
            <a:avLst>
              <a:gd name="adj1" fmla="val 50000"/>
              <a:gd name="adj2" fmla="val 40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4" name="箭头: 上 63"/>
          <p:cNvSpPr/>
          <p:nvPr/>
        </p:nvSpPr>
        <p:spPr>
          <a:xfrm>
            <a:off x="21227939" y="13816590"/>
            <a:ext cx="380677" cy="369332"/>
          </a:xfrm>
          <a:prstGeom prst="upArrow">
            <a:avLst>
              <a:gd name="adj1" fmla="val 50000"/>
              <a:gd name="adj2" fmla="val 4054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6" name="矩形: 圆角 65"/>
          <p:cNvSpPr/>
          <p:nvPr/>
        </p:nvSpPr>
        <p:spPr>
          <a:xfrm>
            <a:off x="12069418" y="21879768"/>
            <a:ext cx="11652943" cy="754066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29" name="文本框 28"/>
          <p:cNvSpPr txBox="1"/>
          <p:nvPr/>
        </p:nvSpPr>
        <p:spPr>
          <a:xfrm>
            <a:off x="13588337" y="22035667"/>
            <a:ext cx="8741868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利用深度学习技术，构建高效、精准的眼科疾病诊断平台</a:t>
            </a:r>
            <a:endParaRPr lang="zh-CN" altLang="en-US" sz="2400" b="1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9" name="箭头: 左右 68"/>
          <p:cNvSpPr/>
          <p:nvPr/>
        </p:nvSpPr>
        <p:spPr>
          <a:xfrm rot="5400000">
            <a:off x="14280434" y="21263839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0" name="箭头: 左右 69"/>
          <p:cNvSpPr/>
          <p:nvPr/>
        </p:nvSpPr>
        <p:spPr>
          <a:xfrm rot="5400000">
            <a:off x="17759967" y="21263146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1" name="箭头: 左右 70"/>
          <p:cNvSpPr/>
          <p:nvPr/>
        </p:nvSpPr>
        <p:spPr>
          <a:xfrm rot="5400000">
            <a:off x="21588606" y="21253802"/>
            <a:ext cx="614006" cy="377995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34" name="图片 3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690828" y="16793151"/>
            <a:ext cx="556474" cy="1317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矩形 37"/>
          <p:cNvSpPr/>
          <p:nvPr/>
        </p:nvSpPr>
        <p:spPr>
          <a:xfrm>
            <a:off x="24008053" y="13653743"/>
            <a:ext cx="3586480" cy="64573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3893" y="10176483"/>
            <a:ext cx="2526665" cy="6405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highlight>
                <a:srgbClr val="FFFF00"/>
              </a:highlight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5132023" y="13653108"/>
            <a:ext cx="8336280" cy="645795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7825078" y="16795088"/>
            <a:ext cx="1458595" cy="8801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音频读写</a:t>
            </a:r>
            <a:b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</a:br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与去噪优化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10001223" y="14958053"/>
            <a:ext cx="1625600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问题一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10001223" y="16120853"/>
            <a:ext cx="1625600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问题二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10001223" y="17385003"/>
            <a:ext cx="1625600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问题三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0001223" y="18511253"/>
            <a:ext cx="1625600" cy="60706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问题四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5445713" y="14958053"/>
            <a:ext cx="3463925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提取属性指标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19" name="矩形: 圆角 40"/>
          <p:cNvSpPr/>
          <p:nvPr/>
        </p:nvSpPr>
        <p:spPr>
          <a:xfrm>
            <a:off x="19952308" y="14958053"/>
            <a:ext cx="3325495" cy="67119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构建复合评分函数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0" name="矩形: 圆角 6"/>
          <p:cNvSpPr/>
          <p:nvPr/>
        </p:nvSpPr>
        <p:spPr>
          <a:xfrm>
            <a:off x="12337438" y="14958053"/>
            <a:ext cx="21564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音频编码格式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&amp;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属性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1" name="矩形: 圆角 6"/>
          <p:cNvSpPr/>
          <p:nvPr/>
        </p:nvSpPr>
        <p:spPr>
          <a:xfrm>
            <a:off x="24733858" y="14958053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每种格式综合得分，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“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平衡最优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”</a:t>
            </a:r>
            <a:endParaRPr lang="en-US" altLang="zh-CN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2" name="矩形: 圆角 6"/>
          <p:cNvSpPr/>
          <p:nvPr/>
        </p:nvSpPr>
        <p:spPr>
          <a:xfrm>
            <a:off x="12337438" y="16120853"/>
            <a:ext cx="21564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附件一音频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3" name="矩形: 圆角 40"/>
          <p:cNvSpPr/>
          <p:nvPr/>
        </p:nvSpPr>
        <p:spPr>
          <a:xfrm>
            <a:off x="15445713" y="16120853"/>
            <a:ext cx="272669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对数回归分析参数</a:t>
            </a:r>
            <a:b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</a:b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对文件大小和音质的影响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4" name="矩形: 圆角 40"/>
          <p:cNvSpPr/>
          <p:nvPr/>
        </p:nvSpPr>
        <p:spPr>
          <a:xfrm>
            <a:off x="18705803" y="16120853"/>
            <a:ext cx="227076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构建双通道评分系统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5" name="矩形: 圆角 6"/>
          <p:cNvSpPr/>
          <p:nvPr/>
        </p:nvSpPr>
        <p:spPr>
          <a:xfrm>
            <a:off x="24733858" y="16120853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每种类型推荐参数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6" name="矩形: 圆角 40"/>
          <p:cNvSpPr/>
          <p:nvPr/>
        </p:nvSpPr>
        <p:spPr>
          <a:xfrm>
            <a:off x="21436303" y="16120718"/>
            <a:ext cx="186944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评分排序找最优组合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7" name="矩形: 圆角 6"/>
          <p:cNvSpPr/>
          <p:nvPr/>
        </p:nvSpPr>
        <p:spPr>
          <a:xfrm>
            <a:off x="12337438" y="17346903"/>
            <a:ext cx="21564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原始音频→波形图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8" name="矩形: 圆角 40"/>
          <p:cNvSpPr/>
          <p:nvPr/>
        </p:nvSpPr>
        <p:spPr>
          <a:xfrm>
            <a:off x="15413963" y="17348453"/>
            <a:ext cx="2492375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识别类型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+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音频特征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9" name="矩形: 圆角 40"/>
          <p:cNvSpPr/>
          <p:nvPr/>
        </p:nvSpPr>
        <p:spPr>
          <a:xfrm>
            <a:off x="18324803" y="17348173"/>
            <a:ext cx="2079625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匹配评分系统，</a:t>
            </a:r>
            <a:b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</a:b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寻找最优参数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30" name="矩形: 圆角 40"/>
          <p:cNvSpPr/>
          <p:nvPr/>
        </p:nvSpPr>
        <p:spPr>
          <a:xfrm>
            <a:off x="20942273" y="17348453"/>
            <a:ext cx="229997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输出最佳参数组合、</a:t>
            </a:r>
            <a:b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</a:b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估计得分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31" name="矩形: 圆角 6"/>
          <p:cNvSpPr/>
          <p:nvPr/>
        </p:nvSpPr>
        <p:spPr>
          <a:xfrm>
            <a:off x="24733858" y="17348453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编码方案、自适应参数设置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2" name="矩形: 圆角 6"/>
          <p:cNvSpPr/>
          <p:nvPr/>
        </p:nvSpPr>
        <p:spPr>
          <a:xfrm>
            <a:off x="12337438" y="18511253"/>
            <a:ext cx="21564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附件二音频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3" name="矩形: 圆角 40"/>
          <p:cNvSpPr/>
          <p:nvPr/>
        </p:nvSpPr>
        <p:spPr>
          <a:xfrm>
            <a:off x="15401263" y="18511253"/>
            <a:ext cx="203454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分析提取特征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4" name="矩形: 圆角 40"/>
          <p:cNvSpPr/>
          <p:nvPr/>
        </p:nvSpPr>
        <p:spPr>
          <a:xfrm>
            <a:off x="17906973" y="18511253"/>
            <a:ext cx="249682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识别噪声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+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量化强度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35" name="矩形: 圆角 40"/>
          <p:cNvSpPr/>
          <p:nvPr/>
        </p:nvSpPr>
        <p:spPr>
          <a:xfrm>
            <a:off x="20942273" y="18511253"/>
            <a:ext cx="229997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动态调节降噪参数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6" name="矩形: 圆角 6"/>
          <p:cNvSpPr/>
          <p:nvPr/>
        </p:nvSpPr>
        <p:spPr>
          <a:xfrm>
            <a:off x="24733858" y="18511253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噪声类型、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SNR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、去噪音频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73" name="矩形: 圆角 72"/>
          <p:cNvSpPr/>
          <p:nvPr/>
        </p:nvSpPr>
        <p:spPr>
          <a:xfrm>
            <a:off x="12608159" y="14001549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输入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18352743" y="14059508"/>
            <a:ext cx="1894840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中间步骤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24928625" y="13974501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输出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2" name="矩形: 圆角 6"/>
          <p:cNvSpPr/>
          <p:nvPr/>
        </p:nvSpPr>
        <p:spPr>
          <a:xfrm>
            <a:off x="12334263" y="17348453"/>
            <a:ext cx="21564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原始音频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→波形图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9496398" y="14443048"/>
            <a:ext cx="504825" cy="5589905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14803438" y="1519538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14803438" y="1635806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0">
            <a:off x="14803438" y="1756647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5400000">
            <a:off x="14803438" y="1877487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5400000">
            <a:off x="23618124" y="1519538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23618124" y="1635806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23618124" y="1758361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400000">
            <a:off x="23618124" y="1871137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5" name="等腰三角形 54"/>
          <p:cNvSpPr/>
          <p:nvPr/>
        </p:nvSpPr>
        <p:spPr>
          <a:xfrm rot="5400000">
            <a:off x="19351088" y="15188999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3" name="等腰三角形 52"/>
          <p:cNvSpPr/>
          <p:nvPr/>
        </p:nvSpPr>
        <p:spPr>
          <a:xfrm rot="5400000">
            <a:off x="18001713" y="17548024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4" name="等腰三角形 53"/>
          <p:cNvSpPr/>
          <p:nvPr/>
        </p:nvSpPr>
        <p:spPr>
          <a:xfrm rot="5400000">
            <a:off x="17554038" y="18704994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6" name="等腰三角形 55"/>
          <p:cNvSpPr/>
          <p:nvPr/>
        </p:nvSpPr>
        <p:spPr>
          <a:xfrm rot="5400000">
            <a:off x="20535998" y="18707534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7" name="等腰三角形 56"/>
          <p:cNvSpPr/>
          <p:nvPr/>
        </p:nvSpPr>
        <p:spPr>
          <a:xfrm rot="5400000">
            <a:off x="20535998" y="17602634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8" name="等腰三角形 57"/>
          <p:cNvSpPr/>
          <p:nvPr/>
        </p:nvSpPr>
        <p:spPr>
          <a:xfrm rot="5400000">
            <a:off x="18317183" y="16333443"/>
            <a:ext cx="283845" cy="21272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9" name="等腰三角形 58"/>
          <p:cNvSpPr/>
          <p:nvPr/>
        </p:nvSpPr>
        <p:spPr>
          <a:xfrm rot="5400000">
            <a:off x="21069398" y="16358669"/>
            <a:ext cx="246773" cy="212735"/>
          </a:xfrm>
          <a:prstGeom prst="triangle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18316575" y="7129780"/>
            <a:ext cx="119995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矩形 9"/>
          <p:cNvSpPr/>
          <p:nvPr/>
        </p:nvSpPr>
        <p:spPr>
          <a:xfrm>
            <a:off x="11529060" y="13653770"/>
            <a:ext cx="4756150" cy="740981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8" name="矩形 37"/>
          <p:cNvSpPr/>
          <p:nvPr/>
        </p:nvSpPr>
        <p:spPr>
          <a:xfrm>
            <a:off x="23684865" y="13697585"/>
            <a:ext cx="3586480" cy="736663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7" name="矩形 36"/>
          <p:cNvSpPr/>
          <p:nvPr/>
        </p:nvSpPr>
        <p:spPr>
          <a:xfrm>
            <a:off x="2153893" y="10176483"/>
            <a:ext cx="2526665" cy="640524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highlight>
                <a:srgbClr val="FFFF00"/>
              </a:highlight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0" name="矩形 39"/>
          <p:cNvSpPr/>
          <p:nvPr/>
        </p:nvSpPr>
        <p:spPr>
          <a:xfrm>
            <a:off x="17229455" y="13653770"/>
            <a:ext cx="5432425" cy="740981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5" name="圆角矩形 4"/>
          <p:cNvSpPr/>
          <p:nvPr/>
        </p:nvSpPr>
        <p:spPr>
          <a:xfrm>
            <a:off x="6609053" y="16826838"/>
            <a:ext cx="1458595" cy="880110"/>
          </a:xfrm>
          <a:prstGeom prst="round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5G</a:t>
            </a:r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通信</a:t>
            </a:r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决策优化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6" name="矩形 5"/>
          <p:cNvSpPr/>
          <p:nvPr/>
        </p:nvSpPr>
        <p:spPr>
          <a:xfrm>
            <a:off x="8785198" y="14990400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问题一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8785198" y="16153200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问题二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8" name="矩形 7"/>
          <p:cNvSpPr/>
          <p:nvPr/>
        </p:nvSpPr>
        <p:spPr>
          <a:xfrm>
            <a:off x="8785198" y="17315999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问题三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8785198" y="18478801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问题四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1" name="矩形: 圆角 40"/>
          <p:cNvSpPr/>
          <p:nvPr/>
        </p:nvSpPr>
        <p:spPr>
          <a:xfrm>
            <a:off x="17542801" y="14990400"/>
            <a:ext cx="446400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资源块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分配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0" name="矩形: 圆角 6"/>
          <p:cNvSpPr/>
          <p:nvPr/>
        </p:nvSpPr>
        <p:spPr>
          <a:xfrm>
            <a:off x="11929745" y="14990400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静态、单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基站</a:t>
            </a:r>
            <a:endParaRPr lang="zh-CN" altLang="en-US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1" name="矩形: 圆角 6"/>
          <p:cNvSpPr/>
          <p:nvPr/>
        </p:nvSpPr>
        <p:spPr>
          <a:xfrm>
            <a:off x="32254163" y="149586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每种格式综合得分，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“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平衡最优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”</a:t>
            </a:r>
            <a:endParaRPr lang="en-US" altLang="zh-CN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2" name="矩形: 圆角 6"/>
          <p:cNvSpPr/>
          <p:nvPr/>
        </p:nvSpPr>
        <p:spPr>
          <a:xfrm>
            <a:off x="11929745" y="16153200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</a:rPr>
              <a:t>动态、单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</a:rPr>
              <a:t>基站</a:t>
            </a:r>
            <a:endParaRPr lang="zh-CN" altLang="en-US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3" name="矩形: 圆角 40"/>
          <p:cNvSpPr/>
          <p:nvPr/>
        </p:nvSpPr>
        <p:spPr>
          <a:xfrm>
            <a:off x="17542801" y="16153200"/>
            <a:ext cx="446400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每轮决策的资源块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分配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25" name="矩形: 圆角 6"/>
          <p:cNvSpPr/>
          <p:nvPr/>
        </p:nvSpPr>
        <p:spPr>
          <a:xfrm>
            <a:off x="32254163" y="161214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每种类型推荐参数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28" name="矩形: 圆角 40"/>
          <p:cNvSpPr/>
          <p:nvPr/>
        </p:nvSpPr>
        <p:spPr>
          <a:xfrm>
            <a:off x="17542801" y="17315999"/>
            <a:ext cx="4464000" cy="67754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每轮决策的资源块分配、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不同基站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发射功率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31" name="矩形: 圆角 6"/>
          <p:cNvSpPr/>
          <p:nvPr/>
        </p:nvSpPr>
        <p:spPr>
          <a:xfrm>
            <a:off x="32254163" y="173490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编码方案、自适应参数设置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2" name="矩形: 圆角 6"/>
          <p:cNvSpPr/>
          <p:nvPr/>
        </p:nvSpPr>
        <p:spPr>
          <a:xfrm>
            <a:off x="11929745" y="18478801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动态，多个微</a:t>
            </a:r>
            <a:r>
              <a:rPr lang="en-US" altLang="zh-CN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宏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基站</a:t>
            </a:r>
            <a:endParaRPr lang="zh-CN" altLang="en-US" dirty="0">
              <a:latin typeface="方正大标宋简体" panose="02000000000000000000" charset="-122"/>
              <a:ea typeface="方正大标宋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33" name="矩形: 圆角 40"/>
          <p:cNvSpPr/>
          <p:nvPr/>
        </p:nvSpPr>
        <p:spPr>
          <a:xfrm>
            <a:off x="17542801" y="18478801"/>
            <a:ext cx="4464000" cy="9023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每轮决策的资源块分配、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不同基站发射功率、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  <a:sym typeface="+mn-ea"/>
            </a:endParaRPr>
          </a:p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用户接入基站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方式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6" name="矩形: 圆角 6"/>
          <p:cNvSpPr/>
          <p:nvPr/>
        </p:nvSpPr>
        <p:spPr>
          <a:xfrm>
            <a:off x="32254163" y="18511888"/>
            <a:ext cx="2062800" cy="681355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噪声类型、</a:t>
            </a:r>
            <a:r>
              <a:rPr lang="en-US" altLang="zh-CN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SNR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、去噪音频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73" name="矩形: 圆角 72"/>
          <p:cNvSpPr/>
          <p:nvPr/>
        </p:nvSpPr>
        <p:spPr>
          <a:xfrm>
            <a:off x="12804775" y="14001750"/>
            <a:ext cx="2033905" cy="473075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问题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情景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4" name="矩形: 圆角 73"/>
          <p:cNvSpPr/>
          <p:nvPr/>
        </p:nvSpPr>
        <p:spPr>
          <a:xfrm>
            <a:off x="18933768" y="14051888"/>
            <a:ext cx="1894840" cy="421640"/>
          </a:xfrm>
          <a:prstGeom prst="round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做出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决策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75" name="矩形: 圆角 74"/>
          <p:cNvSpPr/>
          <p:nvPr/>
        </p:nvSpPr>
        <p:spPr>
          <a:xfrm>
            <a:off x="32448930" y="13975136"/>
            <a:ext cx="1610713" cy="473392"/>
          </a:xfrm>
          <a:prstGeom prst="round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输出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2" name="矩形: 圆角 6"/>
          <p:cNvSpPr/>
          <p:nvPr/>
        </p:nvSpPr>
        <p:spPr>
          <a:xfrm>
            <a:off x="11925935" y="17315999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动态、多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</a:rPr>
              <a:t>基站</a:t>
            </a:r>
            <a:endParaRPr lang="zh-CN" altLang="en-US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</p:txBody>
      </p:sp>
      <p:sp>
        <p:nvSpPr>
          <p:cNvPr id="44" name="左大括号 43"/>
          <p:cNvSpPr/>
          <p:nvPr/>
        </p:nvSpPr>
        <p:spPr>
          <a:xfrm>
            <a:off x="8280400" y="14474825"/>
            <a:ext cx="504825" cy="6085205"/>
          </a:xfrm>
          <a:prstGeom prst="leftBrace">
            <a:avLst>
              <a:gd name="adj1" fmla="val 128427"/>
              <a:gd name="adj2" fmla="val 46947"/>
            </a:avLst>
          </a:prstGeom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5" name="等腰三角形 44"/>
          <p:cNvSpPr/>
          <p:nvPr/>
        </p:nvSpPr>
        <p:spPr>
          <a:xfrm rot="5400000">
            <a:off x="16589600" y="15196017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6" name="等腰三角形 45"/>
          <p:cNvSpPr/>
          <p:nvPr/>
        </p:nvSpPr>
        <p:spPr>
          <a:xfrm rot="5400000">
            <a:off x="16589600" y="16358702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7" name="等腰三角形 46"/>
          <p:cNvSpPr/>
          <p:nvPr/>
        </p:nvSpPr>
        <p:spPr>
          <a:xfrm rot="5400000">
            <a:off x="16589600" y="17567107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8" name="等腰三角形 47"/>
          <p:cNvSpPr/>
          <p:nvPr/>
        </p:nvSpPr>
        <p:spPr>
          <a:xfrm rot="5400000">
            <a:off x="16589600" y="18775512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49" name="等腰三角形 48"/>
          <p:cNvSpPr/>
          <p:nvPr/>
        </p:nvSpPr>
        <p:spPr>
          <a:xfrm rot="5400000">
            <a:off x="31138429" y="1519601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0" name="等腰三角形 49"/>
          <p:cNvSpPr/>
          <p:nvPr/>
        </p:nvSpPr>
        <p:spPr>
          <a:xfrm rot="5400000">
            <a:off x="31138429" y="1635870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1" name="等腰三角形 50"/>
          <p:cNvSpPr/>
          <p:nvPr/>
        </p:nvSpPr>
        <p:spPr>
          <a:xfrm rot="5400000">
            <a:off x="31138429" y="1758425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2" name="等腰三角形 51"/>
          <p:cNvSpPr/>
          <p:nvPr/>
        </p:nvSpPr>
        <p:spPr>
          <a:xfrm rot="5400000">
            <a:off x="31138429" y="1871201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矩形 1"/>
          <p:cNvSpPr/>
          <p:nvPr/>
        </p:nvSpPr>
        <p:spPr>
          <a:xfrm>
            <a:off x="8785198" y="19641601"/>
            <a:ext cx="1625600" cy="676800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问题</a:t>
            </a:r>
            <a:r>
              <a:rPr lang="zh-CN" altLang="en-US" b="1">
                <a:latin typeface="方正大标宋简体" panose="02000000000000000000" charset="-122"/>
                <a:ea typeface="方正大标宋简体" panose="02000000000000000000" charset="-122"/>
              </a:rPr>
              <a:t>五</a:t>
            </a:r>
            <a:endParaRPr lang="zh-CN" altLang="en-US" b="1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" name="矩形: 圆角 6"/>
          <p:cNvSpPr/>
          <p:nvPr/>
        </p:nvSpPr>
        <p:spPr>
          <a:xfrm>
            <a:off x="11929745" y="19641601"/>
            <a:ext cx="3790950" cy="6768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动态，多个微</a:t>
            </a:r>
            <a:r>
              <a:rPr lang="en-US" altLang="zh-CN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/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宏基站，考虑</a:t>
            </a:r>
            <a:r>
              <a:rPr lang="zh-CN" altLang="en-US" dirty="0">
                <a:latin typeface="方正大标宋简体" panose="02000000000000000000" charset="-122"/>
                <a:ea typeface="方正大标宋简体" panose="02000000000000000000" charset="-122"/>
                <a:cs typeface="Arial" panose="020B0604020202020204" pitchFamily="34" charset="0"/>
              </a:rPr>
              <a:t>能耗</a:t>
            </a:r>
            <a:endParaRPr lang="zh-CN" altLang="en-US" dirty="0">
              <a:latin typeface="方正大标宋简体" panose="02000000000000000000" charset="-122"/>
              <a:ea typeface="方正大标宋简体" panose="02000000000000000000" charset="-122"/>
              <a:cs typeface="Arial" panose="020B0604020202020204" pitchFamily="34" charset="0"/>
            </a:endParaRPr>
          </a:p>
        </p:txBody>
      </p:sp>
      <p:sp>
        <p:nvSpPr>
          <p:cNvPr id="4" name="等腰三角形 3"/>
          <p:cNvSpPr/>
          <p:nvPr/>
        </p:nvSpPr>
        <p:spPr>
          <a:xfrm rot="5400000">
            <a:off x="16589600" y="19902002"/>
            <a:ext cx="240270" cy="207129"/>
          </a:xfrm>
          <a:prstGeom prst="triangle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31762065" y="21390610"/>
            <a:ext cx="193421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棕色</a:t>
            </a:r>
            <a:r>
              <a:rPr lang="zh-CN" altLang="en-US"/>
              <a:t>系列</a:t>
            </a:r>
            <a:endParaRPr lang="zh-CN" altLang="en-US"/>
          </a:p>
        </p:txBody>
      </p:sp>
      <p:sp>
        <p:nvSpPr>
          <p:cNvPr id="14" name="矩形: 圆角 40"/>
          <p:cNvSpPr/>
          <p:nvPr/>
        </p:nvSpPr>
        <p:spPr>
          <a:xfrm>
            <a:off x="17542801" y="19641601"/>
            <a:ext cx="4464000" cy="902335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每轮决策的资源块分配、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</a:endParaRPr>
          </a:p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  <a:cs typeface="方正大标宋简体" panose="02000000000000000000" charset="-122"/>
                <a:sym typeface="+mn-ea"/>
              </a:rPr>
              <a:t>不同基站发射功率、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  <a:cs typeface="方正大标宋简体" panose="02000000000000000000" charset="-122"/>
              <a:sym typeface="+mn-ea"/>
            </a:endParaRPr>
          </a:p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用户接入基站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方式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15" name="右大括号 14"/>
          <p:cNvSpPr/>
          <p:nvPr/>
        </p:nvSpPr>
        <p:spPr>
          <a:xfrm>
            <a:off x="23013035" y="15111730"/>
            <a:ext cx="383540" cy="4038600"/>
          </a:xfrm>
          <a:prstGeom prst="rightBrace">
            <a:avLst>
              <a:gd name="adj1" fmla="val 81838"/>
              <a:gd name="adj2" fmla="val 50000"/>
            </a:avLst>
          </a:prstGeom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6" name="直接箭头连接符 15"/>
          <p:cNvCxnSpPr/>
          <p:nvPr/>
        </p:nvCxnSpPr>
        <p:spPr>
          <a:xfrm>
            <a:off x="22802215" y="19966305"/>
            <a:ext cx="609600" cy="0"/>
          </a:xfrm>
          <a:prstGeom prst="straightConnector1">
            <a:avLst/>
          </a:prstGeom>
          <a:ln>
            <a:solidFill>
              <a:schemeClr val="accent6">
                <a:lumMod val="75000"/>
              </a:schemeClr>
            </a:solidFill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矩形: 圆角 73"/>
          <p:cNvSpPr/>
          <p:nvPr/>
        </p:nvSpPr>
        <p:spPr>
          <a:xfrm>
            <a:off x="24530658" y="14053158"/>
            <a:ext cx="1894840" cy="421640"/>
          </a:xfrm>
          <a:prstGeom prst="round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目标</a:t>
            </a:r>
            <a:r>
              <a:rPr lang="zh-CN" altLang="en-US" b="1" dirty="0">
                <a:latin typeface="方正大标宋简体" panose="02000000000000000000" charset="-122"/>
                <a:ea typeface="方正大标宋简体" panose="02000000000000000000" charset="-122"/>
              </a:rPr>
              <a:t>导向</a:t>
            </a:r>
            <a:endParaRPr lang="zh-CN" altLang="en-US" b="1" dirty="0"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66" name="矩形: 圆角 65"/>
          <p:cNvSpPr/>
          <p:nvPr/>
        </p:nvSpPr>
        <p:spPr>
          <a:xfrm>
            <a:off x="23855045" y="15419705"/>
            <a:ext cx="3242945" cy="3162300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单目标规划：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用户服务质量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总评分最高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39" name="矩形: 圆角 65"/>
          <p:cNvSpPr/>
          <p:nvPr/>
        </p:nvSpPr>
        <p:spPr>
          <a:xfrm>
            <a:off x="23855045" y="18999200"/>
            <a:ext cx="3242945" cy="1793875"/>
          </a:xfrm>
          <a:prstGeom prst="round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  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多目标规划：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·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用户服务质量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总评分最高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  <a:p>
            <a:pPr algn="ctr"/>
            <a:r>
              <a:rPr lang="en-US" altLang="zh-CN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·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能耗尽可能</a:t>
            </a:r>
            <a:r>
              <a:rPr lang="zh-CN" altLang="en-US" sz="2800" b="1" dirty="0">
                <a:solidFill>
                  <a:schemeClr val="tx1"/>
                </a:solidFill>
                <a:latin typeface="方正大标宋简体" panose="02000000000000000000" charset="-122"/>
                <a:ea typeface="方正大标宋简体" panose="02000000000000000000" charset="-122"/>
              </a:rPr>
              <a:t>低</a:t>
            </a:r>
            <a:endParaRPr lang="zh-CN" altLang="en-US" sz="2800" b="1" dirty="0">
              <a:solidFill>
                <a:schemeClr val="tx1"/>
              </a:solidFill>
              <a:latin typeface="方正大标宋简体" panose="02000000000000000000" charset="-122"/>
              <a:ea typeface="方正大标宋简体" panose="02000000000000000000" charset="-122"/>
            </a:endParaRPr>
          </a:p>
        </p:txBody>
      </p:sp>
      <p:sp>
        <p:nvSpPr>
          <p:cNvPr id="43" name="等腰三角形 42"/>
          <p:cNvSpPr/>
          <p:nvPr/>
        </p:nvSpPr>
        <p:spPr>
          <a:xfrm rot="5400000">
            <a:off x="10874600" y="1522586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0" name="等腰三角形 59"/>
          <p:cNvSpPr/>
          <p:nvPr/>
        </p:nvSpPr>
        <p:spPr>
          <a:xfrm rot="5400000">
            <a:off x="10874600" y="1638854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1" name="等腰三角形 60"/>
          <p:cNvSpPr/>
          <p:nvPr/>
        </p:nvSpPr>
        <p:spPr>
          <a:xfrm rot="5400000">
            <a:off x="10874600" y="17596952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2" name="等腰三角形 61"/>
          <p:cNvSpPr/>
          <p:nvPr/>
        </p:nvSpPr>
        <p:spPr>
          <a:xfrm rot="5400000">
            <a:off x="10874600" y="1880535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3" name="等腰三角形 62"/>
          <p:cNvSpPr/>
          <p:nvPr/>
        </p:nvSpPr>
        <p:spPr>
          <a:xfrm rot="5400000">
            <a:off x="10874600" y="19931847"/>
            <a:ext cx="240270" cy="207129"/>
          </a:xfrm>
          <a:prstGeom prst="triangl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3743374" name="图片 107374337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4408042" y="14711388"/>
            <a:ext cx="7799705" cy="678624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60057" y="15969323"/>
            <a:ext cx="573405" cy="321310"/>
          </a:xfrm>
          <a:prstGeom prst="rect">
            <a:avLst/>
          </a:prstGeom>
        </p:spPr>
      </p:pic>
      <p:pic>
        <p:nvPicPr>
          <p:cNvPr id="5" name="图片 4" descr="nginx-logo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406387" y="15912808"/>
            <a:ext cx="807720" cy="32004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264782" y="17714303"/>
            <a:ext cx="868680" cy="412115"/>
          </a:xfrm>
          <a:prstGeom prst="rect">
            <a:avLst/>
          </a:prstGeom>
        </p:spPr>
      </p:pic>
      <p:pic>
        <p:nvPicPr>
          <p:cNvPr id="8" name="图片 7" descr="FLASK"/>
          <p:cNvPicPr>
            <a:picLocks noChangeAspect="1"/>
          </p:cNvPicPr>
          <p:nvPr/>
        </p:nvPicPr>
        <p:blipFill>
          <a:blip r:embed="rId5"/>
          <a:srcRect l="20410" t="2741" r="25691"/>
          <a:stretch>
            <a:fillRect/>
          </a:stretch>
        </p:blipFill>
        <p:spPr>
          <a:xfrm>
            <a:off x="16005702" y="17638738"/>
            <a:ext cx="1386840" cy="563245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6448932" y="19509448"/>
            <a:ext cx="1771650" cy="6762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6264782" y="18718873"/>
            <a:ext cx="1038860" cy="31242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15873622" y="18676963"/>
            <a:ext cx="183388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ResNet</a:t>
            </a:r>
            <a:r>
              <a:rPr lang="en-US" altLang="zh-CN" sz="1200"/>
              <a:t>-</a:t>
            </a:r>
            <a:r>
              <a:rPr lang="en-US" altLang="zh-CN" sz="1200">
                <a:latin typeface="Times New Roman" panose="02020603050405020304" charset="0"/>
                <a:cs typeface="Times New Roman" panose="02020603050405020304" charset="0"/>
              </a:rPr>
              <a:t>34</a:t>
            </a:r>
            <a:r>
              <a:rPr lang="zh-CN" altLang="en-US" sz="1200"/>
              <a:t>双流残差</a:t>
            </a:r>
            <a:endParaRPr lang="zh-CN" altLang="en-US" sz="1200"/>
          </a:p>
          <a:p>
            <a:pPr algn="ctr"/>
            <a:r>
              <a:rPr lang="zh-CN" altLang="en-US" sz="1200"/>
              <a:t>注意力融合网络</a:t>
            </a:r>
            <a:endParaRPr lang="zh-CN" altLang="en-US" sz="1200"/>
          </a:p>
        </p:txBody>
      </p:sp>
      <p:pic>
        <p:nvPicPr>
          <p:cNvPr id="13" name="图片 12" descr="mysql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602477" y="19453568"/>
            <a:ext cx="1262380" cy="788035"/>
          </a:xfrm>
          <a:prstGeom prst="rect">
            <a:avLst/>
          </a:prstGeom>
        </p:spPr>
      </p:pic>
      <p:sp>
        <p:nvSpPr>
          <p:cNvPr id="14" name="文本框 13"/>
          <p:cNvSpPr txBox="1"/>
          <p:nvPr/>
        </p:nvSpPr>
        <p:spPr>
          <a:xfrm>
            <a:off x="16521957" y="19667563"/>
            <a:ext cx="101346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MySQL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15" name="图片 14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881617" y="19640893"/>
            <a:ext cx="1609090" cy="544830"/>
          </a:xfrm>
          <a:prstGeom prst="rect">
            <a:avLst/>
          </a:prstGeom>
        </p:spPr>
      </p:pic>
      <p:pic>
        <p:nvPicPr>
          <p:cNvPr id="19" name="图片 18" descr="MySQL WorkBench(1)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9293097" y="19640893"/>
            <a:ext cx="454660" cy="454660"/>
          </a:xfrm>
          <a:prstGeom prst="rect">
            <a:avLst/>
          </a:prstGeom>
        </p:spPr>
      </p:pic>
      <p:sp>
        <p:nvSpPr>
          <p:cNvPr id="20" name="文本框 19"/>
          <p:cNvSpPr txBox="1"/>
          <p:nvPr/>
        </p:nvSpPr>
        <p:spPr>
          <a:xfrm>
            <a:off x="19956037" y="19667563"/>
            <a:ext cx="266382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MySQL WorkBench 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2" name="图片 21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9688702" y="18718873"/>
            <a:ext cx="695960" cy="295275"/>
          </a:xfrm>
          <a:prstGeom prst="rect">
            <a:avLst/>
          </a:prstGeom>
        </p:spPr>
      </p:pic>
      <p:sp>
        <p:nvSpPr>
          <p:cNvPr id="23" name="文本框 22"/>
          <p:cNvSpPr txBox="1"/>
          <p:nvPr/>
        </p:nvSpPr>
        <p:spPr>
          <a:xfrm>
            <a:off x="19493122" y="18693473"/>
            <a:ext cx="108712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sigmond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26" name="图片 25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19019412" y="16725608"/>
            <a:ext cx="2808605" cy="397510"/>
          </a:xfrm>
          <a:prstGeom prst="rect">
            <a:avLst/>
          </a:prstGeom>
        </p:spPr>
      </p:pic>
      <p:pic>
        <p:nvPicPr>
          <p:cNvPr id="27" name="图片 26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17707502" y="17605718"/>
            <a:ext cx="3916680" cy="629920"/>
          </a:xfrm>
          <a:prstGeom prst="rect">
            <a:avLst/>
          </a:prstGeom>
        </p:spPr>
      </p:pic>
      <p:sp>
        <p:nvSpPr>
          <p:cNvPr id="28" name="圆角矩形 27"/>
          <p:cNvSpPr/>
          <p:nvPr/>
        </p:nvSpPr>
        <p:spPr>
          <a:xfrm>
            <a:off x="18881617" y="17631118"/>
            <a:ext cx="2308225" cy="554355"/>
          </a:xfrm>
          <a:prstGeom prst="roundRect">
            <a:avLst/>
          </a:prstGeom>
          <a:solidFill>
            <a:schemeClr val="bg1"/>
          </a:solidFill>
          <a:ln w="19050" cap="rnd">
            <a:solidFill>
              <a:schemeClr val="tx1"/>
            </a:solidFill>
            <a:beve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9" name="文本框 28"/>
          <p:cNvSpPr txBox="1"/>
          <p:nvPr/>
        </p:nvSpPr>
        <p:spPr>
          <a:xfrm>
            <a:off x="19259442" y="17711763"/>
            <a:ext cx="177355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>
                <a:latin typeface="Times New Roman" panose="02020603050405020304" charset="0"/>
                <a:cs typeface="Times New Roman" panose="02020603050405020304" charset="0"/>
              </a:rPr>
              <a:t>RESTful API</a:t>
            </a:r>
            <a:endParaRPr lang="en-US" altLang="zh-CN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0" name="文本框 29"/>
          <p:cNvSpPr txBox="1"/>
          <p:nvPr/>
        </p:nvSpPr>
        <p:spPr>
          <a:xfrm>
            <a:off x="18807322" y="16667188"/>
            <a:ext cx="90360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1400">
                <a:latin typeface="Times New Roman" panose="02020603050405020304" charset="0"/>
                <a:cs typeface="Times New Roman" panose="02020603050405020304" charset="0"/>
              </a:rPr>
              <a:t>Axios</a:t>
            </a:r>
            <a:endParaRPr lang="en-US" altLang="zh-CN" sz="1400">
              <a:latin typeface="Times New Roman" panose="02020603050405020304" charset="0"/>
              <a:cs typeface="Times New Roman" panose="02020603050405020304" charset="0"/>
            </a:endParaRPr>
          </a:p>
          <a:p>
            <a:pPr algn="ctr"/>
            <a:r>
              <a:rPr lang="zh-CN" altLang="en-US" sz="1400">
                <a:latin typeface="Times New Roman" panose="02020603050405020304" charset="0"/>
                <a:cs typeface="Times New Roman" panose="02020603050405020304" charset="0"/>
              </a:rPr>
              <a:t>交互</a:t>
            </a:r>
            <a:endParaRPr lang="zh-CN" altLang="en-US" sz="1400"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1" name="矩形 30"/>
          <p:cNvSpPr/>
          <p:nvPr/>
        </p:nvSpPr>
        <p:spPr>
          <a:xfrm>
            <a:off x="19566147" y="16738308"/>
            <a:ext cx="517525" cy="32194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Post</a:t>
            </a:r>
            <a:endParaRPr lang="en-US" altLang="zh-CN" sz="14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2" name="矩形 31"/>
          <p:cNvSpPr/>
          <p:nvPr/>
        </p:nvSpPr>
        <p:spPr>
          <a:xfrm>
            <a:off x="20121772" y="16738308"/>
            <a:ext cx="496570" cy="32194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2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Get</a:t>
            </a:r>
            <a:endParaRPr lang="en-US" altLang="zh-CN" sz="12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3" name="矩形 32"/>
          <p:cNvSpPr/>
          <p:nvPr/>
        </p:nvSpPr>
        <p:spPr>
          <a:xfrm>
            <a:off x="20646917" y="16740848"/>
            <a:ext cx="528320" cy="32194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4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Put</a:t>
            </a:r>
            <a:endParaRPr lang="en-US" altLang="zh-CN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sp>
        <p:nvSpPr>
          <p:cNvPr id="34" name="矩形 33"/>
          <p:cNvSpPr/>
          <p:nvPr/>
        </p:nvSpPr>
        <p:spPr>
          <a:xfrm>
            <a:off x="21210162" y="16740848"/>
            <a:ext cx="576580" cy="321945"/>
          </a:xfrm>
          <a:prstGeom prst="rect">
            <a:avLst/>
          </a:prstGeom>
          <a:solidFill>
            <a:schemeClr val="bg1"/>
          </a:solidFill>
          <a:ln cap="rnd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1000">
                <a:solidFill>
                  <a:schemeClr val="tx1"/>
                </a:solidFill>
                <a:latin typeface="Times New Roman" panose="02020603050405020304" charset="0"/>
                <a:cs typeface="Times New Roman" panose="02020603050405020304" charset="0"/>
              </a:rPr>
              <a:t>Delete</a:t>
            </a:r>
            <a:endParaRPr lang="en-US" altLang="zh-CN" sz="1000">
              <a:solidFill>
                <a:schemeClr val="tx1"/>
              </a:solidFill>
              <a:latin typeface="Times New Roman" panose="02020603050405020304" charset="0"/>
              <a:cs typeface="Times New Roman" panose="02020603050405020304" charset="0"/>
            </a:endParaRPr>
          </a:p>
        </p:txBody>
      </p:sp>
      <p:pic>
        <p:nvPicPr>
          <p:cNvPr id="36" name="图片 35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17920862" y="15915348"/>
            <a:ext cx="2463800" cy="354965"/>
          </a:xfrm>
          <a:prstGeom prst="rect">
            <a:avLst/>
          </a:prstGeom>
        </p:spPr>
      </p:pic>
      <p:pic>
        <p:nvPicPr>
          <p:cNvPr id="35" name="图片 34" descr="Element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18713342" y="15748343"/>
            <a:ext cx="1866900" cy="673100"/>
          </a:xfrm>
          <a:prstGeom prst="rect">
            <a:avLst/>
          </a:prstGeom>
        </p:spPr>
      </p:pic>
      <p:sp>
        <p:nvSpPr>
          <p:cNvPr id="37" name="文本框 36"/>
          <p:cNvSpPr txBox="1"/>
          <p:nvPr/>
        </p:nvSpPr>
        <p:spPr>
          <a:xfrm>
            <a:off x="17817992" y="15902013"/>
            <a:ext cx="64389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/>
              <a:t>Vue</a:t>
            </a:r>
            <a:endParaRPr lang="en-US" altLang="zh-CN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3164712" y="15997263"/>
            <a:ext cx="6823075" cy="3086735"/>
          </a:xfrm>
          <a:prstGeom prst="rect">
            <a:avLst/>
          </a:prstGeom>
        </p:spPr>
      </p:pic>
      <p:sp useBgFill="1">
        <p:nvSpPr>
          <p:cNvPr id="21" name="圆角矩形 20"/>
          <p:cNvSpPr/>
          <p:nvPr/>
        </p:nvSpPr>
        <p:spPr>
          <a:xfrm>
            <a:off x="16380352" y="17581588"/>
            <a:ext cx="3240405" cy="1577975"/>
          </a:xfrm>
          <a:prstGeom prst="roundRect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内容占位符 3" descr="pest-analysis-example"/>
          <p:cNvPicPr>
            <a:picLocks noGrp="1" noChangeAspect="1"/>
          </p:cNvPicPr>
          <p:nvPr>
            <p:ph idx="1"/>
          </p:nvPr>
        </p:nvPicPr>
        <p:blipFill>
          <a:blip r:embed="rId1"/>
          <a:srcRect r="-209" b="5633"/>
          <a:stretch>
            <a:fillRect/>
          </a:stretch>
        </p:blipFill>
        <p:spPr>
          <a:xfrm>
            <a:off x="13114547" y="14727263"/>
            <a:ext cx="9081770" cy="64585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3822572" y="17083113"/>
            <a:ext cx="3197225" cy="916305"/>
          </a:xfrm>
          <a:prstGeom prst="rect">
            <a:avLst/>
          </a:prstGeom>
        </p:spPr>
      </p:pic>
      <p:pic>
        <p:nvPicPr>
          <p:cNvPr id="6" name="图片 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15687567" y="15914713"/>
            <a:ext cx="1695450" cy="4857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17847837" y="17078668"/>
            <a:ext cx="3650615" cy="106489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>
            <p:custDataLst>
              <p:tags r:id="rId7"/>
            </p:custDataLst>
          </p:nvPr>
        </p:nvPicPr>
        <p:blipFill>
          <a:blip r:embed="rId6"/>
          <a:stretch>
            <a:fillRect/>
          </a:stretch>
        </p:blipFill>
        <p:spPr>
          <a:xfrm>
            <a:off x="20295762" y="15914713"/>
            <a:ext cx="1467485" cy="495300"/>
          </a:xfrm>
          <a:prstGeom prst="rect">
            <a:avLst/>
          </a:prstGeom>
        </p:spPr>
      </p:pic>
      <p:pic>
        <p:nvPicPr>
          <p:cNvPr id="9" name="图片 8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3635247" y="19845363"/>
            <a:ext cx="3747135" cy="105791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9"/>
          <a:stretch>
            <a:fillRect/>
          </a:stretch>
        </p:blipFill>
        <p:spPr>
          <a:xfrm>
            <a:off x="15391657" y="18713793"/>
            <a:ext cx="1990725" cy="561975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>
            <p:custDataLst>
              <p:tags r:id="rId11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20042397" y="18666168"/>
            <a:ext cx="1504950" cy="609600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3"/>
            </p:custDataLst>
          </p:nvPr>
        </p:nvPicPr>
        <p:blipFill>
          <a:blip r:embed="rId12"/>
          <a:stretch>
            <a:fillRect/>
          </a:stretch>
        </p:blipFill>
        <p:spPr>
          <a:xfrm>
            <a:off x="17896732" y="19845363"/>
            <a:ext cx="3602355" cy="609600"/>
          </a:xfrm>
          <a:prstGeom prst="rect">
            <a:avLst/>
          </a:prstGeom>
        </p:spPr>
      </p:pic>
      <p:sp>
        <p:nvSpPr>
          <p:cNvPr id="13" name="文本框 12"/>
          <p:cNvSpPr txBox="1"/>
          <p:nvPr>
            <p:custDataLst>
              <p:tags r:id="rId14"/>
            </p:custDataLst>
          </p:nvPr>
        </p:nvSpPr>
        <p:spPr>
          <a:xfrm>
            <a:off x="15848222" y="15977578"/>
            <a:ext cx="142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金山云技术体" charset="-122"/>
                <a:ea typeface="金山云技术体" charset="-122"/>
              </a:rPr>
              <a:t>政治</a:t>
            </a:r>
            <a:endParaRPr lang="zh-CN" altLang="en-US" sz="4800" b="1">
              <a:latin typeface="金山云技术体" charset="-122"/>
              <a:ea typeface="金山云技术体" charset="-122"/>
            </a:endParaRPr>
          </a:p>
        </p:txBody>
      </p:sp>
      <p:sp>
        <p:nvSpPr>
          <p:cNvPr id="14" name="文本框 13"/>
          <p:cNvSpPr txBox="1"/>
          <p:nvPr>
            <p:custDataLst>
              <p:tags r:id="rId15"/>
            </p:custDataLst>
          </p:nvPr>
        </p:nvSpPr>
        <p:spPr>
          <a:xfrm>
            <a:off x="20295762" y="15977578"/>
            <a:ext cx="142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金山云技术体" charset="-122"/>
                <a:ea typeface="金山云技术体" charset="-122"/>
              </a:rPr>
              <a:t>经济</a:t>
            </a:r>
            <a:endParaRPr lang="zh-CN" altLang="en-US" sz="4800" b="1">
              <a:latin typeface="金山云技术体" charset="-122"/>
              <a:ea typeface="金山云技术体" charset="-122"/>
            </a:endParaRPr>
          </a:p>
        </p:txBody>
      </p:sp>
      <p:sp>
        <p:nvSpPr>
          <p:cNvPr id="15" name="文本框 14"/>
          <p:cNvSpPr txBox="1"/>
          <p:nvPr>
            <p:custDataLst>
              <p:tags r:id="rId16"/>
            </p:custDataLst>
          </p:nvPr>
        </p:nvSpPr>
        <p:spPr>
          <a:xfrm>
            <a:off x="15954902" y="18781738"/>
            <a:ext cx="142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金山云技术体" charset="-122"/>
                <a:ea typeface="金山云技术体" charset="-122"/>
                <a:sym typeface="标准粗黑" panose="02000503000000000000" charset="-122"/>
              </a:rPr>
              <a:t>社会</a:t>
            </a:r>
            <a:endParaRPr lang="zh-CN" altLang="en-US" sz="4800" b="1">
              <a:latin typeface="金山云技术体" charset="-122"/>
              <a:ea typeface="金山云技术体" charset="-122"/>
              <a:sym typeface="标准粗黑" panose="02000503000000000000" charset="-122"/>
            </a:endParaRPr>
          </a:p>
        </p:txBody>
      </p:sp>
      <p:sp>
        <p:nvSpPr>
          <p:cNvPr id="16" name="文本框 15"/>
          <p:cNvSpPr txBox="1"/>
          <p:nvPr>
            <p:custDataLst>
              <p:tags r:id="rId17"/>
            </p:custDataLst>
          </p:nvPr>
        </p:nvSpPr>
        <p:spPr>
          <a:xfrm>
            <a:off x="20335132" y="18516308"/>
            <a:ext cx="142811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4800" b="1">
                <a:latin typeface="金山云技术体" charset="-122"/>
                <a:ea typeface="金山云技术体" charset="-122"/>
              </a:rPr>
              <a:t>科技</a:t>
            </a:r>
            <a:endParaRPr lang="zh-CN" altLang="en-US" sz="4800" b="1">
              <a:latin typeface="金山云技术体" charset="-122"/>
              <a:ea typeface="金山云技术体" charset="-122"/>
            </a:endParaRPr>
          </a:p>
        </p:txBody>
      </p:sp>
      <p:sp>
        <p:nvSpPr>
          <p:cNvPr id="17" name="文本框 16"/>
          <p:cNvSpPr txBox="1"/>
          <p:nvPr>
            <p:custDataLst>
              <p:tags r:id="rId18"/>
            </p:custDataLst>
          </p:nvPr>
        </p:nvSpPr>
        <p:spPr>
          <a:xfrm>
            <a:off x="13967352" y="17026598"/>
            <a:ext cx="341503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  <a:sym typeface="汉仪书魂体简" panose="02010600000101010101" charset="-122"/>
              </a:rPr>
              <a:t>国家大力推动医疗智能化升级，出台政策支持眼科疾病智能诊断系统研发推广。</a:t>
            </a:r>
            <a:endParaRPr lang="zh-CN" altLang="en-US" b="1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  <a:sym typeface="汉仪书魂体简" panose="02010600000101010101" charset="-122"/>
            </a:endParaRPr>
          </a:p>
        </p:txBody>
      </p:sp>
      <p:sp>
        <p:nvSpPr>
          <p:cNvPr id="18" name="文本框 17"/>
          <p:cNvSpPr txBox="1"/>
          <p:nvPr>
            <p:custDataLst>
              <p:tags r:id="rId19"/>
            </p:custDataLst>
          </p:nvPr>
        </p:nvSpPr>
        <p:spPr>
          <a:xfrm>
            <a:off x="18084057" y="16867848"/>
            <a:ext cx="3415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  <a:sym typeface="汉仪书魂体简" panose="02010600000101010101" charset="-122"/>
              </a:rPr>
              <a:t>中国经济发展，居民收入提高，对高质量医疗需求增长，眼科疾病发病率上升，资本注入、医疗机构需求及居民消费意愿为系统发展提供经济支撑。</a:t>
            </a:r>
            <a:endParaRPr lang="zh-CN" altLang="en-US" b="1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  <a:sym typeface="汉仪书魂体简" panose="02010600000101010101" charset="-122"/>
            </a:endParaRPr>
          </a:p>
        </p:txBody>
      </p:sp>
      <p:sp>
        <p:nvSpPr>
          <p:cNvPr id="19" name="文本框 18"/>
          <p:cNvSpPr txBox="1"/>
          <p:nvPr>
            <p:custDataLst>
              <p:tags r:id="rId20"/>
            </p:custDataLst>
          </p:nvPr>
        </p:nvSpPr>
        <p:spPr>
          <a:xfrm>
            <a:off x="13813682" y="19704393"/>
            <a:ext cx="3415030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  <a:sym typeface="汉仪书魂体简" panose="02010600000101010101" charset="-122"/>
              </a:rPr>
              <a:t>社会进步，健康意识提升，不同人群对眼科医疗需求各异，智能诊断系统通过个性化服务满足需求，提升服务质量与患者满意度。</a:t>
            </a:r>
            <a:endParaRPr lang="zh-CN" altLang="en-US" b="1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  <a:sym typeface="汉仪书魂体简" panose="02010600000101010101" charset="-122"/>
            </a:endParaRPr>
          </a:p>
        </p:txBody>
      </p:sp>
      <p:sp>
        <p:nvSpPr>
          <p:cNvPr id="20" name="文本框 19"/>
          <p:cNvSpPr txBox="1"/>
          <p:nvPr>
            <p:custDataLst>
              <p:tags r:id="rId21"/>
            </p:custDataLst>
          </p:nvPr>
        </p:nvSpPr>
        <p:spPr>
          <a:xfrm>
            <a:off x="18083422" y="19628828"/>
            <a:ext cx="3415030" cy="14763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b="1">
                <a:solidFill>
                  <a:schemeClr val="bg1"/>
                </a:solidFill>
                <a:latin typeface="汉仪书魂体简" panose="02010600000101010101" charset="-122"/>
                <a:ea typeface="汉仪书魂体简" panose="02010600000101010101" charset="-122"/>
                <a:sym typeface="汉仪书魂体简" panose="02010600000101010101" charset="-122"/>
              </a:rPr>
              <a:t>前沿技术融合及算法突破，使眼科疾病智能诊断系统能精准解析影像，识别早期病变，且具备自学习优化能力，提供全方位解决方案。</a:t>
            </a:r>
            <a:endParaRPr lang="zh-CN" altLang="en-US" b="1">
              <a:solidFill>
                <a:schemeClr val="bg1"/>
              </a:solidFill>
              <a:latin typeface="汉仪书魂体简" panose="02010600000101010101" charset="-122"/>
              <a:ea typeface="汉仪书魂体简" panose="02010600000101010101" charset="-122"/>
              <a:sym typeface="汉仪书魂体简" panose="02010600000101010101" charset="-122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0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0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6_3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6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0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5_1"/>
  <p:tag name="KSO_WM_UNIT_ID" val="diagram20231081_5*n_h_h_a*1_2_5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0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1_1"/>
  <p:tag name="KSO_WM_UNIT_ID" val="diagram20231081_5*n_h_h_a*1_2_1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0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6_1"/>
  <p:tag name="KSO_WM_UNIT_ID" val="diagram20231081_5*n_h_h_a*1_2_6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0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a*1_1_1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UNIT_ISCONTENTSTITLE" val="0"/>
  <p:tag name="KSO_WM_UNIT_ISNUMDGMTITLE" val="0"/>
  <p:tag name="KSO_WM_UNIT_NOCLEAR" val="0"/>
  <p:tag name="KSO_WM_UNIT_VALUE" val="10"/>
  <p:tag name="KSO_WM_DIAGRAM_GROUP_CODE" val="n1-1"/>
  <p:tag name="KSO_WM_UNIT_TYPE" val="n_h_a"/>
  <p:tag name="KSO_WM_UNIT_INDEX" val="1_1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UNIT_TEXT_TYPE" val="1"/>
  <p:tag name="KSO_WM_BEAUTIFY_FLAG" val="#wm#"/>
  <p:tag name="KSO_WM_UNIT_PRESET_TEXT" val="单击此处加&#10;标题内容"/>
  <p:tag name="KSO_WM_DIAGRAM_USE_COLOR_VALUE" val="{&quot;color_scheme&quot;:1,&quot;color_type&quot;:1,&quot;theme_color_indexes&quot;:[5,6,5,6,5,6]}"/>
</p:tagLst>
</file>

<file path=ppt/tags/tag10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2_1"/>
  <p:tag name="KSO_WM_UNIT_ID" val="diagram20231081_5*n_h_h_a*1_2_2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0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3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10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3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0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4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10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4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3_3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3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11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3_1"/>
  <p:tag name="KSO_WM_UNIT_ID" val="diagram20231081_5*n_h_h_a*1_2_3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12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n_h_h_a"/>
  <p:tag name="KSO_WM_UNIT_INDEX" val="1_2_4_1"/>
  <p:tag name="KSO_WM_UNIT_ID" val="diagram20231081_5*n_h_h_a*1_2_4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添加项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1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x*1_2_1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x"/>
  <p:tag name="KSO_WM_UNIT_INDEX" val="1_2_1_2"/>
  <p:tag name="KSO_WM_UNIT_VALUE" val="60*60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x*1_2_2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x"/>
  <p:tag name="KSO_WM_UNIT_INDEX" val="1_2_2_2"/>
  <p:tag name="KSO_WM_UNIT_VALUE" val="60*60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1081_5*n_h_h_x*1_2_3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58*47"/>
  <p:tag name="KSO_WM_UNIT_TYPE" val="n_h_h_x"/>
  <p:tag name="KSO_WM_UNIT_INDEX" val="1_2_3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x*1_2_4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x"/>
  <p:tag name="KSO_WM_UNIT_INDEX" val="1_2_4_2"/>
  <p:tag name="KSO_WM_UNIT_VALUE" val="55*5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1081_5*n_h_h_x*1_2_5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56*51"/>
  <p:tag name="KSO_WM_UNIT_TYPE" val="n_h_h_x"/>
  <p:tag name="KSO_WM_UNIT_INDEX" val="1_2_5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n1-1"/>
  <p:tag name="KSO_WM_UNIT_ID" val="diagram20231081_5*n_h_h_x*1_2_6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UNIT_VALUE" val="52*62"/>
  <p:tag name="KSO_WM_UNIT_TYPE" val="n_h_h_x"/>
  <p:tag name="KSO_WM_UNIT_INDEX" val="1_2_6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BEAUTIFY_FLAG" val="#wm#"/>
  <p:tag name="KSO_WM_UNIT_FILL_TYPE" val="1"/>
  <p:tag name="KSO_WM_UNIT_FILL_FORE_SCHEMECOLOR_INDEX" val="14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119.xml><?xml version="1.0" encoding="utf-8"?>
<p:tagLst xmlns:p="http://schemas.openxmlformats.org/presentationml/2006/main">
  <p:tag name="RESOURCE_RECORD_KEY" val="{&quot;70&quot;:[3314191,3312451,3325569,3314308]}"/>
</p:tagLst>
</file>

<file path=ppt/tags/tag12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3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4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5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6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17.xml><?xml version="1.0" encoding="utf-8"?>
<p:tagLst xmlns:p="http://schemas.openxmlformats.org/presentationml/2006/main">
  <p:tag name="KSO_WM_UNIT_PLACING_PICTURE_USER_VIEWPORT" val="{&quot;height&quot;:8654,&quot;width&quot;:13427}"/>
  <p:tag name="PICID" val="{d7d402af-2d4a-4526-9881-f98121951ff0}"/>
</p:tagLst>
</file>

<file path=ppt/tags/tag18.xml><?xml version="1.0" encoding="utf-8"?>
<p:tagLst xmlns:p="http://schemas.openxmlformats.org/presentationml/2006/main">
  <p:tag name="PICID" val="{6e30a8f7-8c96-4b0c-99a7-f5fa0851bc71}"/>
  <p:tag name="KSO_WM_UNIT_PLACING_PICTURE_USER_VIEWPORT" val="{&quot;height&quot;:4867,&quot;width&quot;:7306}"/>
</p:tagLst>
</file>

<file path=ppt/tags/tag19.xml><?xml version="1.0" encoding="utf-8"?>
<p:tagLst xmlns:p="http://schemas.openxmlformats.org/presentationml/2006/main">
  <p:tag name="PICID" val="{b713ba2c-9e84-4760-8c36-2d76c8484747}"/>
</p:tagLst>
</file>

<file path=ppt/tags/tag2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20.xml><?xml version="1.0" encoding="utf-8"?>
<p:tagLst xmlns:p="http://schemas.openxmlformats.org/presentationml/2006/main">
  <p:tag name="PICID" val="{940945d5-83bf-4894-a3ce-087bd7aa6741}"/>
  <p:tag name="KSO_WM_UNIT_PLACING_PICTURE_USER_VIEWPORT" val="{&quot;height&quot;:765,&quot;width&quot;:3000}"/>
</p:tagLst>
</file>

<file path=ppt/tags/tag21.xml><?xml version="1.0" encoding="utf-8"?>
<p:tagLst xmlns:p="http://schemas.openxmlformats.org/presentationml/2006/main">
  <p:tag name="PICID" val="{1d6f091f-8af6-4258-a750-4ac5158544e0}"/>
  <p:tag name="KSO_WM_UNIT_PLACING_PICTURE_USER_VIEWPORT" val="{&quot;height&quot;:540,&quot;width&quot;:4380}"/>
</p:tagLst>
</file>

<file path=ppt/tags/tag22.xml><?xml version="1.0" encoding="utf-8"?>
<p:tagLst xmlns:p="http://schemas.openxmlformats.org/presentationml/2006/main">
  <p:tag name="PICID" val="{732d925f-c58b-4aec-aeb8-36a540855c5a}"/>
</p:tagLst>
</file>

<file path=ppt/tags/tag23.xml><?xml version="1.0" encoding="utf-8"?>
<p:tagLst xmlns:p="http://schemas.openxmlformats.org/presentationml/2006/main">
  <p:tag name="PICID" val="{3975fd54-b626-4ddf-8e35-d4bb6c0b7000}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"/>
  <p:tag name="KSO_WM_TAG_VERSION" val="3.0"/>
  <p:tag name="KSO_WM_DIAGRAM_VERSION" val="3"/>
  <p:tag name="KSO_WM_DIAGRAM_COLOR_TRICK" val="4"/>
  <p:tag name="KSO_WM_DIAGRAM_COLOR_TEXT_CAN_REMOVE" val="n"/>
  <p:tag name="KSO_WM_UNIT_TYPE" val="q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brightness&quot;:0.3499999940395355,&quot;colorType&quot;:1,&quot;foreColorIndex&quot;:13,&quot;transparency&quot;:0.949999988079071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i*1_1"/>
  <p:tag name="KSO_WM_UNIT_INDEX" val="1_1"/>
  <p:tag name="KSO_WM_DIAGRAM_GROUP_CODE" val="q1-1"/>
  <p:tag name="KSO_WM_UNIT_FILL_TYPE" val="1"/>
  <p:tag name="KSO_WM_UNIT_FILL_FORE_SCHEMECOLOR_INDEX" val="16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"/>
  <p:tag name="KSO_WM_TAG_VERSION" val="3.0"/>
  <p:tag name="KSO_WM_DIAGRAM_VERSION" val="3"/>
  <p:tag name="KSO_WM_DIAGRAM_COLOR_TRICK" val="4"/>
  <p:tag name="KSO_WM_DIAGRAM_COLOR_TEXT_CAN_REMOVE" val="n"/>
  <p:tag name="KSO_WM_UNIT_TYPE" val="q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solid&quot;:{&quot;brightness&quot;:0,&quot;colorType&quot;:1,&quot;foreColorIndex&quot;:2,&quot;transparency&quot;:0.800000011920929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i*1_2"/>
  <p:tag name="KSO_WM_UNIT_INDEX" val="1_2"/>
  <p:tag name="KSO_WM_DIAGRAM_GROUP_CODE" val="q1-1"/>
  <p:tag name="KSO_WM_BEAUTIFY_FLAG" val="#wm#"/>
  <p:tag name="KSO_WM_UNIT_FILL_TYPE" val="1"/>
  <p:tag name="KSO_WM_UNIT_FILL_FORE_SCHEMECOLOR_INDEX" val="2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"/>
  <p:tag name="KSO_WM_TAG_VERSION" val="3.0"/>
  <p:tag name="KSO_WM_DIAGRAM_VERSION" val="3"/>
  <p:tag name="KSO_WM_DIAGRAM_COLOR_TRICK" val="4"/>
  <p:tag name="KSO_WM_DIAGRAM_COLOR_TEXT_CAN_REMOVE" val="n"/>
  <p:tag name="KSO_WM_UNIT_TYPE" val="q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i*1_3"/>
  <p:tag name="KSO_WM_UNIT_INDEX" val="1_3"/>
  <p:tag name="KSO_WM_DIAGRAM_GROUP_CODE" val="q1-1"/>
  <p:tag name="KSO_WM_BEAUTIFY_FLAG" val="#wm#"/>
  <p:tag name="KSO_WM_UNIT_LINE_FORE_SCHEMECOLOR_INDEX" val="13"/>
  <p:tag name="KSO_WM_DIAGRAM_USE_COLOR_VALUE" val="{&quot;color_scheme&quot;:1,&quot;color_type&quot;:1,&quot;theme_color_indexes&quot;:[5,6,5,6,5,6]}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6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ID" val="diagram20231070_4*q_h_i*1_2_2"/>
  <p:tag name="KSO_WM_UNIT_INDEX" val="1_2_2"/>
  <p:tag name="KSO_WM_DIAGRAM_GROUP_CODE" val="q1-1"/>
  <p:tag name="KSO_WM_BEAUTIFY_FLAG" val="#wm#"/>
  <p:tag name="KSO_WM_UNIT_LINE_FORE_SCHEMECOLOR_INDEX" val="6"/>
  <p:tag name="KSO_WM_DIAGRAM_USE_COLOR_VALUE" val="{&quot;color_scheme&quot;:1,&quot;color_type&quot;:1,&quot;theme_color_indexes&quot;:[5,6,5,6,5,6]}"/>
</p:tagLst>
</file>

<file path=ppt/tags/tag28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6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a*1_2_1"/>
  <p:tag name="KSO_WM_UNIT_INDEX" val="1_2_1"/>
  <p:tag name="KSO_WM_DIAGRAM_GROUP_CODE" val="q1-1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7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ID" val="diagram20231070_4*q_h_i*1_3_2"/>
  <p:tag name="KSO_WM_UNIT_INDEX" val="1_3_2"/>
  <p:tag name="KSO_WM_DIAGRAM_GROUP_CODE" val="q1-1"/>
  <p:tag name="KSO_WM_BEAUTIFY_FLAG" val="#wm#"/>
  <p:tag name="KSO_WM_UNIT_LINE_FORE_SCHEMECOLOR_INDEX" val="7"/>
  <p:tag name="KSO_WM_DIAGRAM_USE_COLOR_VALUE" val="{&quot;color_scheme&quot;:1,&quot;color_type&quot;:1,&quot;theme_color_indexes&quot;:[5,6,5,6,5,6]}"/>
</p:tagLst>
</file>

<file path=ppt/tags/tag3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30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7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a*1_3_1"/>
  <p:tag name="KSO_WM_UNIT_INDEX" val="1_3_1"/>
  <p:tag name="KSO_WM_DIAGRAM_GROUP_CODE" val="q1-1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a*1_1_1"/>
  <p:tag name="KSO_WM_UNIT_INDEX" val="1_1_1"/>
  <p:tag name="KSO_WM_DIAGRAM_GROUP_CODE" val="q1-1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q_h_f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f*1_5_1"/>
  <p:tag name="KSO_WM_UNIT_INDEX" val="1_5_1"/>
  <p:tag name="KSO_WM_DIAGRAM_GROUP_CODE" val="q1-1"/>
  <p:tag name="KSO_WM_UNIT_TEXT_TYPE" val="1"/>
  <p:tag name="KSO_WM_UNIT_TEXT_LAYER_COUNT" val="1"/>
  <p:tag name="KSO_WM_BEAUTIFY_FLAG" val="#wm#"/>
  <p:tag name="KSO_WM_UNIT_PRESET_TEXT" val="单击此处输入你的智能图形项正文,文字是您思想的提炼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9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a*1_5_1"/>
  <p:tag name="KSO_WM_UNIT_INDEX" val="1_5_1"/>
  <p:tag name="KSO_WM_DIAGRAM_GROUP_CODE" val="q1-1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"/>
  <p:tag name="KSO_WM_TAG_VERSION" val="3.0"/>
  <p:tag name="KSO_WM_DIAGRAM_VERSION" val="3"/>
  <p:tag name="KSO_WM_DIAGRAM_COLOR_TRICK" val="4"/>
  <p:tag name="KSO_WM_DIAGRAM_COLOR_TEXT_CAN_REMOVE" val="n"/>
  <p:tag name="KSO_WM_UNIT_TYPE" val="q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.3499999940395355,&quot;colorType&quot;:1,&quot;foreColorIndex&quot;:13,&quot;transparency&quot;:0.75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i*1_4"/>
  <p:tag name="KSO_WM_UNIT_INDEX" val="1_4"/>
  <p:tag name="KSO_WM_DIAGRAM_GROUP_CODE" val="q1-1"/>
  <p:tag name="KSO_WM_BEAUTIFY_FLAG" val="#wm#"/>
  <p:tag name="KSO_WM_UNIT_LINE_FORE_SCHEMECOLOR_INDEX" val="13"/>
  <p:tag name="KSO_WM_DIAGRAM_USE_COLOR_VALUE" val="{&quot;color_scheme&quot;:1,&quot;color_type&quot;:1,&quot;theme_color_indexes&quot;:[5,6,5,6,5,6]}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gradient&quot;:[{&quot;brightness&quot;:0,&quot;colorType&quot;:1,&quot;foreColorIndex&quot;:9,&quot;pos&quot;:0,&quot;transparency&quot;:1},{&quot;brightness&quot;:0,&quot;colorType&quot;:1,&quot;foreColorIndex&quot;:9,&quot;pos&quot;:0.6000000238418579,&quot;transparency&quot;:0}],&quot;type&quot;:2},&quot;shadow&quot;:{&quot;brightness&quot;:-0.25,&quot;colorType&quot;:1,&quot;foreColorIndex&quot;:9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i*1_5_3"/>
  <p:tag name="KSO_WM_UNIT_INDEX" val="1_5_3"/>
  <p:tag name="KSO_WM_DIAGRAM_GROUP_CODE" val="q1-1"/>
  <p:tag name="KSO_WM_BEAUTIFY_FLAG" val="#wm#"/>
  <p:tag name="KSO_WM_DIAGRAM_USE_COLOR_VALUE" val="{&quot;color_scheme&quot;:1,&quot;color_type&quot;:1,&quot;theme_color_indexes&quot;:[5,6,5,6,5,6]}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gradient&quot;:[{&quot;brightness&quot;:0,&quot;colorType&quot;:1,&quot;foreColorIndex&quot;:5,&quot;pos&quot;:0,&quot;transparency&quot;:1},{&quot;brightness&quot;:0,&quot;colorType&quot;:1,&quot;foreColorIndex&quot;:5,&quot;pos&quot;:0.6000000238418579,&quot;transparency&quot;:0}],&quot;type&quot;:2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i*1_1_3"/>
  <p:tag name="KSO_WM_UNIT_INDEX" val="1_1_3"/>
  <p:tag name="KSO_WM_DIAGRAM_GROUP_CODE" val="q1-1"/>
  <p:tag name="KSO_WM_BEAUTIFY_FLAG" val="#wm#"/>
  <p:tag name="KSO_WM_DIAGRAM_USE_COLOR_VALUE" val="{&quot;color_scheme&quot;:1,&quot;color_type&quot;:1,&quot;theme_color_indexes&quot;:[5,6,5,6,5,6]}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gradient&quot;:[{&quot;brightness&quot;:0,&quot;colorType&quot;:1,&quot;foreColorIndex&quot;:6,&quot;pos&quot;:0,&quot;transparency&quot;:1},{&quot;brightness&quot;:0,&quot;colorType&quot;:1,&quot;foreColorIndex&quot;:6,&quot;pos&quot;:0.6000000238418579,&quot;transparency&quot;:0}],&quot;type&quot;:2},&quot;shadow&quot;:{&quot;brightness&quot;:-0.25,&quot;colorType&quot;:1,&quot;foreColorIndex&quot;:6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i*1_2_3"/>
  <p:tag name="KSO_WM_UNIT_INDEX" val="1_2_3"/>
  <p:tag name="KSO_WM_DIAGRAM_GROUP_CODE" val="q1-1"/>
  <p:tag name="KSO_WM_BEAUTIFY_FLAG" val="#wm#"/>
  <p:tag name="KSO_WM_DIAGRAM_USE_COLOR_VALUE" val="{&quot;color_scheme&quot;:1,&quot;color_type&quot;:1,&quot;theme_color_indexes&quot;:[5,6,5,6,5,6]}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gradient&quot;:[{&quot;brightness&quot;:0,&quot;colorType&quot;:1,&quot;foreColorIndex&quot;:7,&quot;pos&quot;:0,&quot;transparency&quot;:1},{&quot;brightness&quot;:0,&quot;colorType&quot;:1,&quot;foreColorIndex&quot;:7,&quot;pos&quot;:0.6000000238418579,&quot;transparency&quot;:0}],&quot;type&quot;:2},&quot;shadow&quot;:{&quot;brightness&quot;:-0.25,&quot;colorType&quot;:1,&quot;foreColorIndex&quot;:7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i*1_3_3"/>
  <p:tag name="KSO_WM_UNIT_INDEX" val="1_3_3"/>
  <p:tag name="KSO_WM_DIAGRAM_GROUP_CODE" val="q1-1"/>
  <p:tag name="KSO_WM_BEAUTIFY_FLAG" val="#wm#"/>
  <p:tag name="KSO_WM_DIAGRAM_USE_COLOR_VALUE" val="{&quot;color_scheme&quot;:1,&quot;color_type&quot;:1,&quot;theme_color_indexes&quot;:[5,6,5,6,5,6]}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gradient&quot;:[{&quot;brightness&quot;:0,&quot;colorType&quot;:1,&quot;foreColorIndex&quot;:8,&quot;pos&quot;:0,&quot;transparency&quot;:1},{&quot;brightness&quot;:0,&quot;colorType&quot;:1,&quot;foreColorIndex&quot;:8,&quot;pos&quot;:0.6000000238418579,&quot;transparency&quot;:0}],&quot;type&quot;:2},&quot;shadow&quot;:{&quot;brightness&quot;:-0.25,&quot;colorType&quot;:1,&quot;foreColorIndex&quot;:8,&quot;transparency&quot;:0.60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i*1_4_3"/>
  <p:tag name="KSO_WM_UNIT_INDEX" val="1_4_3"/>
  <p:tag name="KSO_WM_DIAGRAM_GROUP_CODE" val="q1-1"/>
  <p:tag name="KSO_WM_BEAUTIFY_FLAG" val="#wm#"/>
  <p:tag name="KSO_WM_DIAGRAM_USE_COLOR_VALUE" val="{&quot;color_scheme&quot;:1,&quot;color_type&quot;:1,&quot;theme_color_indexes&quot;:[5,6,5,6,5,6]}"/>
</p:tagLst>
</file>

<file path=ppt/tags/tag4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8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ID" val="diagram20231070_4*q_h_i*1_4_2"/>
  <p:tag name="KSO_WM_UNIT_INDEX" val="1_4_2"/>
  <p:tag name="KSO_WM_DIAGRAM_GROUP_CODE" val="q1-1"/>
  <p:tag name="KSO_WM_BEAUTIFY_FLAG" val="#wm#"/>
  <p:tag name="KSO_WM_UNIT_LINE_FORE_SCHEMECOLOR_INDEX" val="8"/>
  <p:tag name="KSO_WM_DIAGRAM_USE_COLOR_VALUE" val="{&quot;color_scheme&quot;:1,&quot;color_type&quot;:1,&quot;theme_color_indexes&quot;:[5,6,5,6,5,6]}"/>
</p:tagLst>
</file>

<file path=ppt/tags/tag4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q_h_a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8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ID" val="diagram20231070_4*q_h_a*1_4_1"/>
  <p:tag name="KSO_WM_UNIT_INDEX" val="1_4_1"/>
  <p:tag name="KSO_WM_DIAGRAM_GROUP_CODE" val="q1-1"/>
  <p:tag name="KSO_WM_UNIT_TEXT_TYPE" val="1"/>
  <p:tag name="KSO_WM_BEAUTIFY_FLAG" val="#wm#"/>
  <p:tag name="KSO_WM_UNIT_PRESET_TEXT" val="添加标题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42.xml><?xml version="1.0" encoding="utf-8"?>
<p:tagLst xmlns:p="http://schemas.openxmlformats.org/presentationml/2006/main"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TEMPLATE_CATEGORY" val="diagram"/>
  <p:tag name="KSO_WM_TEMPLATE_INDEX" val="20231070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ID" val="diagram20231070_4*q_h_i*1_1_2"/>
  <p:tag name="KSO_WM_UNIT_INDEX" val="1_1_2"/>
  <p:tag name="KSO_WM_DIAGRAM_GROUP_CODE" val="q1-1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43.xml><?xml version="1.0" encoding="utf-8"?>
<p:tagLst xmlns:p="http://schemas.openxmlformats.org/presentationml/2006/main">
  <p:tag name="KSO_WM_DIAGRAM_VERSION" val="3"/>
  <p:tag name="KSO_WM_DIAGRAM_COLOR_TRICK" val="4"/>
  <p:tag name="KSO_WM_DIAGRAM_COLOR_TEXT_CAN_REMOVE" val="n"/>
  <p:tag name="KSO_WM_UNIT_HIGHLIGHT" val="0"/>
  <p:tag name="KSO_WM_UNIT_COMPATIBLE" val="0"/>
  <p:tag name="KSO_WM_UNIT_DIAGRAM_ISNUMVISUAL" val="0"/>
  <p:tag name="KSO_WM_UNIT_DIAGRAM_ISREFERUNIT" val="0"/>
  <p:tag name="KSO_WM_UNIT_TYPE" val="q_h_i"/>
  <p:tag name="KSO_WM_TEMPLATE_CATEGORY" val="diagram"/>
  <p:tag name="KSO_WM_TEMPLATE_INDEX" val="20231070"/>
  <p:tag name="KSO_WM_UNIT_LAYERLEVEL" val="1_1_1"/>
  <p:tag name="KSO_WM_TAG_VERSION" val="3.0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type&quot;:0},&quot;glow&quot;:{&quot;colorType&quot;:0},&quot;line&quot;:{&quot;solidLine&quot;:{&quot;brightness&quot;:0,&quot;colorType&quot;:1,&quot;foreColorIndex&quot;:9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ID" val="diagram20231070_4*q_h_i*1_5_2"/>
  <p:tag name="KSO_WM_UNIT_INDEX" val="1_5_2"/>
  <p:tag name="KSO_WM_DIAGRAM_GROUP_CODE" val="q1-1"/>
  <p:tag name="KSO_WM_BEAUTIFY_FLAG" val="#wm#"/>
  <p:tag name="KSO_WM_UNIT_LINE_FORE_SCHEMECOLOR_INDEX" val="9"/>
  <p:tag name="KSO_WM_DIAGRAM_USE_COLOR_VALUE" val="{&quot;color_scheme&quot;:1,&quot;color_type&quot;:1,&quot;theme_color_indexes&quot;:[5,6,5,6,5,6]}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SUBTYPE" val="d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gradient&quot;:[{&quot;brightness&quot;:0.4000000059604645,&quot;colorType&quot;:1,&quot;foreColorIndex&quot;:5,&quot;pos&quot;:0,&quot;transparency&quot;:0},{&quot;brightness&quot;:0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5,&quot;transparency&quot;:0.6000000238418579},&quot;threeD&quot;:{&quot;curvedSurface&quot;:{&quot;brightness&quot;:0,&quot;colorType&quot;:2,&quot;rgb&quot;:&quot;#000000&quot;},&quot;depth&quot;:{&quot;colorType&quot;:0}}}}"/>
  <p:tag name="KSO_WM_UNIT_ID" val="diagram20231070_4*q_h_i*1_1_1"/>
  <p:tag name="KSO_WM_UNIT_INDEX" val="1_1_1"/>
  <p:tag name="KSO_WM_DIAGRAM_GROUP_CODE" val="q1-1"/>
  <p:tag name="KSO_WM_UNIT_TEXT_FILL_TYPE" val="1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SUBTYPE" val="d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gradient&quot;:[{&quot;brightness&quot;:0.4000000059604645,&quot;colorType&quot;:1,&quot;foreColorIndex&quot;:6,&quot;pos&quot;:0,&quot;transparency&quot;:0},{&quot;brightness&quot;:0,&quot;colorType&quot;:1,&quot;foreColorIndex&quot;:6,&quot;pos&quot;:1,&quot;transparency&quot;:0}],&quot;type&quot;:3},&quot;glow&quot;:{&quot;colorType&quot;:0},&quot;line&quot;:{&quot;type&quot;:0},&quot;shadow&quot;:{&quot;brightness&quot;:0,&quot;colorType&quot;:1,&quot;foreColorIndex&quot;:6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6,&quot;transparency&quot;:0.6000000238418579},&quot;threeD&quot;:{&quot;curvedSurface&quot;:{&quot;brightness&quot;:0,&quot;colorType&quot;:2,&quot;rgb&quot;:&quot;#000000&quot;},&quot;depth&quot;:{&quot;colorType&quot;:0}}}}"/>
  <p:tag name="KSO_WM_UNIT_ID" val="diagram20231070_4*q_h_i*1_2_1"/>
  <p:tag name="KSO_WM_UNIT_INDEX" val="1_2_1"/>
  <p:tag name="KSO_WM_DIAGRAM_GROUP_CODE" val="q1-1"/>
  <p:tag name="KSO_WM_UNIT_TEXT_FILL_TYPE" val="1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SUBTYPE" val="d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gradient&quot;:[{&quot;brightness&quot;:0.4000000059604645,&quot;colorType&quot;:1,&quot;foreColorIndex&quot;:7,&quot;pos&quot;:0,&quot;transparency&quot;:0},{&quot;brightness&quot;:0,&quot;colorType&quot;:1,&quot;foreColorIndex&quot;:7,&quot;pos&quot;:1,&quot;transparency&quot;:0}],&quot;type&quot;:3},&quot;glow&quot;:{&quot;colorType&quot;:0},&quot;line&quot;:{&quot;type&quot;:0},&quot;shadow&quot;:{&quot;brightness&quot;:0,&quot;colorType&quot;:1,&quot;foreColorIndex&quot;:7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7,&quot;transparency&quot;:0.6000000238418579},&quot;threeD&quot;:{&quot;curvedSurface&quot;:{&quot;brightness&quot;:0,&quot;colorType&quot;:2,&quot;rgb&quot;:&quot;#000000&quot;},&quot;depth&quot;:{&quot;colorType&quot;:0}}}}"/>
  <p:tag name="KSO_WM_UNIT_ID" val="diagram20231070_4*q_h_i*1_3_1"/>
  <p:tag name="KSO_WM_UNIT_INDEX" val="1_3_1"/>
  <p:tag name="KSO_WM_DIAGRAM_GROUP_CODE" val="q1-1"/>
  <p:tag name="KSO_WM_UNIT_TEXT_FILL_TYPE" val="1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SUBTYPE" val="d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gradient&quot;:[{&quot;brightness&quot;:0.4000000059604645,&quot;colorType&quot;:1,&quot;foreColorIndex&quot;:8,&quot;pos&quot;:0,&quot;transparency&quot;:0},{&quot;brightness&quot;:0,&quot;colorType&quot;:1,&quot;foreColorIndex&quot;:8,&quot;pos&quot;:1,&quot;transparency&quot;:0}],&quot;type&quot;:3},&quot;glow&quot;:{&quot;colorType&quot;:0},&quot;line&quot;:{&quot;type&quot;:0},&quot;shadow&quot;:{&quot;brightness&quot;:0,&quot;colorType&quot;:1,&quot;foreColorIndex&quot;:8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8,&quot;transparency&quot;:0.6000000238418579},&quot;threeD&quot;:{&quot;curvedSurface&quot;:{&quot;brightness&quot;:0,&quot;colorType&quot;:2,&quot;rgb&quot;:&quot;#000000&quot;},&quot;depth&quot;:{&quot;colorType&quot;:0}}}}"/>
  <p:tag name="KSO_WM_UNIT_ID" val="diagram20231070_4*q_h_i*1_4_1"/>
  <p:tag name="KSO_WM_UNIT_INDEX" val="1_4_1"/>
  <p:tag name="KSO_WM_DIAGRAM_GROUP_CODE" val="q1-1"/>
  <p:tag name="KSO_WM_UNIT_TEXT_FILL_TYPE" val="1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TEMPLATE_CATEGORY" val="diagram"/>
  <p:tag name="KSO_WM_TEMPLATE_INDEX" val="20231070"/>
  <p:tag name="KSO_WM_UNIT_LAYERLEVEL" val="1_1_1"/>
  <p:tag name="KSO_WM_TAG_VERSION" val="3.0"/>
  <p:tag name="KSO_WM_DIAGRAM_VERSION" val="3"/>
  <p:tag name="KSO_WM_DIAGRAM_COLOR_TRICK" val="4"/>
  <p:tag name="KSO_WM_DIAGRAM_COLOR_TEXT_CAN_REMOVE" val="n"/>
  <p:tag name="KSO_WM_UNIT_SUBTYPE" val="d"/>
  <p:tag name="KSO_WM_UNIT_TYPE" val="q_h_i"/>
  <p:tag name="KSO_WM_DIAGRAM_MAX_ITEMCNT" val="6"/>
  <p:tag name="KSO_WM_DIAGRAM_MIN_ITEMCNT" val="2"/>
  <p:tag name="KSO_WM_DIAGRAM_VIRTUALLY_FRAME" val="{&quot;height&quot;:414.28077875401107,&quot;left&quot;:75.10000610351562,&quot;top&quot;:90.30482000087173,&quot;width&quot;:820.7999877929688}"/>
  <p:tag name="KSO_WM_DIAGRAM_COLOR_MATCH_VALUE" val="{&quot;shape&quot;:{&quot;fill&quot;:{&quot;gradient&quot;:[{&quot;brightness&quot;:0.4000000059604645,&quot;colorType&quot;:1,&quot;foreColorIndex&quot;:9,&quot;pos&quot;:0,&quot;transparency&quot;:0},{&quot;brightness&quot;:0,&quot;colorType&quot;:1,&quot;foreColorIndex&quot;:9,&quot;pos&quot;:1,&quot;transparency&quot;:0}],&quot;type&quot;:3},&quot;glow&quot;:{&quot;colorType&quot;:0},&quot;line&quot;:{&quot;type&quot;:0},&quot;shadow&quot;:{&quot;brightness&quot;:0,&quot;colorType&quot;:1,&quot;foreColorIndex&quot;:9,&quot;transparency&quot;:0.80000001192092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brightness&quot;:-0.25,&quot;colorType&quot;:1,&quot;foreColorIndex&quot;:9,&quot;transparency&quot;:0.6000000238418579},&quot;threeD&quot;:{&quot;curvedSurface&quot;:{&quot;brightness&quot;:0,&quot;colorType&quot;:2,&quot;rgb&quot;:&quot;#000000&quot;},&quot;depth&quot;:{&quot;colorType&quot;:0}}}}"/>
  <p:tag name="KSO_WM_UNIT_ID" val="diagram20231070_4*q_h_i*1_5_1"/>
  <p:tag name="KSO_WM_UNIT_INDEX" val="1_5_1"/>
  <p:tag name="KSO_WM_DIAGRAM_GROUP_CODE" val="q1-1"/>
  <p:tag name="KSO_WM_UNIT_TEXT_FILL_TYPE" val="1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49.xml><?xml version="1.0" encoding="utf-8"?>
<p:tagLst xmlns:p="http://schemas.openxmlformats.org/presentationml/2006/main">
  <p:tag name="PICID" val="{c207fccf-5c98-4411-ac0e-68a27e2b5b62}"/>
  <p:tag name="KSO_WM_UNIT_PLACING_PICTURE_USER_VIEWPORT" val="{&quot;height&quot;:3052,&quot;width&quot;:4192}"/>
</p:tagLst>
</file>

<file path=ppt/tags/tag5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50.xml><?xml version="1.0" encoding="utf-8"?>
<p:tagLst xmlns:p="http://schemas.openxmlformats.org/presentationml/2006/main">
  <p:tag name="PICID" val="{3a20de46-9018-426e-a425-64ad8b758221}"/>
  <p:tag name="KSO_WM_UNIT_PLACING_PICTURE_USER_VIEWPORT" val="{&quot;height&quot;:1181,&quot;width&quot;:1834}"/>
</p:tagLst>
</file>

<file path=ppt/tags/tag5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4_1"/>
  <p:tag name="KSO_WM_UNIT_ID" val="diagram20234461_1*l_h_a*1_4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标题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4_1"/>
  <p:tag name="KSO_WM_UNIT_ID" val="diagram20234461_1*l_h_f*1_4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正文，请言简意赅的阐述观点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3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5_1"/>
  <p:tag name="KSO_WM_UNIT_ID" val="diagram20234461_1*l_h_a*1_5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标题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4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5_1"/>
  <p:tag name="KSO_WM_UNIT_ID" val="diagram20234461_1*l_h_f*1_5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正文具体内容，文字是思想提炼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5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6_1"/>
  <p:tag name="KSO_WM_UNIT_ID" val="diagram20234461_1*l_h_a*1_6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标题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6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6_1"/>
  <p:tag name="KSO_WM_UNIT_ID" val="diagram20234461_1*l_h_f*1_6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输入正文，请尽量言简意赅的阐述观点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7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1_1"/>
  <p:tag name="KSO_WM_UNIT_ID" val="diagram20234461_1*l_h_a*1_1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标题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8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1_1"/>
  <p:tag name="KSO_WM_UNIT_ID" val="diagram20234461_1*l_h_f*1_1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正文具体内容，文字是思想提炼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59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2_1"/>
  <p:tag name="KSO_WM_UNIT_ID" val="diagram20234461_1*l_h_a*1_2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标题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60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2_1"/>
  <p:tag name="KSO_WM_UNIT_ID" val="diagram20234461_1*l_h_f*1_2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正文内容，请言简的阐述观点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1.xml><?xml version="1.0" encoding="utf-8"?>
<p:tagLst xmlns:p="http://schemas.openxmlformats.org/presentationml/2006/main">
  <p:tag name="KSO_WM_UNIT_ISCONTENTSTITLE" val="0"/>
  <p:tag name="KSO_WM_UNIT_ISNUMDGMTITLE" val="0"/>
  <p:tag name="KSO_WM_UNIT_NOCLEAR" val="0"/>
  <p:tag name="KSO_WM_UNIT_VALUE" val="10"/>
  <p:tag name="KSO_WM_UNIT_HIGHLIGHT" val="0"/>
  <p:tag name="KSO_WM_UNIT_COMPATIBLE" val="0"/>
  <p:tag name="KSO_WM_UNIT_DIAGRAM_ISNUMVISUAL" val="0"/>
  <p:tag name="KSO_WM_UNIT_DIAGRAM_ISREFERUNIT" val="0"/>
  <p:tag name="KSO_WM_UNIT_TYPE" val="l_h_a"/>
  <p:tag name="KSO_WM_UNIT_INDEX" val="1_3_1"/>
  <p:tag name="KSO_WM_UNIT_ID" val="diagram20234461_1*l_h_a*1_3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BEAUTIFY_FLAG" val="#wm#"/>
  <p:tag name="KSO_WM_UNIT_PRESET_TEXT" val="单击此处添加标题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2.xml><?xml version="1.0" encoding="utf-8"?>
<p:tagLst xmlns:p="http://schemas.openxmlformats.org/presentationml/2006/main">
  <p:tag name="KSO_WM_UNIT_SUBTYPE" val="a"/>
  <p:tag name="KSO_WM_UNIT_NOCLEAR" val="0"/>
  <p:tag name="KSO_WM_UNIT_VALUE" val="60"/>
  <p:tag name="KSO_WM_UNIT_HIGHLIGHT" val="0"/>
  <p:tag name="KSO_WM_UNIT_COMPATIBLE" val="0"/>
  <p:tag name="KSO_WM_UNIT_DIAGRAM_ISNUMVISUAL" val="0"/>
  <p:tag name="KSO_WM_UNIT_DIAGRAM_ISREFERUNIT" val="0"/>
  <p:tag name="KSO_WM_UNIT_TYPE" val="l_h_f"/>
  <p:tag name="KSO_WM_UNIT_INDEX" val="1_3_1"/>
  <p:tag name="KSO_WM_UNIT_ID" val="diagram20234461_1*l_h_f*1_3_1"/>
  <p:tag name="KSO_WM_TEMPLATE_CATEGORY" val="diagram"/>
  <p:tag name="KSO_WM_TEMPLATE_INDEX" val="20234461"/>
  <p:tag name="KSO_WM_UNIT_LAYERLEVEL" val="1_1_1"/>
  <p:tag name="KSO_WM_TAG_VERSION" val="3.0"/>
  <p:tag name="KSO_WM_UNIT_TEXT_FILL_FORE_SCHEMECOLOR_INDEX_BRIGHTNESS" val="0.15"/>
  <p:tag name="KSO_WM_DIAGRAM_GROUP_CODE" val="l1-1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type&quot;:0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.15000000596046448,&quot;colorType&quot;:1,&quot;foreColorIndex&quot;:13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TYPE" val="1"/>
  <p:tag name="KSO_WM_UNIT_TEXT_LAYER_COUNT" val="1"/>
  <p:tag name="KSO_WM_BEAUTIFY_FLAG" val="#wm#"/>
  <p:tag name="KSO_WM_UNIT_PRESET_TEXT" val="单击此处输入项正文内容，文字是您思想提炼"/>
  <p:tag name="KSO_WM_UNIT_LINE_FORE_SCHEMECOLOR_INDEX" val="-2"/>
  <p:tag name="KSO_WM_UNIT_TEXT_FILL_FORE_SCHEMECOLOR_INDEX" val="1"/>
  <p:tag name="KSO_WM_UNIT_TEXT_FILL_TYPE" val="1"/>
  <p:tag name="KSO_WM_DIAGRAM_USE_COLOR_VALUE" val="{&quot;color_scheme&quot;:1,&quot;color_type&quot;:1,&quot;theme_color_indexes&quot;:[5,6,5,6,5,6]}"/>
</p:tagLst>
</file>

<file path=ppt/tags/tag6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1_1"/>
  <p:tag name="KSO_WM_UNIT_ID" val="diagram20234461_1*l_h_i*1_1_1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  <p:tag name="KSO_WM_DIAGRAM_USE_COLOR_VALUE" val="{&quot;color_scheme&quot;:1,&quot;color_type&quot;:1,&quot;theme_color_indexes&quot;:[5,6,5,6,5,6]}"/>
</p:tagLst>
</file>

<file path=ppt/tags/tag6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2_1"/>
  <p:tag name="KSO_WM_UNIT_ID" val="diagram20234461_1*l_h_i*1_2_1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.1"/>
  <p:tag name="KSO_WM_UNIT_LINE_FORE_SCHEMECOLOR_INDEX" val="-2"/>
  <p:tag name="KSO_WM_DIAGRAM_USE_COLOR_VALUE" val="{&quot;color_scheme&quot;:1,&quot;color_type&quot;:1,&quot;theme_color_indexes&quot;:[5,6,5,6,5,6]}"/>
</p:tagLst>
</file>

<file path=ppt/tags/tag6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3_1"/>
  <p:tag name="KSO_WM_UNIT_ID" val="diagram20234461_1*l_h_i*1_3_1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20000000298023224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.2"/>
  <p:tag name="KSO_WM_UNIT_LINE_FORE_SCHEMECOLOR_INDEX" val="-2"/>
  <p:tag name="KSO_WM_DIAGRAM_USE_COLOR_VALUE" val="{&quot;color_scheme&quot;:1,&quot;color_type&quot;:1,&quot;theme_color_indexes&quot;:[5,6,5,6,5,6]}"/>
</p:tagLst>
</file>

<file path=ppt/tags/tag6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4_1"/>
  <p:tag name="KSO_WM_UNIT_ID" val="diagram20234461_1*l_h_i*1_4_1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.5"/>
  <p:tag name="KSO_WM_UNIT_LINE_FORE_SCHEMECOLOR_INDEX" val="-2"/>
  <p:tag name="KSO_WM_DIAGRAM_USE_COLOR_VALUE" val="{&quot;color_scheme&quot;:1,&quot;color_type&quot;:1,&quot;theme_color_indexes&quot;:[5,6,5,6,5,6]}"/>
</p:tagLst>
</file>

<file path=ppt/tags/tag6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5_1"/>
  <p:tag name="KSO_WM_UNIT_ID" val="diagram20234461_1*l_h_i*1_5_1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.4"/>
  <p:tag name="KSO_WM_UNIT_LINE_FORE_SCHEMECOLOR_INDEX" val="-2"/>
  <p:tag name="KSO_WM_DIAGRAM_USE_COLOR_VALUE" val="{&quot;color_scheme&quot;:1,&quot;color_type&quot;:1,&quot;theme_color_indexes&quot;:[5,6,5,6,5,6]}"/>
</p:tagLst>
</file>

<file path=ppt/tags/tag6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SUBTYPE" val="d"/>
  <p:tag name="KSO_WM_UNIT_TYPE" val="l_h_i"/>
  <p:tag name="KSO_WM_UNIT_INDEX" val="1_6_1"/>
  <p:tag name="KSO_WM_UNIT_ID" val="diagram20234461_1*l_h_i*1_6_1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UNIT_TEXT_FILL_TYPE" val="1"/>
  <p:tag name="KSO_WM_BEAUTIFY_FLAG" val="#wm#"/>
  <p:tag name="KSO_WM_UNIT_FILL_TYPE" val="1"/>
  <p:tag name="KSO_WM_UNIT_FILL_FORE_SCHEMECOLOR_INDEX" val="5"/>
  <p:tag name="KSO_WM_UNIT_FILL_FORE_SCHEMECOLOR_INDEX_BRIGHTNESS" val="0.4"/>
  <p:tag name="KSO_WM_UNIT_LINE_FORE_SCHEMECOLOR_INDEX" val="-2"/>
  <p:tag name="KSO_WM_DIAGRAM_USE_COLOR_VALUE" val="{&quot;color_scheme&quot;:1,&quot;color_type&quot;:1,&quot;theme_color_indexes&quot;:[5,6,5,6,5,6]}"/>
</p:tagLst>
</file>

<file path=ppt/tags/tag6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2_2"/>
  <p:tag name="KSO_WM_UNIT_ID" val="diagram20234461_1*l_h_i*1_2_2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10000000149011612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.1"/>
  <p:tag name="KSO_WM_UNIT_LINE_FORE_SCHEMECOLOR_INDEX" val="-2"/>
  <p:tag name="KSO_WM_DIAGRAM_USE_COLOR_VALUE" val="{&quot;color_scheme&quot;:1,&quot;color_type&quot;:1,&quot;theme_color_indexes&quot;:[5,6,5,6,5,6]}"/>
</p:tagLst>
</file>

<file path=ppt/tags/tag7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7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3_2"/>
  <p:tag name="KSO_WM_UNIT_ID" val="diagram20234461_1*l_h_i*1_3_2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20000000298023224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.2"/>
  <p:tag name="KSO_WM_UNIT_LINE_FORE_SCHEMECOLOR_INDEX" val="-2"/>
  <p:tag name="KSO_WM_DIAGRAM_USE_COLOR_VALUE" val="{&quot;color_scheme&quot;:1,&quot;color_type&quot;:1,&quot;theme_color_indexes&quot;:[5,6,5,6,5,6]}"/>
</p:tagLst>
</file>

<file path=ppt/tags/tag7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6_2"/>
  <p:tag name="KSO_WM_UNIT_ID" val="diagram20234461_1*l_h_i*1_6_2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30000001192092896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.3"/>
  <p:tag name="KSO_WM_UNIT_LINE_FORE_SCHEMECOLOR_INDEX" val="-2"/>
  <p:tag name="KSO_WM_DIAGRAM_USE_COLOR_VALUE" val="{&quot;color_scheme&quot;:1,&quot;color_type&quot;:1,&quot;theme_color_indexes&quot;:[5,6,5,6,5,6]}"/>
</p:tagLst>
</file>

<file path=ppt/tags/tag7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5_2"/>
  <p:tag name="KSO_WM_UNIT_ID" val="diagram20234461_1*l_h_i*1_5_2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400000005960464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.4"/>
  <p:tag name="KSO_WM_UNIT_LINE_FORE_SCHEMECOLOR_INDEX" val="-2"/>
  <p:tag name="KSO_WM_DIAGRAM_USE_COLOR_VALUE" val="{&quot;color_scheme&quot;:1,&quot;color_type&quot;:1,&quot;theme_color_indexes&quot;:[5,6,5,6,5,6]}"/>
</p:tagLst>
</file>

<file path=ppt/tags/tag7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5_1"/>
  <p:tag name="KSO_WM_UNIT_ID" val="diagram20234461_1*l_h_x*1_5_1"/>
  <p:tag name="KSO_WM_TEMPLATE_CATEGORY" val="diagram"/>
  <p:tag name="KSO_WM_TEMPLATE_INDEX" val="20234461"/>
  <p:tag name="KSO_WM_UNIT_LAYERLEVEL" val="1_1_1"/>
  <p:tag name="KSO_WM_TAG_VERSION" val="3.0"/>
  <p:tag name="KSO_WM_UNIT_VALUE" val="93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7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4_2"/>
  <p:tag name="KSO_WM_UNIT_ID" val="diagram20234461_1*l_h_i*1_4_2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.5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.5"/>
  <p:tag name="KSO_WM_UNIT_LINE_FORE_SCHEMECOLOR_INDEX" val="-2"/>
  <p:tag name="KSO_WM_DIAGRAM_USE_COLOR_VALUE" val="{&quot;color_scheme&quot;:1,&quot;color_type&quot;:1,&quot;theme_color_indexes&quot;:[5,6,5,6,5,6]}"/>
</p:tagLst>
</file>

<file path=ppt/tags/tag7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6_3"/>
  <p:tag name="KSO_WM_UNIT_ID" val="diagram20234461_1*l_h_x*1_6_3"/>
  <p:tag name="KSO_WM_TEMPLATE_CATEGORY" val="diagram"/>
  <p:tag name="KSO_WM_TEMPLATE_INDEX" val="20234461"/>
  <p:tag name="KSO_WM_UNIT_LAYERLEVEL" val="1_1_1"/>
  <p:tag name="KSO_WM_TAG_VERSION" val="3.0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7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3_3"/>
  <p:tag name="KSO_WM_UNIT_ID" val="diagram20234461_1*l_h_x*1_3_3"/>
  <p:tag name="KSO_WM_TEMPLATE_CATEGORY" val="diagram"/>
  <p:tag name="KSO_WM_TEMPLATE_INDEX" val="20234461"/>
  <p:tag name="KSO_WM_UNIT_LAYERLEVEL" val="1_1_1"/>
  <p:tag name="KSO_WM_TAG_VERSION" val="3.0"/>
  <p:tag name="KSO_WM_UNIT_VALUE" val="100*92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7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i"/>
  <p:tag name="KSO_WM_UNIT_INDEX" val="1_1_2"/>
  <p:tag name="KSO_WM_UNIT_ID" val="diagram20234461_1*l_h_i*1_1_2"/>
  <p:tag name="KSO_WM_TEMPLATE_CATEGORY" val="diagram"/>
  <p:tag name="KSO_WM_TEMPLATE_INDEX" val="2023446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UNIT_LINE_FORE_SCHEMECOLOR_INDEX" val="-2"/>
  <p:tag name="KSO_WM_DIAGRAM_USE_COLOR_VALUE" val="{&quot;color_scheme&quot;:1,&quot;color_type&quot;:1,&quot;theme_color_indexes&quot;:[5,6,5,6,5,6]}"/>
</p:tagLst>
</file>

<file path=ppt/tags/tag7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2_3"/>
  <p:tag name="KSO_WM_UNIT_ID" val="diagram20234461_1*l_h_x*1_2_3"/>
  <p:tag name="KSO_WM_TEMPLATE_CATEGORY" val="diagram"/>
  <p:tag name="KSO_WM_TEMPLATE_INDEX" val="20234461"/>
  <p:tag name="KSO_WM_UNIT_LAYERLEVEL" val="1_1_1"/>
  <p:tag name="KSO_WM_TAG_VERSION" val="3.0"/>
  <p:tag name="KSO_WM_UNIT_VALUE" val="100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7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1_3"/>
  <p:tag name="KSO_WM_UNIT_ID" val="diagram20234461_1*l_h_x*1_1_3"/>
  <p:tag name="KSO_WM_TEMPLATE_CATEGORY" val="diagram"/>
  <p:tag name="KSO_WM_TEMPLATE_INDEX" val="20234461"/>
  <p:tag name="KSO_WM_UNIT_LAYERLEVEL" val="1_1_1"/>
  <p:tag name="KSO_WM_TAG_VERSION" val="3.0"/>
  <p:tag name="KSO_WM_UNIT_VALUE" val="82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8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8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DIAGRAM_GROUP_CODE" val="l1-1"/>
  <p:tag name="KSO_WM_UNIT_TYPE" val="l_h_x"/>
  <p:tag name="KSO_WM_UNIT_INDEX" val="1_4_3"/>
  <p:tag name="KSO_WM_UNIT_ID" val="diagram20234461_1*l_h_x*1_4_3"/>
  <p:tag name="KSO_WM_TEMPLATE_CATEGORY" val="diagram"/>
  <p:tag name="KSO_WM_TEMPLATE_INDEX" val="20234461"/>
  <p:tag name="KSO_WM_UNIT_LAYERLEVEL" val="1_1_1"/>
  <p:tag name="KSO_WM_TAG_VERSION" val="3.0"/>
  <p:tag name="KSO_WM_UNIT_VALUE" val="68*100"/>
  <p:tag name="KSO_WM_DIAGRAM_VERSION" val="3"/>
  <p:tag name="KSO_WM_DIAGRAM_COLOR_TRICK" val="1"/>
  <p:tag name="KSO_WM_DIAGRAM_COLOR_TEXT_CAN_REMOVE" val="n"/>
  <p:tag name="KSO_WM_DIAGRAM_MAX_ITEMCNT" val="6"/>
  <p:tag name="KSO_WM_DIAGRAM_MIN_ITEMCNT" val="6"/>
  <p:tag name="KSO_WM_DIAGRAM_VIRTUALLY_FRAME" val="{&quot;height&quot;:385.1194713902481,&quot;left&quot;:64.79998779296875,&quot;top&quot;:135.92171818494722,&quot;width&quot;:830.4250515771098}"/>
  <p:tag name="KSO_WM_DIAGRAM_COLOR_MATCH_VALUE" val="{&quot;shape&quot;:{&quot;fill&quot;:{&quot;solid&quot;:{&quot;brightness&quot;:0,&quot;colorType&quot;:2,&quot;rgb&quot;:&quot;#ffffff&quot;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},&quot;glow&quot;:{},&quot;line&quot;:{},&quot;shadow&quot;:{},&quot;threeD&quot;:{}}}"/>
  <p:tag name="KSO_WM_UNIT_FILL_FORE_SCHEMECOLOR_INDEX" val="2"/>
  <p:tag name="KSO_WM_UNIT_FILL_FORE_SCHEMECOLOR_INDEX_BRIGHTNESS" val="0"/>
  <p:tag name="KSO_WM_BEAUTIFY_FLAG" val="#wm#"/>
  <p:tag name="KSO_WM_DIAGRAM_USE_COLOR_VALUE" val="{&quot;color_scheme&quot;:1,&quot;color_type&quot;:1,&quot;theme_color_indexes&quot;:[5,6,5,6,5,6]}"/>
</p:tagLst>
</file>

<file path=ppt/tags/tag8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4_3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4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1_4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4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.1899999976158142,&quot;colorType&quot;:1,&quot;foreColorIndex&quot;:5,&quot;pos&quot;:0.4099999964237213,&quot;transparency&quot;:0},{&quot;brightness&quot;:-0.41999998688697815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1_3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-0.20000000298023224,&quot;colorType&quot;:1,&quot;foreColorIndex&quot;:5,&quot;pos&quot;:0.019999999552965164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1_2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-0.20000000298023224,&quot;colorType&quot;:1,&quot;foreColorIndex&quot;:5,&quot;pos&quot;:0.019999999552965164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2_4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2_4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.4000000059604645,&quot;colorType&quot;:1,&quot;foreColorIndex&quot;:5,&quot;pos&quot;:1,&quot;transparency&quot;:0.5799999833106995},{&quot;brightness&quot;:0.800000011920929,&quot;colorType&quot;:1,&quot;foreColorIndex&quot;:5,&quot;pos&quot;:0.41999998688697815,&quot;transparency&quot;:1}],&quot;type&quot;:3},&quot;glow&quot;:{&quot;colorType&quot;:0},&quot;line&quot;:{&quot;gradient&quot;:[{&quot;brightness&quot;:0.5,&quot;colorType&quot;:1,&quot;foreColorIndex&quot;:5,&quot;pos&quot;:0.6499999761581421,&quot;transparency&quot;:0},{&quot;brightness&quot;:0.5,&quot;colorType&quot;:1,&quot;foreColorIndex&quot;:5,&quot;pos&quot;:0.38999998569488525,&quot;transparency&quot;:0},{&quot;brightness&quot;:0.4000000059604645,&quot;colorType&quot;:1,&quot;foreColorIndex&quot;:5,&quot;pos&quot;:1,&quot;transparency&quot;:0},{&quot;brightness&quot;:-0.20000000298023224,&quot;colorType&quot;:1,&quot;foreColorIndex&quot;:5,&quot;pos&quot;:0,&quot;transparency&quot;:0}],&quot;type&quot;:2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1_6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6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-0.20000000298023224,&quot;colorType&quot;:1,&quot;foreColorIndex&quot;:5,&quot;pos&quot;:0.019999999552965164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1_5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5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-0.20000000298023224,&quot;colorType&quot;:1,&quot;foreColorIndex&quot;:5,&quot;pos&quot;:0.019999999552965164,&quot;transparency&quot;:0},{&quot;brightness&quot;:0.30000001192092896,&quot;colorType&quot;:1,&quot;foreColorIndex&quot;:5,&quot;pos&quot;:1,&quot;transparency&quot;:0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8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5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5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8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5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5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9.xml><?xml version="1.0" encoding="utf-8"?>
<p:tagLst xmlns:p="http://schemas.openxmlformats.org/presentationml/2006/main">
  <p:tag name="KSO_WM_DIAGRAM_VIRTUALLY_FRAME" val="{&quot;height&quot;:425.75,&quot;left&quot;:136.3,&quot;top&quot;:105.8,&quot;width&quot;:640}"/>
</p:tagLst>
</file>

<file path=ppt/tags/tag9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1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9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1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9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6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6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9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6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6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9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2_2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2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type&quot;:0},&quot;glow&quot;:{&quot;colorType&quot;:0},&quot;line&quot;:{&quot;solidLine&quot;:{&quot;brightness&quot;:0.4000000059604645,&quot;colorType&quot;:1,&quot;foreColorIndex&quot;:5,&quot;transparency&quot;:0},&quot;type&quot;:1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LINE_FORE_SCHEMECOLOR_INDEX" val="5"/>
  <p:tag name="KSO_WM_DIAGRAM_USE_COLOR_VALUE" val="{&quot;color_scheme&quot;:1,&quot;color_type&quot;:1,&quot;theme_color_indexes&quot;:[5,6,5,6,5,6]}"/>
</p:tagLst>
</file>

<file path=ppt/tags/tag9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2_1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solid&quot;:{&quot;brightness&quot;:0,&quot;colorType&quot;:1,&quot;foreColorIndex&quot;:5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1"/>
  <p:tag name="KSO_WM_UNIT_FILL_FORE_SCHEMECOLOR_INDEX" val="5"/>
  <p:tag name="KSO_WM_UNIT_FILL_FORE_SCHEMECOLOR_INDEX_BRIGHTNESS" val="0"/>
  <p:tag name="KSO_WM_DIAGRAM_USE_COLOR_VALUE" val="{&quot;color_scheme&quot;:1,&quot;color_type&quot;:1,&quot;theme_color_indexes&quot;:[5,6,5,6,5,6]}"/>
</p:tagLst>
</file>

<file path=ppt/tags/tag9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i*1_1_1"/>
  <p:tag name="KSO_WM_TEMPLATE_CATEGORY" val="diagram"/>
  <p:tag name="KSO_WM_TEMPLATE_INDEX" val="20231081"/>
  <p:tag name="KSO_WM_UNIT_LAYERLEVEL" val="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i"/>
  <p:tag name="KSO_WM_UNIT_INDEX" val="1_1_1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.8100000023841858},{&quot;brightness&quot;:0,&quot;colorType&quot;:2,&quot;pos&quot;:1,&quot;rgb&quot;:&quot;#f2f2f2&quot;,&quot;transparency&quot;:1},{&quot;brightness&quot;:0,&quot;colorType&quot;:1,&quot;foreColorIndex&quot;:5,&quot;pos&quot;:0.4699999988079071,&quot;transparency&quot;:0.7599999904632568}],&quot;type&quot;:3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9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1_3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1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9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5_3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5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ags/tag9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diagram20231081_5*n_h_h_i*1_2_2_3"/>
  <p:tag name="KSO_WM_TEMPLATE_CATEGORY" val="diagram"/>
  <p:tag name="KSO_WM_TEMPLATE_INDEX" val="20231081"/>
  <p:tag name="KSO_WM_UNIT_LAYERLEVEL" val="1_1_1_1"/>
  <p:tag name="KSO_WM_TAG_VERSION" val="3.0"/>
  <p:tag name="KSO_WM_DIAGRAM_VERSION" val="3"/>
  <p:tag name="KSO_WM_DIAGRAM_COLOR_TRICK" val="1"/>
  <p:tag name="KSO_WM_DIAGRAM_COLOR_TEXT_CAN_REMOVE" val="n"/>
  <p:tag name="KSO_WM_DIAGRAM_GROUP_CODE" val="n1-1"/>
  <p:tag name="KSO_WM_UNIT_TYPE" val="n_h_h_i"/>
  <p:tag name="KSO_WM_UNIT_INDEX" val="1_2_2_3"/>
  <p:tag name="KSO_WM_DIAGRAM_MAX_ITEMCNT" val="6"/>
  <p:tag name="KSO_WM_DIAGRAM_MIN_ITEMCNT" val="2"/>
  <p:tag name="KSO_WM_DIAGRAM_VIRTUALLY_FRAME" val="{&quot;height&quot;:294.3,&quot;left&quot;:58.100006103515625,&quot;top&quot;:181.5,&quot;width&quot;:843.8250332665632}"/>
  <p:tag name="KSO_WM_DIAGRAM_COLOR_MATCH_VALUE" val="{&quot;shape&quot;:{&quot;fill&quot;:{&quot;gradient&quot;:[{&quot;brightness&quot;:0,&quot;colorType&quot;:1,&quot;foreColorIndex&quot;:5,&quot;pos&quot;:0,&quot;transparency&quot;:0},{&quot;brightness&quot;:0.20000000298023224,&quot;colorType&quot;:1,&quot;foreColorIndex&quot;:5,&quot;pos&quot;:1,&quot;transparency&quot;:0}],&quot;type&quot;:3},&quot;glow&quot;:{&quot;colorType&quot;:0},&quot;line&quot;:{&quot;type&quot;:0},&quot;shadow&quot;:{&quot;brightness&quot;:0,&quot;colorType&quot;:1,&quot;foreColorIndex&quot;:5,&quot;transparency&quot;:0.8500000238418579},&quot;threeD&quot;:{&quot;curvedSurface&quot;:{&quot;brightness&quot;:0,&quot;colorType&quot;:2,&quot;rgb&quot;:&quot;#000000&quot;},&quot;depth&quot;:{&quot;colorType&quot;:0}}},&quot;text&quot;:{&quot;fill&quot;:{&quot;solid&quot;:{&quot;brightness&quot;:0,&quot;colorType&quot;:1,&quot;foreColorIndex&quot;:2,&quot;transparency&quot;:0},&quot;type&quot;:1},&quot;glow&quot;:{&quot;colorType&quot;:0},&quot;line&quot;:{&quot;type&quot;:0},&quot;shadow&quot;:{&quot;colorType&quot;:0},&quot;threeD&quot;:{&quot;curvedSurface&quot;:{&quot;brightness&quot;:0,&quot;colorType&quot;:2,&quot;rgb&quot;:&quot;#000000&quot;},&quot;depth&quot;:{&quot;colorType&quot;:0}}}}"/>
  <p:tag name="KSO_WM_BEAUTIFY_FLAG" val="#wm#"/>
  <p:tag name="KSO_WM_UNIT_FILL_TYPE" val="3"/>
  <p:tag name="KSO_WM_DIAGRAM_USE_COLOR_VALUE" val="{&quot;color_scheme&quot;:1,&quot;color_type&quot;:1,&quot;theme_color_indexes&quot;:[5,6,5,6,5,6]}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2401</Words>
  <Application>WPS 演示</Application>
  <PresentationFormat>自定义</PresentationFormat>
  <Paragraphs>540</Paragraphs>
  <Slides>24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9" baseType="lpstr">
      <vt:lpstr>Arial</vt:lpstr>
      <vt:lpstr>宋体</vt:lpstr>
      <vt:lpstr>Wingdings</vt:lpstr>
      <vt:lpstr>方正大标宋简体</vt:lpstr>
      <vt:lpstr>微软雅黑</vt:lpstr>
      <vt:lpstr>Times New Roman</vt:lpstr>
      <vt:lpstr>金山云技术体</vt:lpstr>
      <vt:lpstr>标准粗黑</vt:lpstr>
      <vt:lpstr>汉仪书魂体简</vt:lpstr>
      <vt:lpstr>等线</vt:lpstr>
      <vt:lpstr>Arial Unicode MS</vt:lpstr>
      <vt:lpstr>等线 Light</vt:lpstr>
      <vt:lpstr>Calibri</vt:lpstr>
      <vt:lpstr>汉仪书宋二简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云楼 尹</dc:creator>
  <cp:lastModifiedBy>云中漫步3699</cp:lastModifiedBy>
  <cp:revision>34</cp:revision>
  <dcterms:created xsi:type="dcterms:W3CDTF">2025-03-29T14:35:00Z</dcterms:created>
  <dcterms:modified xsi:type="dcterms:W3CDTF">2025-09-27T04:44:01Z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ACBEFC55F49E4E628601206FC444F5AE_13</vt:lpwstr>
  </property>
  <property fmtid="{D5CDD505-2E9C-101B-9397-08002B2CF9AE}" pid="3" name="KSOProductBuildVer">
    <vt:lpwstr>2052-12.1.0.22529</vt:lpwstr>
  </property>
</Properties>
</file>