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0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/>
              <a:t>g</a:t>
            </a:r>
            <a:endParaRPr/>
          </a:p>
        </p:txBody>
      </p:sp>
      <p:sp>
        <p:nvSpPr>
          <p:cNvPr id="146" name="Google Shape;146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/>
              <a:t>yf</a:t>
            </a:r>
            <a:endParaRPr/>
          </a:p>
        </p:txBody>
      </p:sp>
      <p:sp>
        <p:nvSpPr>
          <p:cNvPr id="153" name="Google Shape;15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4883907f42_6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/>
              <a:t>jun hao</a:t>
            </a:r>
            <a:endParaRPr/>
          </a:p>
        </p:txBody>
      </p:sp>
      <p:sp>
        <p:nvSpPr>
          <p:cNvPr id="161" name="Google Shape;161;g4883907f42_6_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4883907f42_6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/>
              <a:t>g</a:t>
            </a:r>
            <a:endParaRPr/>
          </a:p>
        </p:txBody>
      </p:sp>
      <p:sp>
        <p:nvSpPr>
          <p:cNvPr id="169" name="Google Shape;169;g4883907f42_6_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4883907f42_6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4883907f42_6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/>
              <a:t>alex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4883907f42_6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4883907f42_6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/>
              <a:t>g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rickwork-HD-R1a.jpg" id="17" name="Google Shape;17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"/>
          <p:cNvSpPr/>
          <p:nvPr/>
        </p:nvSpPr>
        <p:spPr>
          <a:xfrm>
            <a:off x="-15875" y="0"/>
            <a:ext cx="11683810" cy="6588125"/>
          </a:xfrm>
          <a:custGeom>
            <a:rect b="b" l="l" r="r" t="t"/>
            <a:pathLst>
              <a:path extrusionOk="0" h="6588125" w="11683810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  <a:effectLst>
            <a:outerShdw blurRad="101600" rotWithShape="0" algn="tl" dir="4380000" dist="152400">
              <a:srgbClr val="000000">
                <a:alpha val="4274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0" y="4282257"/>
            <a:ext cx="11329257" cy="2028845"/>
          </a:xfrm>
          <a:custGeom>
            <a:rect b="b" l="l" r="r" t="t"/>
            <a:pathLst>
              <a:path extrusionOk="0" h="2028845" w="11329257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34000">
                <a:schemeClr val="accent1"/>
              </a:gs>
              <a:gs pos="100000">
                <a:srgbClr val="5C0607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</p:sp>
      <p:sp>
        <p:nvSpPr>
          <p:cNvPr id="20" name="Google Shape;20;p2"/>
          <p:cNvSpPr/>
          <p:nvPr/>
        </p:nvSpPr>
        <p:spPr>
          <a:xfrm>
            <a:off x="0" y="0"/>
            <a:ext cx="8719579" cy="456877"/>
          </a:xfrm>
          <a:custGeom>
            <a:rect b="b" l="l" r="r" t="t"/>
            <a:pathLst>
              <a:path extrusionOk="0" h="456877" w="8719579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34000">
                <a:schemeClr val="accent1"/>
              </a:gs>
              <a:gs pos="100000">
                <a:srgbClr val="5C0607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</p:sp>
      <p:sp>
        <p:nvSpPr>
          <p:cNvPr id="21" name="Google Shape;21;p2"/>
          <p:cNvSpPr/>
          <p:nvPr/>
        </p:nvSpPr>
        <p:spPr>
          <a:xfrm rot="-180000">
            <a:off x="-161800" y="293317"/>
            <a:ext cx="11367116" cy="5751804"/>
          </a:xfrm>
          <a:custGeom>
            <a:rect b="b" l="l" r="r" t="t"/>
            <a:pathLst>
              <a:path extrusionOk="0" h="5751804" w="11367116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noFill/>
          <a:ln cap="flat" cmpd="sng" w="825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2"/>
          <p:cNvSpPr txBox="1"/>
          <p:nvPr>
            <p:ph type="ctrTitle"/>
          </p:nvPr>
        </p:nvSpPr>
        <p:spPr>
          <a:xfrm rot="-180000">
            <a:off x="891201" y="662656"/>
            <a:ext cx="9755187" cy="276652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Impact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" type="subTitle"/>
          </p:nvPr>
        </p:nvSpPr>
        <p:spPr>
          <a:xfrm rot="-180000">
            <a:off x="983062" y="3505209"/>
            <a:ext cx="9755187" cy="5503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4480"/>
              <a:buNone/>
              <a:defRPr sz="2800">
                <a:solidFill>
                  <a:srgbClr val="7F7F7F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32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/>
            </a:lvl9pPr>
          </a:lstStyle>
          <a:p/>
        </p:txBody>
      </p:sp>
      <p:sp>
        <p:nvSpPr>
          <p:cNvPr id="24" name="Google Shape;24;p2"/>
          <p:cNvSpPr txBox="1"/>
          <p:nvPr>
            <p:ph idx="10" type="dt"/>
          </p:nvPr>
        </p:nvSpPr>
        <p:spPr>
          <a:xfrm rot="-180000">
            <a:off x="4948541" y="4578463"/>
            <a:ext cx="6143653" cy="1163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5400">
                <a:solidFill>
                  <a:srgbClr val="5C0607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"/>
          <p:cNvSpPr txBox="1"/>
          <p:nvPr>
            <p:ph idx="11" type="ftr"/>
          </p:nvPr>
        </p:nvSpPr>
        <p:spPr>
          <a:xfrm rot="-180000">
            <a:off x="-5560" y="4883024"/>
            <a:ext cx="4047239" cy="11955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"/>
          <p:cNvSpPr txBox="1"/>
          <p:nvPr>
            <p:ph idx="12" type="sldNum"/>
          </p:nvPr>
        </p:nvSpPr>
        <p:spPr>
          <a:xfrm rot="-180000">
            <a:off x="9851758" y="3832648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i="0" sz="2400" u="none" cap="none" strike="noStrike">
                <a:solidFill>
                  <a:srgbClr val="3F3F3F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 marL="0" algn="ctr">
              <a:spcBef>
                <a:spcPts val="0"/>
              </a:spcBef>
              <a:buNone/>
              <a:defRPr b="0" i="0" sz="2400" u="none" cap="none" strike="noStrike">
                <a:solidFill>
                  <a:srgbClr val="3F3F3F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indent="0" lvl="2" marL="0" algn="ctr">
              <a:spcBef>
                <a:spcPts val="0"/>
              </a:spcBef>
              <a:buNone/>
              <a:defRPr b="0" i="0" sz="2400" u="none" cap="none" strike="noStrike">
                <a:solidFill>
                  <a:srgbClr val="3F3F3F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indent="0" lvl="3" marL="0" algn="ctr">
              <a:spcBef>
                <a:spcPts val="0"/>
              </a:spcBef>
              <a:buNone/>
              <a:defRPr b="0" i="0" sz="2400" u="none" cap="none" strike="noStrike">
                <a:solidFill>
                  <a:srgbClr val="3F3F3F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indent="0" lvl="4" marL="0" algn="ctr">
              <a:spcBef>
                <a:spcPts val="0"/>
              </a:spcBef>
              <a:buNone/>
              <a:defRPr b="0" i="0" sz="2400" u="none" cap="none" strike="noStrike">
                <a:solidFill>
                  <a:srgbClr val="3F3F3F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indent="0" lvl="5" marL="0" algn="ctr">
              <a:spcBef>
                <a:spcPts val="0"/>
              </a:spcBef>
              <a:buNone/>
              <a:defRPr b="0" i="0" sz="2400" u="none" cap="none" strike="noStrike">
                <a:solidFill>
                  <a:srgbClr val="3F3F3F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indent="0" lvl="6" marL="0" algn="ctr">
              <a:spcBef>
                <a:spcPts val="0"/>
              </a:spcBef>
              <a:buNone/>
              <a:defRPr b="0" i="0" sz="2400" u="none" cap="none" strike="noStrike">
                <a:solidFill>
                  <a:srgbClr val="3F3F3F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indent="0" lvl="7" marL="0" algn="ctr">
              <a:spcBef>
                <a:spcPts val="0"/>
              </a:spcBef>
              <a:buNone/>
              <a:defRPr b="0" i="0" sz="2400" u="none" cap="none" strike="noStrike">
                <a:solidFill>
                  <a:srgbClr val="3F3F3F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indent="0" lvl="8" marL="0" algn="ctr">
              <a:spcBef>
                <a:spcPts val="0"/>
              </a:spcBef>
              <a:buNone/>
              <a:defRPr b="0" i="0" sz="2400" u="none" cap="none" strike="noStrike">
                <a:solidFill>
                  <a:srgbClr val="3F3F3F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  <p:sp>
        <p:nvSpPr>
          <p:cNvPr id="27" name="Google Shape;27;p2"/>
          <p:cNvSpPr/>
          <p:nvPr/>
        </p:nvSpPr>
        <p:spPr>
          <a:xfrm rot="-180000">
            <a:off x="4221385" y="5111356"/>
            <a:ext cx="515386" cy="515386"/>
          </a:xfrm>
          <a:prstGeom prst="star5">
            <a:avLst>
              <a:gd fmla="val 26693" name="adj"/>
              <a:gd fmla="val 105146" name="hf"/>
              <a:gd fmla="val 110557" name="vf"/>
            </a:avLst>
          </a:prstGeom>
          <a:solidFill>
            <a:schemeClr val="dk1">
              <a:alpha val="400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anoramic Picture with Caption">
  <p:cSld name="Panoramic Picture with Caption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 txBox="1"/>
          <p:nvPr>
            <p:ph type="title"/>
          </p:nvPr>
        </p:nvSpPr>
        <p:spPr>
          <a:xfrm>
            <a:off x="685800" y="4106333"/>
            <a:ext cx="10394708" cy="5888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mpact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1"/>
          <p:cNvSpPr/>
          <p:nvPr>
            <p:ph idx="2" type="pic"/>
          </p:nvPr>
        </p:nvSpPr>
        <p:spPr>
          <a:xfrm>
            <a:off x="685801" y="685799"/>
            <a:ext cx="10392513" cy="3194903"/>
          </a:xfrm>
          <a:prstGeom prst="rect">
            <a:avLst/>
          </a:prstGeom>
          <a:noFill/>
          <a:ln cap="flat" cmpd="thinThick" w="571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512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448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384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/>
        </p:txBody>
      </p:sp>
      <p:sp>
        <p:nvSpPr>
          <p:cNvPr id="82" name="Google Shape;82;p11"/>
          <p:cNvSpPr txBox="1"/>
          <p:nvPr>
            <p:ph idx="1" type="body"/>
          </p:nvPr>
        </p:nvSpPr>
        <p:spPr>
          <a:xfrm>
            <a:off x="685780" y="4702923"/>
            <a:ext cx="10394728" cy="682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56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24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9pPr>
          </a:lstStyle>
          <a:p/>
        </p:txBody>
      </p:sp>
      <p:sp>
        <p:nvSpPr>
          <p:cNvPr id="83" name="Google Shape;83;p11"/>
          <p:cNvSpPr txBox="1"/>
          <p:nvPr>
            <p:ph idx="10" type="dt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1"/>
          <p:cNvSpPr txBox="1"/>
          <p:nvPr>
            <p:ph idx="11" type="ftr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1"/>
          <p:cNvSpPr txBox="1"/>
          <p:nvPr>
            <p:ph idx="12" type="sldNum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aption">
  <p:cSld name="Title and Capti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 txBox="1"/>
          <p:nvPr>
            <p:ph type="title"/>
          </p:nvPr>
        </p:nvSpPr>
        <p:spPr>
          <a:xfrm>
            <a:off x="685801" y="685800"/>
            <a:ext cx="10396902" cy="31949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Impact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2"/>
          <p:cNvSpPr txBox="1"/>
          <p:nvPr>
            <p:ph idx="1" type="body"/>
          </p:nvPr>
        </p:nvSpPr>
        <p:spPr>
          <a:xfrm>
            <a:off x="685779" y="4106333"/>
            <a:ext cx="10394729" cy="12736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8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24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9pPr>
          </a:lstStyle>
          <a:p/>
        </p:txBody>
      </p:sp>
      <p:sp>
        <p:nvSpPr>
          <p:cNvPr id="89" name="Google Shape;89;p12"/>
          <p:cNvSpPr txBox="1"/>
          <p:nvPr>
            <p:ph idx="10" type="dt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idx="11" type="ftr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2"/>
          <p:cNvSpPr txBox="1"/>
          <p:nvPr>
            <p:ph idx="12" type="sldNum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>
  <p:cSld name="Quote with Caption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/>
          <p:nvPr>
            <p:ph type="title"/>
          </p:nvPr>
        </p:nvSpPr>
        <p:spPr>
          <a:xfrm>
            <a:off x="1121732" y="685800"/>
            <a:ext cx="9525020" cy="29167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Impact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3"/>
          <p:cNvSpPr txBox="1"/>
          <p:nvPr>
            <p:ph idx="1" type="body"/>
          </p:nvPr>
        </p:nvSpPr>
        <p:spPr>
          <a:xfrm>
            <a:off x="1550264" y="3610032"/>
            <a:ext cx="8667956" cy="3777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40"/>
              <a:buNone/>
              <a:defRPr sz="14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24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9pPr>
          </a:lstStyle>
          <a:p/>
        </p:txBody>
      </p:sp>
      <p:sp>
        <p:nvSpPr>
          <p:cNvPr id="95" name="Google Shape;95;p13"/>
          <p:cNvSpPr txBox="1"/>
          <p:nvPr>
            <p:ph idx="2" type="body"/>
          </p:nvPr>
        </p:nvSpPr>
        <p:spPr>
          <a:xfrm>
            <a:off x="685801" y="4106334"/>
            <a:ext cx="10396882" cy="12682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8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24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9pPr>
          </a:lstStyle>
          <a:p/>
        </p:txBody>
      </p:sp>
      <p:sp>
        <p:nvSpPr>
          <p:cNvPr id="96" name="Google Shape;96;p13"/>
          <p:cNvSpPr txBox="1"/>
          <p:nvPr>
            <p:ph idx="10" type="dt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3"/>
          <p:cNvSpPr txBox="1"/>
          <p:nvPr>
            <p:ph idx="11" type="ftr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3"/>
          <p:cNvSpPr txBox="1"/>
          <p:nvPr>
            <p:ph idx="12" type="sldNum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  <p:sp>
        <p:nvSpPr>
          <p:cNvPr id="99" name="Google Shape;99;p13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Impact"/>
              <a:buNone/>
            </a:pPr>
            <a:r>
              <a:rPr b="0" i="0" lang="en-SG" sz="8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“</a:t>
            </a:r>
            <a:endParaRPr/>
          </a:p>
        </p:txBody>
      </p:sp>
      <p:sp>
        <p:nvSpPr>
          <p:cNvPr id="100" name="Google Shape;100;p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Impact"/>
              <a:buNone/>
            </a:pPr>
            <a:r>
              <a:rPr b="0" i="0" lang="en-SG" sz="8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>
  <p:cSld name="Name Card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 txBox="1"/>
          <p:nvPr>
            <p:ph type="title"/>
          </p:nvPr>
        </p:nvSpPr>
        <p:spPr>
          <a:xfrm>
            <a:off x="685800" y="1723854"/>
            <a:ext cx="10394707" cy="2511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Impact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4"/>
          <p:cNvSpPr txBox="1"/>
          <p:nvPr>
            <p:ph idx="1" type="body"/>
          </p:nvPr>
        </p:nvSpPr>
        <p:spPr>
          <a:xfrm>
            <a:off x="685800" y="4247468"/>
            <a:ext cx="10394707" cy="1140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8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24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9pPr>
          </a:lstStyle>
          <a:p/>
        </p:txBody>
      </p:sp>
      <p:sp>
        <p:nvSpPr>
          <p:cNvPr id="104" name="Google Shape;104;p14"/>
          <p:cNvSpPr txBox="1"/>
          <p:nvPr>
            <p:ph idx="10" type="dt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4"/>
          <p:cNvSpPr txBox="1"/>
          <p:nvPr>
            <p:ph idx="11" type="ftr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4"/>
          <p:cNvSpPr txBox="1"/>
          <p:nvPr>
            <p:ph idx="12" type="sldNum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Column">
  <p:cSld name="3 Column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/>
          <p:nvPr>
            <p:ph type="title"/>
          </p:nvPr>
        </p:nvSpPr>
        <p:spPr>
          <a:xfrm>
            <a:off x="685802" y="685800"/>
            <a:ext cx="10394706" cy="11519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Impac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5"/>
          <p:cNvSpPr txBox="1"/>
          <p:nvPr>
            <p:ph idx="1" type="body"/>
          </p:nvPr>
        </p:nvSpPr>
        <p:spPr>
          <a:xfrm>
            <a:off x="685802" y="2063395"/>
            <a:ext cx="331012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84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32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9pPr>
          </a:lstStyle>
          <a:p/>
        </p:txBody>
      </p:sp>
      <p:sp>
        <p:nvSpPr>
          <p:cNvPr id="110" name="Google Shape;110;p15"/>
          <p:cNvSpPr txBox="1"/>
          <p:nvPr>
            <p:ph idx="2" type="body"/>
          </p:nvPr>
        </p:nvSpPr>
        <p:spPr>
          <a:xfrm>
            <a:off x="685802" y="2639658"/>
            <a:ext cx="3310128" cy="27349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4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9pPr>
          </a:lstStyle>
          <a:p/>
        </p:txBody>
      </p:sp>
      <p:sp>
        <p:nvSpPr>
          <p:cNvPr id="111" name="Google Shape;111;p15"/>
          <p:cNvSpPr txBox="1"/>
          <p:nvPr>
            <p:ph idx="3" type="body"/>
          </p:nvPr>
        </p:nvSpPr>
        <p:spPr>
          <a:xfrm>
            <a:off x="4234622" y="2063395"/>
            <a:ext cx="331012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84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32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9pPr>
          </a:lstStyle>
          <a:p/>
        </p:txBody>
      </p:sp>
      <p:sp>
        <p:nvSpPr>
          <p:cNvPr id="112" name="Google Shape;112;p15"/>
          <p:cNvSpPr txBox="1"/>
          <p:nvPr>
            <p:ph idx="4" type="body"/>
          </p:nvPr>
        </p:nvSpPr>
        <p:spPr>
          <a:xfrm>
            <a:off x="4234621" y="2639658"/>
            <a:ext cx="3310128" cy="27349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4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9pPr>
          </a:lstStyle>
          <a:p/>
        </p:txBody>
      </p:sp>
      <p:sp>
        <p:nvSpPr>
          <p:cNvPr id="113" name="Google Shape;113;p15"/>
          <p:cNvSpPr txBox="1"/>
          <p:nvPr>
            <p:ph idx="5" type="body"/>
          </p:nvPr>
        </p:nvSpPr>
        <p:spPr>
          <a:xfrm>
            <a:off x="7770380" y="2063395"/>
            <a:ext cx="331012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84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32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9pPr>
          </a:lstStyle>
          <a:p/>
        </p:txBody>
      </p:sp>
      <p:sp>
        <p:nvSpPr>
          <p:cNvPr id="114" name="Google Shape;114;p15"/>
          <p:cNvSpPr txBox="1"/>
          <p:nvPr>
            <p:ph idx="6" type="body"/>
          </p:nvPr>
        </p:nvSpPr>
        <p:spPr>
          <a:xfrm>
            <a:off x="7770380" y="2639658"/>
            <a:ext cx="3310128" cy="27349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4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9pPr>
          </a:lstStyle>
          <a:p/>
        </p:txBody>
      </p:sp>
      <p:sp>
        <p:nvSpPr>
          <p:cNvPr id="115" name="Google Shape;115;p15"/>
          <p:cNvSpPr txBox="1"/>
          <p:nvPr>
            <p:ph idx="10" type="dt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5"/>
          <p:cNvSpPr txBox="1"/>
          <p:nvPr>
            <p:ph idx="11" type="ftr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5"/>
          <p:cNvSpPr txBox="1"/>
          <p:nvPr>
            <p:ph idx="12" type="sldNum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Picture Column">
  <p:cSld name="3 Picture Column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/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Impac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6"/>
          <p:cNvSpPr txBox="1"/>
          <p:nvPr>
            <p:ph idx="1" type="body"/>
          </p:nvPr>
        </p:nvSpPr>
        <p:spPr>
          <a:xfrm>
            <a:off x="691840" y="3813025"/>
            <a:ext cx="331012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520"/>
              <a:buNone/>
              <a:defRPr b="0" sz="22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32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9pPr>
          </a:lstStyle>
          <a:p/>
        </p:txBody>
      </p:sp>
      <p:sp>
        <p:nvSpPr>
          <p:cNvPr id="121" name="Google Shape;121;p16"/>
          <p:cNvSpPr/>
          <p:nvPr>
            <p:ph idx="2" type="pic"/>
          </p:nvPr>
        </p:nvSpPr>
        <p:spPr>
          <a:xfrm>
            <a:off x="685780" y="2063395"/>
            <a:ext cx="3310128" cy="1536725"/>
          </a:xfrm>
          <a:prstGeom prst="roundRect">
            <a:avLst>
              <a:gd fmla="val 0" name="adj"/>
            </a:avLst>
          </a:prstGeom>
          <a:noFill/>
          <a:ln cap="flat" cmpd="thinThick" w="571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/>
        </p:txBody>
      </p:sp>
      <p:sp>
        <p:nvSpPr>
          <p:cNvPr id="122" name="Google Shape;122;p16"/>
          <p:cNvSpPr txBox="1"/>
          <p:nvPr>
            <p:ph idx="3" type="body"/>
          </p:nvPr>
        </p:nvSpPr>
        <p:spPr>
          <a:xfrm>
            <a:off x="691840" y="4389287"/>
            <a:ext cx="3310128" cy="985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4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9pPr>
          </a:lstStyle>
          <a:p/>
        </p:txBody>
      </p:sp>
      <p:sp>
        <p:nvSpPr>
          <p:cNvPr id="123" name="Google Shape;123;p16"/>
          <p:cNvSpPr txBox="1"/>
          <p:nvPr>
            <p:ph idx="4" type="body"/>
          </p:nvPr>
        </p:nvSpPr>
        <p:spPr>
          <a:xfrm>
            <a:off x="4237410" y="3813025"/>
            <a:ext cx="331012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520"/>
              <a:buNone/>
              <a:defRPr b="0" sz="22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32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9pPr>
          </a:lstStyle>
          <a:p/>
        </p:txBody>
      </p:sp>
      <p:sp>
        <p:nvSpPr>
          <p:cNvPr id="124" name="Google Shape;124;p16"/>
          <p:cNvSpPr/>
          <p:nvPr>
            <p:ph idx="5" type="pic"/>
          </p:nvPr>
        </p:nvSpPr>
        <p:spPr>
          <a:xfrm>
            <a:off x="4235999" y="2063395"/>
            <a:ext cx="3310128" cy="1535237"/>
          </a:xfrm>
          <a:prstGeom prst="roundRect">
            <a:avLst>
              <a:gd fmla="val 0" name="adj"/>
            </a:avLst>
          </a:prstGeom>
          <a:noFill/>
          <a:ln cap="flat" cmpd="thinThick" w="571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/>
        </p:txBody>
      </p:sp>
      <p:sp>
        <p:nvSpPr>
          <p:cNvPr id="125" name="Google Shape;125;p16"/>
          <p:cNvSpPr txBox="1"/>
          <p:nvPr>
            <p:ph idx="6" type="body"/>
          </p:nvPr>
        </p:nvSpPr>
        <p:spPr>
          <a:xfrm>
            <a:off x="4235999" y="4389286"/>
            <a:ext cx="3310128" cy="9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4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9pPr>
          </a:lstStyle>
          <a:p/>
        </p:txBody>
      </p:sp>
      <p:sp>
        <p:nvSpPr>
          <p:cNvPr id="126" name="Google Shape;126;p16"/>
          <p:cNvSpPr txBox="1"/>
          <p:nvPr>
            <p:ph idx="7" type="body"/>
          </p:nvPr>
        </p:nvSpPr>
        <p:spPr>
          <a:xfrm>
            <a:off x="7768944" y="3813025"/>
            <a:ext cx="331012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520"/>
              <a:buNone/>
              <a:defRPr b="0" sz="22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32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9pPr>
          </a:lstStyle>
          <a:p/>
        </p:txBody>
      </p:sp>
      <p:sp>
        <p:nvSpPr>
          <p:cNvPr id="127" name="Google Shape;127;p16"/>
          <p:cNvSpPr/>
          <p:nvPr>
            <p:ph idx="8" type="pic"/>
          </p:nvPr>
        </p:nvSpPr>
        <p:spPr>
          <a:xfrm>
            <a:off x="7768819" y="2063394"/>
            <a:ext cx="3310128" cy="1537196"/>
          </a:xfrm>
          <a:prstGeom prst="roundRect">
            <a:avLst>
              <a:gd fmla="val 0" name="adj"/>
            </a:avLst>
          </a:prstGeom>
          <a:noFill/>
          <a:ln cap="flat" cmpd="thinThick" w="571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/>
        </p:txBody>
      </p:sp>
      <p:sp>
        <p:nvSpPr>
          <p:cNvPr id="128" name="Google Shape;128;p16"/>
          <p:cNvSpPr txBox="1"/>
          <p:nvPr>
            <p:ph idx="9" type="body"/>
          </p:nvPr>
        </p:nvSpPr>
        <p:spPr>
          <a:xfrm>
            <a:off x="7768819" y="4389284"/>
            <a:ext cx="3310128" cy="9853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4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9pPr>
          </a:lstStyle>
          <a:p/>
        </p:txBody>
      </p:sp>
      <p:sp>
        <p:nvSpPr>
          <p:cNvPr id="129" name="Google Shape;129;p16"/>
          <p:cNvSpPr txBox="1"/>
          <p:nvPr>
            <p:ph idx="10" type="dt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6"/>
          <p:cNvSpPr txBox="1"/>
          <p:nvPr>
            <p:ph idx="11" type="ftr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6"/>
          <p:cNvSpPr txBox="1"/>
          <p:nvPr>
            <p:ph idx="12" type="sldNum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7"/>
          <p:cNvSpPr txBox="1"/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Impac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7"/>
          <p:cNvSpPr txBox="1"/>
          <p:nvPr>
            <p:ph idx="1" type="body"/>
          </p:nvPr>
        </p:nvSpPr>
        <p:spPr>
          <a:xfrm rot="5400000">
            <a:off x="4227558" y="-1478363"/>
            <a:ext cx="3311190" cy="10394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1148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80"/>
              <a:buChar char="•"/>
              <a:defRPr/>
            </a:lvl1pPr>
            <a:lvl2pPr indent="-41148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2pPr>
            <a:lvl3pPr indent="-41148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3pPr>
            <a:lvl4pPr indent="-41148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4pPr>
            <a:lvl5pPr indent="-411479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5pPr>
            <a:lvl6pPr indent="-411479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6pPr>
            <a:lvl7pPr indent="-411479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7pPr>
            <a:lvl8pPr indent="-411479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8pPr>
            <a:lvl9pPr indent="-411479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9pPr>
          </a:lstStyle>
          <a:p/>
        </p:txBody>
      </p:sp>
      <p:sp>
        <p:nvSpPr>
          <p:cNvPr id="135" name="Google Shape;135;p17"/>
          <p:cNvSpPr txBox="1"/>
          <p:nvPr>
            <p:ph idx="10" type="dt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7"/>
          <p:cNvSpPr txBox="1"/>
          <p:nvPr>
            <p:ph idx="11" type="ftr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7"/>
          <p:cNvSpPr txBox="1"/>
          <p:nvPr>
            <p:ph idx="12" type="sldNum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"/>
          <p:cNvSpPr txBox="1"/>
          <p:nvPr>
            <p:ph type="title"/>
          </p:nvPr>
        </p:nvSpPr>
        <p:spPr>
          <a:xfrm rot="5400000">
            <a:off x="7603792" y="1897870"/>
            <a:ext cx="4688785" cy="22646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Impac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8"/>
          <p:cNvSpPr txBox="1"/>
          <p:nvPr>
            <p:ph idx="1" type="body"/>
          </p:nvPr>
        </p:nvSpPr>
        <p:spPr>
          <a:xfrm rot="5400000">
            <a:off x="2293623" y="-922023"/>
            <a:ext cx="4688785" cy="79044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1148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80"/>
              <a:buChar char="•"/>
              <a:defRPr/>
            </a:lvl1pPr>
            <a:lvl2pPr indent="-41148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2pPr>
            <a:lvl3pPr indent="-41148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3pPr>
            <a:lvl4pPr indent="-41148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4pPr>
            <a:lvl5pPr indent="-411479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5pPr>
            <a:lvl6pPr indent="-411479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6pPr>
            <a:lvl7pPr indent="-411479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7pPr>
            <a:lvl8pPr indent="-411479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8pPr>
            <a:lvl9pPr indent="-411479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9pPr>
          </a:lstStyle>
          <a:p/>
        </p:txBody>
      </p:sp>
      <p:sp>
        <p:nvSpPr>
          <p:cNvPr id="141" name="Google Shape;141;p18"/>
          <p:cNvSpPr txBox="1"/>
          <p:nvPr>
            <p:ph idx="10" type="dt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18"/>
          <p:cNvSpPr txBox="1"/>
          <p:nvPr>
            <p:ph idx="11" type="ftr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18"/>
          <p:cNvSpPr txBox="1"/>
          <p:nvPr>
            <p:ph idx="12" type="sldNum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 txBox="1"/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" type="body"/>
          </p:nvPr>
        </p:nvSpPr>
        <p:spPr>
          <a:xfrm>
            <a:off x="685800" y="2063396"/>
            <a:ext cx="10394707" cy="33111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41148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80"/>
              <a:buChar char="•"/>
              <a:defRPr/>
            </a:lvl1pPr>
            <a:lvl2pPr indent="-41148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2pPr>
            <a:lvl3pPr indent="-41148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3pPr>
            <a:lvl4pPr indent="-41148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4pPr>
            <a:lvl5pPr indent="-411479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5pPr>
            <a:lvl6pPr indent="-411479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6pPr>
            <a:lvl7pPr indent="-411479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7pPr>
            <a:lvl8pPr indent="-411479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8pPr>
            <a:lvl9pPr indent="-411479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9pPr>
          </a:lstStyle>
          <a:p/>
        </p:txBody>
      </p:sp>
      <p:sp>
        <p:nvSpPr>
          <p:cNvPr id="31" name="Google Shape;31;p3"/>
          <p:cNvSpPr txBox="1"/>
          <p:nvPr>
            <p:ph idx="10" type="dt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"/>
          <p:cNvSpPr txBox="1"/>
          <p:nvPr>
            <p:ph idx="11" type="ftr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"/>
          <p:cNvSpPr txBox="1"/>
          <p:nvPr>
            <p:ph idx="12" type="sldNum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 txBox="1"/>
          <p:nvPr>
            <p:ph type="title"/>
          </p:nvPr>
        </p:nvSpPr>
        <p:spPr>
          <a:xfrm>
            <a:off x="685801" y="685800"/>
            <a:ext cx="10394707" cy="3193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Impact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685801" y="3742267"/>
            <a:ext cx="10394707" cy="1639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2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32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7" name="Google Shape;37;p4"/>
          <p:cNvSpPr txBox="1"/>
          <p:nvPr>
            <p:ph idx="10" type="dt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1" type="ftr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2" type="sldNum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/>
          <p:nvPr>
            <p:ph type="title"/>
          </p:nvPr>
        </p:nvSpPr>
        <p:spPr>
          <a:xfrm>
            <a:off x="685801" y="685800"/>
            <a:ext cx="10396882" cy="11581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" type="body"/>
          </p:nvPr>
        </p:nvSpPr>
        <p:spPr>
          <a:xfrm>
            <a:off x="685800" y="2063396"/>
            <a:ext cx="5088714" cy="3311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1148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80"/>
              <a:buChar char="•"/>
              <a:defRPr/>
            </a:lvl1pPr>
            <a:lvl2pPr indent="-41148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2pPr>
            <a:lvl3pPr indent="-41148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3pPr>
            <a:lvl4pPr indent="-41148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4pPr>
            <a:lvl5pPr indent="-411479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5pPr>
            <a:lvl6pPr indent="-411479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6pPr>
            <a:lvl7pPr indent="-411479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7pPr>
            <a:lvl8pPr indent="-411479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8pPr>
            <a:lvl9pPr indent="-411479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2" type="body"/>
          </p:nvPr>
        </p:nvSpPr>
        <p:spPr>
          <a:xfrm>
            <a:off x="5993971" y="2063396"/>
            <a:ext cx="5086538" cy="3311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1148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80"/>
              <a:buChar char="•"/>
              <a:defRPr/>
            </a:lvl1pPr>
            <a:lvl2pPr indent="-41148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2pPr>
            <a:lvl3pPr indent="-41148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3pPr>
            <a:lvl4pPr indent="-41148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4pPr>
            <a:lvl5pPr indent="-411479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5pPr>
            <a:lvl6pPr indent="-411479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6pPr>
            <a:lvl7pPr indent="-411479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7pPr>
            <a:lvl8pPr indent="-411479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8pPr>
            <a:lvl9pPr indent="-411479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0" type="dt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1" type="ftr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2" type="sldNum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/>
          <p:nvPr>
            <p:ph type="title"/>
          </p:nvPr>
        </p:nvSpPr>
        <p:spPr>
          <a:xfrm>
            <a:off x="685801" y="685800"/>
            <a:ext cx="10394707" cy="11581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" type="body"/>
          </p:nvPr>
        </p:nvSpPr>
        <p:spPr>
          <a:xfrm>
            <a:off x="918356" y="2063396"/>
            <a:ext cx="4856158" cy="67999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4160"/>
              <a:buNone/>
              <a:defRPr b="0" sz="26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32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9pPr>
          </a:lstStyle>
          <a:p/>
        </p:txBody>
      </p:sp>
      <p:sp>
        <p:nvSpPr>
          <p:cNvPr id="50" name="Google Shape;50;p6"/>
          <p:cNvSpPr txBox="1"/>
          <p:nvPr>
            <p:ph idx="2" type="body"/>
          </p:nvPr>
        </p:nvSpPr>
        <p:spPr>
          <a:xfrm>
            <a:off x="685802" y="2861733"/>
            <a:ext cx="5088712" cy="25128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1148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80"/>
              <a:buChar char="•"/>
              <a:defRPr/>
            </a:lvl1pPr>
            <a:lvl2pPr indent="-41148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2pPr>
            <a:lvl3pPr indent="-41148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3pPr>
            <a:lvl4pPr indent="-41148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4pPr>
            <a:lvl5pPr indent="-411479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5pPr>
            <a:lvl6pPr indent="-411479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6pPr>
            <a:lvl7pPr indent="-411479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7pPr>
            <a:lvl8pPr indent="-411479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8pPr>
            <a:lvl9pPr indent="-411479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3" type="body"/>
          </p:nvPr>
        </p:nvSpPr>
        <p:spPr>
          <a:xfrm>
            <a:off x="6218191" y="2063396"/>
            <a:ext cx="4864491" cy="67999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4160"/>
              <a:buNone/>
              <a:defRPr b="0" sz="26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32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9pPr>
          </a:lstStyle>
          <a:p/>
        </p:txBody>
      </p:sp>
      <p:sp>
        <p:nvSpPr>
          <p:cNvPr id="52" name="Google Shape;52;p6"/>
          <p:cNvSpPr txBox="1"/>
          <p:nvPr>
            <p:ph idx="4" type="body"/>
          </p:nvPr>
        </p:nvSpPr>
        <p:spPr>
          <a:xfrm>
            <a:off x="5993969" y="2861733"/>
            <a:ext cx="5088713" cy="25128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1148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80"/>
              <a:buChar char="•"/>
              <a:defRPr/>
            </a:lvl1pPr>
            <a:lvl2pPr indent="-41148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2pPr>
            <a:lvl3pPr indent="-41148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3pPr>
            <a:lvl4pPr indent="-41148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4pPr>
            <a:lvl5pPr indent="-411479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5pPr>
            <a:lvl6pPr indent="-411479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6pPr>
            <a:lvl7pPr indent="-411479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7pPr>
            <a:lvl8pPr indent="-411479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8pPr>
            <a:lvl9pPr indent="-411479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10" type="dt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6"/>
          <p:cNvSpPr txBox="1"/>
          <p:nvPr>
            <p:ph idx="11" type="ftr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6"/>
          <p:cNvSpPr txBox="1"/>
          <p:nvPr>
            <p:ph idx="12" type="sldNum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"/>
          <p:cNvSpPr txBox="1"/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10" type="dt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11" type="ftr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12" type="sldNum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 txBox="1"/>
          <p:nvPr>
            <p:ph idx="10" type="dt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8"/>
          <p:cNvSpPr txBox="1"/>
          <p:nvPr>
            <p:ph idx="11" type="ftr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8"/>
          <p:cNvSpPr txBox="1"/>
          <p:nvPr>
            <p:ph idx="12" type="sldNum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 txBox="1"/>
          <p:nvPr>
            <p:ph type="title"/>
          </p:nvPr>
        </p:nvSpPr>
        <p:spPr>
          <a:xfrm>
            <a:off x="693643" y="685800"/>
            <a:ext cx="4126860" cy="20232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Impact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" type="body"/>
          </p:nvPr>
        </p:nvSpPr>
        <p:spPr>
          <a:xfrm>
            <a:off x="5046132" y="685800"/>
            <a:ext cx="6034375" cy="46887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41148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80"/>
              <a:buChar char="•"/>
              <a:defRPr/>
            </a:lvl1pPr>
            <a:lvl2pPr indent="-41148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2pPr>
            <a:lvl3pPr indent="-41148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3pPr>
            <a:lvl4pPr indent="-41148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4pPr>
            <a:lvl5pPr indent="-411479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5pPr>
            <a:lvl6pPr indent="-411479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6pPr>
            <a:lvl7pPr indent="-411479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7pPr>
            <a:lvl8pPr indent="-411479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8pPr>
            <a:lvl9pPr indent="-411479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693642" y="2709052"/>
            <a:ext cx="4126861" cy="26655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8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24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9pPr>
          </a:lstStyle>
          <a:p/>
        </p:txBody>
      </p:sp>
      <p:sp>
        <p:nvSpPr>
          <p:cNvPr id="69" name="Google Shape;69;p9"/>
          <p:cNvSpPr txBox="1"/>
          <p:nvPr>
            <p:ph idx="10" type="dt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11" type="ftr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9"/>
          <p:cNvSpPr txBox="1"/>
          <p:nvPr>
            <p:ph idx="12" type="sldNum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 txBox="1"/>
          <p:nvPr>
            <p:ph type="title"/>
          </p:nvPr>
        </p:nvSpPr>
        <p:spPr>
          <a:xfrm>
            <a:off x="685800" y="685800"/>
            <a:ext cx="6345302" cy="20232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Impact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0"/>
          <p:cNvSpPr/>
          <p:nvPr>
            <p:ph idx="2" type="pic"/>
          </p:nvPr>
        </p:nvSpPr>
        <p:spPr>
          <a:xfrm>
            <a:off x="7482362" y="0"/>
            <a:ext cx="3598146" cy="5071533"/>
          </a:xfrm>
          <a:prstGeom prst="rect">
            <a:avLst/>
          </a:prstGeom>
          <a:noFill/>
          <a:ln cap="flat" cmpd="thinThick" w="571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512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448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384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/>
        </p:txBody>
      </p:sp>
      <p:sp>
        <p:nvSpPr>
          <p:cNvPr id="75" name="Google Shape;75;p10"/>
          <p:cNvSpPr txBox="1"/>
          <p:nvPr>
            <p:ph idx="1" type="body"/>
          </p:nvPr>
        </p:nvSpPr>
        <p:spPr>
          <a:xfrm>
            <a:off x="685801" y="2709052"/>
            <a:ext cx="6345301" cy="2362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8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24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9pPr>
          </a:lstStyle>
          <a:p/>
        </p:txBody>
      </p:sp>
      <p:sp>
        <p:nvSpPr>
          <p:cNvPr id="76" name="Google Shape;76;p10"/>
          <p:cNvSpPr txBox="1"/>
          <p:nvPr>
            <p:ph idx="10" type="dt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0"/>
          <p:cNvSpPr txBox="1"/>
          <p:nvPr>
            <p:ph idx="11" type="ftr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0"/>
          <p:cNvSpPr txBox="1"/>
          <p:nvPr>
            <p:ph idx="12" type="sldNum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.png"/><Relationship Id="rId2" Type="http://schemas.openxmlformats.org/officeDocument/2006/relationships/image" Target="../media/image2.jp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19" Type="http://schemas.openxmlformats.org/officeDocument/2006/relationships/slideLayout" Target="../slideLayouts/slideLayout17.xml"/><Relationship Id="rId6" Type="http://schemas.openxmlformats.org/officeDocument/2006/relationships/slideLayout" Target="../slideLayouts/slideLayout4.xml"/><Relationship Id="rId1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rickwork-HD-R1a.jpg" id="6" name="Google Shape;6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oogle Shape;7;p1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>
          <p:nvSpPr>
            <p:cNvPr id="8" name="Google Shape;8;p1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blipFill rotWithShape="1">
              <a:blip r:embed="rId1">
                <a:alphaModFix/>
              </a:blip>
              <a:stretch>
                <a:fillRect b="0" l="0" r="0" t="0"/>
              </a:stretch>
            </a:blipFill>
            <a:ln>
              <a:noFill/>
            </a:ln>
            <a:effectLst>
              <a:outerShdw blurRad="98425" rotWithShape="0" algn="tl" dir="4380000" dist="76200">
                <a:srgbClr val="000000">
                  <a:alpha val="6784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-25397" y="0"/>
              <a:ext cx="11773291" cy="6419514"/>
            </a:xfrm>
            <a:custGeom>
              <a:rect b="b" l="l" r="r" t="t"/>
              <a:pathLst>
                <a:path extrusionOk="0" h="6419514" w="11773291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noFill/>
            <a:ln cap="flat" cmpd="sng" w="82550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10" name="Google Shape;10;p1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34000">
                  <a:schemeClr val="accent1"/>
                </a:gs>
                <a:gs pos="100000">
                  <a:srgbClr val="5C0607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" name="Google Shape;11;p1"/>
          <p:cNvSpPr txBox="1"/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Impact"/>
              <a:buNone/>
              <a:defRPr b="0" i="0" sz="5400" u="none" cap="none" strike="noStrike">
                <a:solidFill>
                  <a:schemeClr val="accent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4318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-41148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88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indent="-39116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indent="-370839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indent="-370839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indent="-370839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indent="-370839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indent="-37084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indent="-37084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0" type="dt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5C0607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1" type="ftr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5C0607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2" type="sldNum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3200" u="none" cap="none" strike="noStrike">
                <a:solidFill>
                  <a:srgbClr val="5C0607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3200" u="none" cap="none" strike="noStrike">
                <a:solidFill>
                  <a:srgbClr val="5C0607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3200" u="none" cap="none" strike="noStrike">
                <a:solidFill>
                  <a:srgbClr val="5C0607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3200" u="none" cap="none" strike="noStrike">
                <a:solidFill>
                  <a:srgbClr val="5C0607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3200" u="none" cap="none" strike="noStrike">
                <a:solidFill>
                  <a:srgbClr val="5C0607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3200" u="none" cap="none" strike="noStrike">
                <a:solidFill>
                  <a:srgbClr val="5C0607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3200" u="none" cap="none" strike="noStrike">
                <a:solidFill>
                  <a:srgbClr val="5C0607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3200" u="none" cap="none" strike="noStrike">
                <a:solidFill>
                  <a:srgbClr val="5C0607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3200" u="none" cap="none" strike="noStrike">
                <a:solidFill>
                  <a:srgbClr val="5C0607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  <p:sldLayoutId id="2147483663" r:id="rId18"/>
    <p:sldLayoutId id="2147483664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198556">
            <a:off x="713721" y="248541"/>
            <a:ext cx="9189243" cy="4311547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9"/>
          <p:cNvSpPr txBox="1"/>
          <p:nvPr>
            <p:ph type="ctrTitle"/>
          </p:nvPr>
        </p:nvSpPr>
        <p:spPr>
          <a:xfrm rot="-180000">
            <a:off x="891201" y="662656"/>
            <a:ext cx="9755187" cy="276652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Impact"/>
              <a:buNone/>
            </a:pPr>
            <a:r>
              <a:rPr lang="en-SG"/>
              <a:t>	</a:t>
            </a:r>
            <a:endParaRPr/>
          </a:p>
        </p:txBody>
      </p:sp>
      <p:sp>
        <p:nvSpPr>
          <p:cNvPr id="150" name="Google Shape;150;p19"/>
          <p:cNvSpPr txBox="1"/>
          <p:nvPr>
            <p:ph idx="1" type="subTitle"/>
          </p:nvPr>
        </p:nvSpPr>
        <p:spPr>
          <a:xfrm rot="-398714">
            <a:off x="168307" y="642623"/>
            <a:ext cx="8973205" cy="16102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8"/>
              <a:buNone/>
            </a:pPr>
            <a:r>
              <a:rPr lang="en-SG" sz="2380"/>
              <a:t>TEAM MEMBER : JUN HAO(DESIGNER)</a:t>
            </a:r>
            <a:br>
              <a:rPr lang="en-SG" sz="2380"/>
            </a:br>
            <a:r>
              <a:rPr lang="en-SG" sz="2380"/>
              <a:t>	         ALEX(PROGRAMMER)</a:t>
            </a:r>
            <a:br>
              <a:rPr lang="en-SG" sz="2380"/>
            </a:br>
            <a:r>
              <a:rPr lang="en-SG" sz="2380"/>
              <a:t>		YI FANG(PROGRAMMER)</a:t>
            </a:r>
            <a:br>
              <a:rPr lang="en-SG" sz="2380"/>
            </a:br>
            <a:r>
              <a:rPr lang="en-SG" sz="2380"/>
              <a:t>		        GIM HSIANG(PRODUCER)</a:t>
            </a:r>
            <a:endParaRPr sz="238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pro2-bar-s3-cdn-cf3.myportfolio.com/f236db8b7bc8b27683d5bf13306976a5/4e37b613d946cc87f6bb2225_rw_1920.jpg?h=e712bad6cc99678d887674768d4799c3" id="155" name="Google Shape;15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06007" y="357137"/>
            <a:ext cx="3456110" cy="488355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0"/>
          <p:cNvSpPr txBox="1"/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Impact"/>
              <a:buNone/>
            </a:pPr>
            <a:r>
              <a:rPr lang="en-SG"/>
              <a:t>Game Concept</a:t>
            </a:r>
            <a:endParaRPr/>
          </a:p>
        </p:txBody>
      </p:sp>
      <p:sp>
        <p:nvSpPr>
          <p:cNvPr id="157" name="Google Shape;157;p20"/>
          <p:cNvSpPr txBox="1"/>
          <p:nvPr>
            <p:ph idx="1" type="body"/>
          </p:nvPr>
        </p:nvSpPr>
        <p:spPr>
          <a:xfrm>
            <a:off x="687976" y="1341832"/>
            <a:ext cx="10394707" cy="33111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SG"/>
              <a:t>ANIMAL EXPERIMENT ESCAPEE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200"/>
              <a:buChar char="•"/>
            </a:pPr>
            <a:r>
              <a:rPr lang="en-SG"/>
              <a:t>YOU CAN CONTROL ENEMIES!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200"/>
              <a:buChar char="•"/>
            </a:pPr>
            <a:r>
              <a:rPr lang="en-SG"/>
              <a:t>OUCH! IS A 2D PUZZLE GAME WHERE THE LAB SPECIMENS ESCAPE THE</a:t>
            </a:r>
            <a:br>
              <a:rPr lang="en-SG"/>
            </a:br>
            <a:r>
              <a:rPr lang="en-SG"/>
              <a:t> LABORATORY. </a:t>
            </a:r>
            <a:endParaRPr/>
          </a:p>
        </p:txBody>
      </p:sp>
      <p:sp>
        <p:nvSpPr>
          <p:cNvPr id="158" name="Google Shape;158;p20"/>
          <p:cNvSpPr/>
          <p:nvPr/>
        </p:nvSpPr>
        <p:spPr>
          <a:xfrm>
            <a:off x="9478850" y="4305291"/>
            <a:ext cx="837127" cy="695459"/>
          </a:xfrm>
          <a:prstGeom prst="ellipse">
            <a:avLst/>
          </a:prstGeom>
          <a:noFill/>
          <a:ln cap="flat" cmpd="sng" w="76200">
            <a:solidFill>
              <a:srgbClr val="860A0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1"/>
          <p:cNvSpPr txBox="1"/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Impact"/>
              <a:buNone/>
            </a:pPr>
            <a:r>
              <a:rPr lang="en-SG"/>
              <a:t>CORE FEATURES</a:t>
            </a:r>
            <a:endParaRPr/>
          </a:p>
        </p:txBody>
      </p:sp>
      <p:sp>
        <p:nvSpPr>
          <p:cNvPr id="164" name="Google Shape;164;p21"/>
          <p:cNvSpPr txBox="1"/>
          <p:nvPr>
            <p:ph idx="1" type="body"/>
          </p:nvPr>
        </p:nvSpPr>
        <p:spPr>
          <a:xfrm>
            <a:off x="685801" y="917176"/>
            <a:ext cx="10394707" cy="46980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54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200"/>
              <a:buChar char="•"/>
            </a:pPr>
            <a:r>
              <a:rPr lang="en-SG"/>
              <a:t>NAVIGATION | PUZZLE | ESCAPE | SCI-FI | NARRATIVE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200"/>
              <a:buChar char="•"/>
            </a:pPr>
            <a:r>
              <a:rPr lang="en-SG"/>
              <a:t>Monkey (</a:t>
            </a:r>
            <a:r>
              <a:rPr lang="en-SG"/>
              <a:t>Possession other animals</a:t>
            </a:r>
            <a:r>
              <a:rPr lang="en-SG"/>
              <a:t>)</a:t>
            </a:r>
            <a:endParaRPr/>
          </a:p>
          <a:p>
            <a:pPr indent="-41148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880"/>
              <a:buChar char="-"/>
            </a:pPr>
            <a:r>
              <a:rPr lang="en-SG"/>
              <a:t>Rhino (Destroy some obstacles)</a:t>
            </a:r>
            <a:endParaRPr/>
          </a:p>
          <a:p>
            <a:pPr indent="-41148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880"/>
              <a:buChar char="-"/>
            </a:pPr>
            <a:r>
              <a:rPr lang="en-SG"/>
              <a:t>Bear   (Push obstacles)</a:t>
            </a:r>
            <a:endParaRPr/>
          </a:p>
        </p:txBody>
      </p:sp>
      <p:pic>
        <p:nvPicPr>
          <p:cNvPr id="165" name="Google Shape;16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9400" y="547972"/>
            <a:ext cx="2417450" cy="26898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65800" y="3374575"/>
            <a:ext cx="4676650" cy="204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 txBox="1"/>
          <p:nvPr>
            <p:ph type="title"/>
          </p:nvPr>
        </p:nvSpPr>
        <p:spPr>
          <a:xfrm>
            <a:off x="3350875" y="252525"/>
            <a:ext cx="5156400" cy="11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Impact"/>
              <a:buNone/>
            </a:pPr>
            <a:r>
              <a:rPr lang="en-SG"/>
              <a:t>Game Showcase</a:t>
            </a:r>
            <a:endParaRPr/>
          </a:p>
        </p:txBody>
      </p:sp>
      <p:pic>
        <p:nvPicPr>
          <p:cNvPr id="172" name="Google Shape;17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00" y="1270850"/>
            <a:ext cx="5459825" cy="416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3"/>
          <p:cNvSpPr txBox="1"/>
          <p:nvPr>
            <p:ph type="title"/>
          </p:nvPr>
        </p:nvSpPr>
        <p:spPr>
          <a:xfrm>
            <a:off x="685801" y="685800"/>
            <a:ext cx="10396800" cy="1152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/>
              <a:t>Learning points</a:t>
            </a:r>
            <a:endParaRPr/>
          </a:p>
        </p:txBody>
      </p:sp>
      <p:sp>
        <p:nvSpPr>
          <p:cNvPr id="178" name="Google Shape;178;p23"/>
          <p:cNvSpPr txBox="1"/>
          <p:nvPr>
            <p:ph idx="1" type="body"/>
          </p:nvPr>
        </p:nvSpPr>
        <p:spPr>
          <a:xfrm>
            <a:off x="685800" y="2063396"/>
            <a:ext cx="10394700" cy="3311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11480" lvl="0" marL="457200" rtl="0" algn="l">
              <a:spcBef>
                <a:spcPts val="1000"/>
              </a:spcBef>
              <a:spcAft>
                <a:spcPts val="0"/>
              </a:spcAft>
              <a:buSzPts val="2880"/>
              <a:buChar char="-"/>
            </a:pPr>
            <a:r>
              <a:rPr lang="en-SG"/>
              <a:t>Teamwork &amp; Communication  is key</a:t>
            </a:r>
            <a:endParaRPr/>
          </a:p>
          <a:p>
            <a:pPr indent="-411480" lvl="0" marL="457200" rtl="0" algn="l">
              <a:spcBef>
                <a:spcPts val="0"/>
              </a:spcBef>
              <a:spcAft>
                <a:spcPts val="0"/>
              </a:spcAft>
              <a:buSzPts val="2880"/>
              <a:buChar char="-"/>
            </a:pPr>
            <a:r>
              <a:rPr lang="en-SG"/>
              <a:t>Time management </a:t>
            </a:r>
            <a:endParaRPr/>
          </a:p>
          <a:p>
            <a:pPr indent="-411480" lvl="0" marL="457200" rtl="0" algn="l">
              <a:spcBef>
                <a:spcPts val="0"/>
              </a:spcBef>
              <a:spcAft>
                <a:spcPts val="0"/>
              </a:spcAft>
              <a:buSzPts val="2880"/>
              <a:buChar char="-"/>
            </a:pPr>
            <a:r>
              <a:rPr lang="en-SG"/>
              <a:t>We learnt how to use file I/O</a:t>
            </a:r>
            <a:endParaRPr/>
          </a:p>
          <a:p>
            <a:pPr indent="-411480" lvl="0" marL="457200" rtl="0" algn="l">
              <a:spcBef>
                <a:spcPts val="0"/>
              </a:spcBef>
              <a:spcAft>
                <a:spcPts val="0"/>
              </a:spcAft>
              <a:buSzPts val="2880"/>
              <a:buChar char="-"/>
            </a:pPr>
            <a:r>
              <a:rPr lang="en-SG"/>
              <a:t>Framework </a:t>
            </a:r>
            <a:endParaRPr/>
          </a:p>
          <a:p>
            <a:pPr indent="-411480" lvl="0" marL="457200" rtl="0" algn="l">
              <a:spcBef>
                <a:spcPts val="0"/>
              </a:spcBef>
              <a:spcAft>
                <a:spcPts val="0"/>
              </a:spcAft>
              <a:buSzPts val="2880"/>
              <a:buChar char="-"/>
            </a:pPr>
            <a:r>
              <a:rPr lang="en-SG"/>
              <a:t>Level design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4"/>
          <p:cNvSpPr txBox="1"/>
          <p:nvPr>
            <p:ph type="title"/>
          </p:nvPr>
        </p:nvSpPr>
        <p:spPr>
          <a:xfrm>
            <a:off x="4338000" y="2756875"/>
            <a:ext cx="3516000" cy="1152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/>
              <a:t>Thank you!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in Event">
  <a:themeElements>
    <a:clrScheme name="Main Event">
      <a:dk1>
        <a:srgbClr val="000000"/>
      </a:dk1>
      <a:lt1>
        <a:srgbClr val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