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7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 type="screen16x9"/>
  <p:notesSz cx="6858000" cy="9144000"/>
  <p:embeddedFontLst>
    <p:embeddedFont>
      <p:font typeface="Abril Fatface" panose="020B0604020202020204" charset="0"/>
      <p:regular r:id="rId27"/>
    </p:embeddedFont>
    <p:embeddedFont>
      <p:font typeface="Manrope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4" roundtripDataSignature="AMtx7mgVRBuD/YKS55OOfQFdZglwFvHQ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B5EEC-54BB-485B-9548-2B9728572E22}" v="19" dt="2023-05-20T08:42:23.049"/>
    <p1510:client id="{2DE284C0-EA47-420A-AC03-6B7041B220BD}" v="81" dt="2023-05-20T08:35:43.215"/>
    <p1510:client id="{59133E86-8966-42DE-8C51-3F5CE9E04954}" v="101" dt="2023-05-19T11:14:06.071"/>
    <p1510:client id="{75D2A48A-240C-4D00-ABAC-4FD150571176}" v="549" dt="2023-05-19T11:36:17.763"/>
    <p1510:client id="{9F05C9C1-942B-465E-84EA-5F9A59F2753F}" v="109" dt="2023-05-20T08:03:18.163"/>
    <p1510:client id="{D2830FA2-86B4-4C36-AE8E-5AB52608372D}" v="12" dt="2023-05-19T11:08:43.681"/>
    <p1510:client id="{D7A2098D-EF38-1E43-9C0D-656D483AC8E8}" v="184" dt="2023-05-20T08:48:35.644"/>
  </p1510:revLst>
</p1510:revInfo>
</file>

<file path=ppt/tableStyles.xml><?xml version="1.0" encoding="utf-8"?>
<a:tblStyleLst xmlns:a="http://schemas.openxmlformats.org/drawingml/2006/main" def="{98C9D94D-D464-4B00-8210-9CD9230E2546}">
  <a:tblStyle styleId="{98C9D94D-D464-4B00-8210-9CD9230E25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DB3F1F4-6348-4CCB-BB81-6FC3A16A63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ZENG, JING#" userId="S::jzeng007@e.ntu.edu.sg::e49b796f-8e0b-407e-8638-cc00e179ec84" providerId="AD" clId="Web-{59133E86-8966-42DE-8C51-3F5CE9E04954}"/>
    <pc:docChg chg="addSld delSld modSld">
      <pc:chgData name="#ZENG, JING#" userId="S::jzeng007@e.ntu.edu.sg::e49b796f-8e0b-407e-8638-cc00e179ec84" providerId="AD" clId="Web-{59133E86-8966-42DE-8C51-3F5CE9E04954}" dt="2023-05-19T11:14:02.633" v="60"/>
      <pc:docMkLst>
        <pc:docMk/>
      </pc:docMkLst>
      <pc:sldChg chg="addSp delSp modSp del">
        <pc:chgData name="#ZENG, JING#" userId="S::jzeng007@e.ntu.edu.sg::e49b796f-8e0b-407e-8638-cc00e179ec84" providerId="AD" clId="Web-{59133E86-8966-42DE-8C51-3F5CE9E04954}" dt="2023-05-19T11:13:27.882" v="18"/>
        <pc:sldMkLst>
          <pc:docMk/>
          <pc:sldMk cId="3964272342" sldId="276"/>
        </pc:sldMkLst>
        <pc:spChg chg="del">
          <ac:chgData name="#ZENG, JING#" userId="S::jzeng007@e.ntu.edu.sg::e49b796f-8e0b-407e-8638-cc00e179ec84" providerId="AD" clId="Web-{59133E86-8966-42DE-8C51-3F5CE9E04954}" dt="2023-05-19T11:12:03.989" v="0"/>
          <ac:spMkLst>
            <pc:docMk/>
            <pc:sldMk cId="3964272342" sldId="276"/>
            <ac:spMk id="2" creationId="{3240560F-AB25-A91D-1325-2936FE7542F2}"/>
          </ac:spMkLst>
        </pc:spChg>
        <pc:spChg chg="del">
          <ac:chgData name="#ZENG, JING#" userId="S::jzeng007@e.ntu.edu.sg::e49b796f-8e0b-407e-8638-cc00e179ec84" providerId="AD" clId="Web-{59133E86-8966-42DE-8C51-3F5CE9E04954}" dt="2023-05-19T11:12:07.458" v="1"/>
          <ac:spMkLst>
            <pc:docMk/>
            <pc:sldMk cId="3964272342" sldId="276"/>
            <ac:spMk id="3" creationId="{61CE6E2B-697D-5733-D2BE-1225E04E1951}"/>
          </ac:spMkLst>
        </pc:spChg>
        <pc:spChg chg="del">
          <ac:chgData name="#ZENG, JING#" userId="S::jzeng007@e.ntu.edu.sg::e49b796f-8e0b-407e-8638-cc00e179ec84" providerId="AD" clId="Web-{59133E86-8966-42DE-8C51-3F5CE9E04954}" dt="2023-05-19T11:12:11.958" v="2"/>
          <ac:spMkLst>
            <pc:docMk/>
            <pc:sldMk cId="3964272342" sldId="276"/>
            <ac:spMk id="4" creationId="{4D28C239-2CBA-C723-4E61-A457777C3773}"/>
          </ac:spMkLst>
        </pc:spChg>
        <pc:spChg chg="del">
          <ac:chgData name="#ZENG, JING#" userId="S::jzeng007@e.ntu.edu.sg::e49b796f-8e0b-407e-8638-cc00e179ec84" providerId="AD" clId="Web-{59133E86-8966-42DE-8C51-3F5CE9E04954}" dt="2023-05-19T11:12:15.068" v="3"/>
          <ac:spMkLst>
            <pc:docMk/>
            <pc:sldMk cId="3964272342" sldId="276"/>
            <ac:spMk id="5" creationId="{38BD11B1-1686-A633-D54E-E174A00ABD1A}"/>
          </ac:spMkLst>
        </pc:spChg>
        <pc:spChg chg="del">
          <ac:chgData name="#ZENG, JING#" userId="S::jzeng007@e.ntu.edu.sg::e49b796f-8e0b-407e-8638-cc00e179ec84" providerId="AD" clId="Web-{59133E86-8966-42DE-8C51-3F5CE9E04954}" dt="2023-05-19T11:12:16.864" v="4"/>
          <ac:spMkLst>
            <pc:docMk/>
            <pc:sldMk cId="3964272342" sldId="276"/>
            <ac:spMk id="6" creationId="{B1997D29-0907-9E4B-ECBC-F2D14F44E790}"/>
          </ac:spMkLst>
        </pc:spChg>
        <pc:spChg chg="del">
          <ac:chgData name="#ZENG, JING#" userId="S::jzeng007@e.ntu.edu.sg::e49b796f-8e0b-407e-8638-cc00e179ec84" providerId="AD" clId="Web-{59133E86-8966-42DE-8C51-3F5CE9E04954}" dt="2023-05-19T11:12:18.927" v="5"/>
          <ac:spMkLst>
            <pc:docMk/>
            <pc:sldMk cId="3964272342" sldId="276"/>
            <ac:spMk id="7" creationId="{C1F35274-4753-C1D0-6C59-5EDE0DD25704}"/>
          </ac:spMkLst>
        </pc:spChg>
        <pc:spChg chg="del">
          <ac:chgData name="#ZENG, JING#" userId="S::jzeng007@e.ntu.edu.sg::e49b796f-8e0b-407e-8638-cc00e179ec84" providerId="AD" clId="Web-{59133E86-8966-42DE-8C51-3F5CE9E04954}" dt="2023-05-19T11:12:20.849" v="6"/>
          <ac:spMkLst>
            <pc:docMk/>
            <pc:sldMk cId="3964272342" sldId="276"/>
            <ac:spMk id="8" creationId="{26012FB1-FA32-2DC0-7F8F-64ED98D5BFD6}"/>
          </ac:spMkLst>
        </pc:spChg>
        <pc:graphicFrameChg chg="add mod modGraphic">
          <ac:chgData name="#ZENG, JING#" userId="S::jzeng007@e.ntu.edu.sg::e49b796f-8e0b-407e-8638-cc00e179ec84" providerId="AD" clId="Web-{59133E86-8966-42DE-8C51-3F5CE9E04954}" dt="2023-05-19T11:13:00.756" v="16"/>
          <ac:graphicFrameMkLst>
            <pc:docMk/>
            <pc:sldMk cId="3964272342" sldId="276"/>
            <ac:graphicFrameMk id="10" creationId="{90F0294E-6194-A277-FC35-15E37E9046B2}"/>
          </ac:graphicFrameMkLst>
        </pc:graphicFrameChg>
      </pc:sldChg>
      <pc:sldChg chg="modSp add replId">
        <pc:chgData name="#ZENG, JING#" userId="S::jzeng007@e.ntu.edu.sg::e49b796f-8e0b-407e-8638-cc00e179ec84" providerId="AD" clId="Web-{59133E86-8966-42DE-8C51-3F5CE9E04954}" dt="2023-05-19T11:14:02.633" v="60"/>
        <pc:sldMkLst>
          <pc:docMk/>
          <pc:sldMk cId="1034588589" sldId="277"/>
        </pc:sldMkLst>
        <pc:graphicFrameChg chg="mod modGraphic">
          <ac:chgData name="#ZENG, JING#" userId="S::jzeng007@e.ntu.edu.sg::e49b796f-8e0b-407e-8638-cc00e179ec84" providerId="AD" clId="Web-{59133E86-8966-42DE-8C51-3F5CE9E04954}" dt="2023-05-19T11:14:02.633" v="60"/>
          <ac:graphicFrameMkLst>
            <pc:docMk/>
            <pc:sldMk cId="1034588589" sldId="277"/>
            <ac:graphicFrameMk id="1144" creationId="{00000000-0000-0000-0000-000000000000}"/>
          </ac:graphicFrameMkLst>
        </pc:graphicFrameChg>
      </pc:sldChg>
    </pc:docChg>
  </pc:docChgLst>
  <pc:docChgLst>
    <pc:chgData name="#ZENG, JING#" userId="S::jzeng007@e.ntu.edu.sg::e49b796f-8e0b-407e-8638-cc00e179ec84" providerId="AD" clId="Web-{9F05C9C1-942B-465E-84EA-5F9A59F2753F}"/>
    <pc:docChg chg="modSld">
      <pc:chgData name="#ZENG, JING#" userId="S::jzeng007@e.ntu.edu.sg::e49b796f-8e0b-407e-8638-cc00e179ec84" providerId="AD" clId="Web-{9F05C9C1-942B-465E-84EA-5F9A59F2753F}" dt="2023-05-20T08:03:13.647" v="91"/>
      <pc:docMkLst>
        <pc:docMk/>
      </pc:docMkLst>
      <pc:sldChg chg="modSp">
        <pc:chgData name="#ZENG, JING#" userId="S::jzeng007@e.ntu.edu.sg::e49b796f-8e0b-407e-8638-cc00e179ec84" providerId="AD" clId="Web-{9F05C9C1-942B-465E-84EA-5F9A59F2753F}" dt="2023-05-20T08:03:13.647" v="91"/>
        <pc:sldMkLst>
          <pc:docMk/>
          <pc:sldMk cId="1034588589" sldId="277"/>
        </pc:sldMkLst>
        <pc:graphicFrameChg chg="mod modGraphic">
          <ac:chgData name="#ZENG, JING#" userId="S::jzeng007@e.ntu.edu.sg::e49b796f-8e0b-407e-8638-cc00e179ec84" providerId="AD" clId="Web-{9F05C9C1-942B-465E-84EA-5F9A59F2753F}" dt="2023-05-20T08:03:13.647" v="91"/>
          <ac:graphicFrameMkLst>
            <pc:docMk/>
            <pc:sldMk cId="1034588589" sldId="277"/>
            <ac:graphicFrameMk id="1144" creationId="{00000000-0000-0000-0000-000000000000}"/>
          </ac:graphicFrameMkLst>
        </pc:graphicFrameChg>
      </pc:sldChg>
    </pc:docChg>
  </pc:docChgLst>
  <pc:docChgLst>
    <pc:chgData name="#ZENG, JING#" userId="S::jzeng007@e.ntu.edu.sg::e49b796f-8e0b-407e-8638-cc00e179ec84" providerId="AD" clId="Web-{75D2A48A-240C-4D00-ABAC-4FD150571176}"/>
    <pc:docChg chg="modSld">
      <pc:chgData name="#ZENG, JING#" userId="S::jzeng007@e.ntu.edu.sg::e49b796f-8e0b-407e-8638-cc00e179ec84" providerId="AD" clId="Web-{75D2A48A-240C-4D00-ABAC-4FD150571176}" dt="2023-05-19T11:36:17.341" v="479"/>
      <pc:docMkLst>
        <pc:docMk/>
      </pc:docMkLst>
      <pc:sldChg chg="modSp">
        <pc:chgData name="#ZENG, JING#" userId="S::jzeng007@e.ntu.edu.sg::e49b796f-8e0b-407e-8638-cc00e179ec84" providerId="AD" clId="Web-{75D2A48A-240C-4D00-ABAC-4FD150571176}" dt="2023-05-19T11:36:17.341" v="479"/>
        <pc:sldMkLst>
          <pc:docMk/>
          <pc:sldMk cId="0" sldId="269"/>
        </pc:sldMkLst>
        <pc:graphicFrameChg chg="mod modGraphic">
          <ac:chgData name="#ZENG, JING#" userId="S::jzeng007@e.ntu.edu.sg::e49b796f-8e0b-407e-8638-cc00e179ec84" providerId="AD" clId="Web-{75D2A48A-240C-4D00-ABAC-4FD150571176}" dt="2023-05-19T11:36:17.341" v="479"/>
          <ac:graphicFrameMkLst>
            <pc:docMk/>
            <pc:sldMk cId="0" sldId="269"/>
            <ac:graphicFrameMk id="1144" creationId="{00000000-0000-0000-0000-000000000000}"/>
          </ac:graphicFrameMkLst>
        </pc:graphicFrameChg>
      </pc:sldChg>
      <pc:sldChg chg="modSp">
        <pc:chgData name="#ZENG, JING#" userId="S::jzeng007@e.ntu.edu.sg::e49b796f-8e0b-407e-8638-cc00e179ec84" providerId="AD" clId="Web-{75D2A48A-240C-4D00-ABAC-4FD150571176}" dt="2023-05-19T11:36:08.153" v="460"/>
        <pc:sldMkLst>
          <pc:docMk/>
          <pc:sldMk cId="1034588589" sldId="277"/>
        </pc:sldMkLst>
        <pc:spChg chg="mod">
          <ac:chgData name="#ZENG, JING#" userId="S::jzeng007@e.ntu.edu.sg::e49b796f-8e0b-407e-8638-cc00e179ec84" providerId="AD" clId="Web-{75D2A48A-240C-4D00-ABAC-4FD150571176}" dt="2023-05-19T11:34:02.227" v="430" actId="1076"/>
          <ac:spMkLst>
            <pc:docMk/>
            <pc:sldMk cId="1034588589" sldId="277"/>
            <ac:spMk id="1145" creationId="{00000000-0000-0000-0000-000000000000}"/>
          </ac:spMkLst>
        </pc:spChg>
        <pc:graphicFrameChg chg="mod modGraphic">
          <ac:chgData name="#ZENG, JING#" userId="S::jzeng007@e.ntu.edu.sg::e49b796f-8e0b-407e-8638-cc00e179ec84" providerId="AD" clId="Web-{75D2A48A-240C-4D00-ABAC-4FD150571176}" dt="2023-05-19T11:36:08.153" v="460"/>
          <ac:graphicFrameMkLst>
            <pc:docMk/>
            <pc:sldMk cId="1034588589" sldId="277"/>
            <ac:graphicFrameMk id="1144" creationId="{00000000-0000-0000-0000-000000000000}"/>
          </ac:graphicFrameMkLst>
        </pc:graphicFrameChg>
      </pc:sldChg>
    </pc:docChg>
  </pc:docChgLst>
  <pc:docChgLst>
    <pc:chgData name="#ZHENG DONGDONG#" userId="accddb57-e83d-4f0a-8f1b-6391adcf56fa" providerId="ADAL" clId="{D7A2098D-EF38-1E43-9C0D-656D483AC8E8}"/>
    <pc:docChg chg="modSld">
      <pc:chgData name="#ZHENG DONGDONG#" userId="accddb57-e83d-4f0a-8f1b-6391adcf56fa" providerId="ADAL" clId="{D7A2098D-EF38-1E43-9C0D-656D483AC8E8}" dt="2023-05-20T08:48:35.644" v="181" actId="20577"/>
      <pc:docMkLst>
        <pc:docMk/>
      </pc:docMkLst>
      <pc:sldChg chg="modSp mod">
        <pc:chgData name="#ZHENG DONGDONG#" userId="accddb57-e83d-4f0a-8f1b-6391adcf56fa" providerId="ADAL" clId="{D7A2098D-EF38-1E43-9C0D-656D483AC8E8}" dt="2023-05-20T08:48:35.644" v="181" actId="20577"/>
        <pc:sldMkLst>
          <pc:docMk/>
          <pc:sldMk cId="0" sldId="274"/>
        </pc:sldMkLst>
        <pc:spChg chg="mod">
          <ac:chgData name="#ZHENG DONGDONG#" userId="accddb57-e83d-4f0a-8f1b-6391adcf56fa" providerId="ADAL" clId="{D7A2098D-EF38-1E43-9C0D-656D483AC8E8}" dt="2023-05-20T08:48:35.644" v="181" actId="20577"/>
          <ac:spMkLst>
            <pc:docMk/>
            <pc:sldMk cId="0" sldId="274"/>
            <ac:spMk id="1423" creationId="{00000000-0000-0000-0000-000000000000}"/>
          </ac:spMkLst>
        </pc:spChg>
      </pc:sldChg>
    </pc:docChg>
  </pc:docChgLst>
  <pc:docChgLst>
    <pc:chgData name="#ZHENG DONGDONG#" userId="S::dzheng004@e.ntu.edu.sg::accddb57-e83d-4f0a-8f1b-6391adcf56fa" providerId="AD" clId="Web-{192B5EEC-54BB-485B-9548-2B9728572E22}"/>
    <pc:docChg chg="modSld">
      <pc:chgData name="#ZHENG DONGDONG#" userId="S::dzheng004@e.ntu.edu.sg::accddb57-e83d-4f0a-8f1b-6391adcf56fa" providerId="AD" clId="Web-{192B5EEC-54BB-485B-9548-2B9728572E22}" dt="2023-05-20T08:42:23.049" v="18" actId="20577"/>
      <pc:docMkLst>
        <pc:docMk/>
      </pc:docMkLst>
      <pc:sldChg chg="modSp">
        <pc:chgData name="#ZHENG DONGDONG#" userId="S::dzheng004@e.ntu.edu.sg::accddb57-e83d-4f0a-8f1b-6391adcf56fa" providerId="AD" clId="Web-{192B5EEC-54BB-485B-9548-2B9728572E22}" dt="2023-05-20T08:42:23.049" v="18" actId="20577"/>
        <pc:sldMkLst>
          <pc:docMk/>
          <pc:sldMk cId="0" sldId="274"/>
        </pc:sldMkLst>
        <pc:spChg chg="mod">
          <ac:chgData name="#ZHENG DONGDONG#" userId="S::dzheng004@e.ntu.edu.sg::accddb57-e83d-4f0a-8f1b-6391adcf56fa" providerId="AD" clId="Web-{192B5EEC-54BB-485B-9548-2B9728572E22}" dt="2023-05-20T08:42:23.049" v="18" actId="20577"/>
          <ac:spMkLst>
            <pc:docMk/>
            <pc:sldMk cId="0" sldId="274"/>
            <ac:spMk id="1423" creationId="{00000000-0000-0000-0000-000000000000}"/>
          </ac:spMkLst>
        </pc:spChg>
      </pc:sldChg>
    </pc:docChg>
  </pc:docChgLst>
  <pc:docChgLst>
    <pc:chgData name="#ZENG, JING#" userId="S::jzeng007@e.ntu.edu.sg::e49b796f-8e0b-407e-8638-cc00e179ec84" providerId="AD" clId="Web-{2DE284C0-EA47-420A-AC03-6B7041B220BD}"/>
    <pc:docChg chg="modSld">
      <pc:chgData name="#ZENG, JING#" userId="S::jzeng007@e.ntu.edu.sg::e49b796f-8e0b-407e-8638-cc00e179ec84" providerId="AD" clId="Web-{2DE284C0-EA47-420A-AC03-6B7041B220BD}" dt="2023-05-20T08:35:43.215" v="60"/>
      <pc:docMkLst>
        <pc:docMk/>
      </pc:docMkLst>
      <pc:sldChg chg="modSp">
        <pc:chgData name="#ZENG, JING#" userId="S::jzeng007@e.ntu.edu.sg::e49b796f-8e0b-407e-8638-cc00e179ec84" providerId="AD" clId="Web-{2DE284C0-EA47-420A-AC03-6B7041B220BD}" dt="2023-05-20T08:23:52.764" v="44" actId="20577"/>
        <pc:sldMkLst>
          <pc:docMk/>
          <pc:sldMk cId="0" sldId="257"/>
        </pc:sldMkLst>
        <pc:spChg chg="mod">
          <ac:chgData name="#ZENG, JING#" userId="S::jzeng007@e.ntu.edu.sg::e49b796f-8e0b-407e-8638-cc00e179ec84" providerId="AD" clId="Web-{2DE284C0-EA47-420A-AC03-6B7041B220BD}" dt="2023-05-20T08:23:52.764" v="44" actId="20577"/>
          <ac:spMkLst>
            <pc:docMk/>
            <pc:sldMk cId="0" sldId="257"/>
            <ac:spMk id="741" creationId="{00000000-0000-0000-0000-000000000000}"/>
          </ac:spMkLst>
        </pc:spChg>
      </pc:sldChg>
      <pc:sldChg chg="modSp">
        <pc:chgData name="#ZENG, JING#" userId="S::jzeng007@e.ntu.edu.sg::e49b796f-8e0b-407e-8638-cc00e179ec84" providerId="AD" clId="Web-{2DE284C0-EA47-420A-AC03-6B7041B220BD}" dt="2023-05-20T08:24:09.139" v="52" actId="1076"/>
        <pc:sldMkLst>
          <pc:docMk/>
          <pc:sldMk cId="0" sldId="272"/>
        </pc:sldMkLst>
        <pc:spChg chg="mod">
          <ac:chgData name="#ZENG, JING#" userId="S::jzeng007@e.ntu.edu.sg::e49b796f-8e0b-407e-8638-cc00e179ec84" providerId="AD" clId="Web-{2DE284C0-EA47-420A-AC03-6B7041B220BD}" dt="2023-05-20T08:24:09.139" v="52" actId="1076"/>
          <ac:spMkLst>
            <pc:docMk/>
            <pc:sldMk cId="0" sldId="272"/>
            <ac:spMk id="1272" creationId="{00000000-0000-0000-0000-000000000000}"/>
          </ac:spMkLst>
        </pc:spChg>
      </pc:sldChg>
      <pc:sldChg chg="modSp">
        <pc:chgData name="#ZENG, JING#" userId="S::jzeng007@e.ntu.edu.sg::e49b796f-8e0b-407e-8638-cc00e179ec84" providerId="AD" clId="Web-{2DE284C0-EA47-420A-AC03-6B7041B220BD}" dt="2023-05-20T08:35:43.215" v="60"/>
        <pc:sldMkLst>
          <pc:docMk/>
          <pc:sldMk cId="1034588589" sldId="277"/>
        </pc:sldMkLst>
        <pc:graphicFrameChg chg="mod modGraphic">
          <ac:chgData name="#ZENG, JING#" userId="S::jzeng007@e.ntu.edu.sg::e49b796f-8e0b-407e-8638-cc00e179ec84" providerId="AD" clId="Web-{2DE284C0-EA47-420A-AC03-6B7041B220BD}" dt="2023-05-20T08:35:43.215" v="60"/>
          <ac:graphicFrameMkLst>
            <pc:docMk/>
            <pc:sldMk cId="1034588589" sldId="277"/>
            <ac:graphicFrameMk id="1144" creationId="{00000000-0000-0000-0000-000000000000}"/>
          </ac:graphicFrameMkLst>
        </pc:graphicFrameChg>
      </pc:sldChg>
    </pc:docChg>
  </pc:docChgLst>
  <pc:docChgLst>
    <pc:chgData name="#ZENG, JING#" userId="S::jzeng007@e.ntu.edu.sg::e49b796f-8e0b-407e-8638-cc00e179ec84" providerId="AD" clId="Web-{D2830FA2-86B4-4C36-AE8E-5AB52608372D}"/>
    <pc:docChg chg="addSld modSld">
      <pc:chgData name="#ZENG, JING#" userId="S::jzeng007@e.ntu.edu.sg::e49b796f-8e0b-407e-8638-cc00e179ec84" providerId="AD" clId="Web-{D2830FA2-86B4-4C36-AE8E-5AB52608372D}" dt="2023-05-19T11:08:43.681" v="7"/>
      <pc:docMkLst>
        <pc:docMk/>
      </pc:docMkLst>
      <pc:sldChg chg="modSp">
        <pc:chgData name="#ZENG, JING#" userId="S::jzeng007@e.ntu.edu.sg::e49b796f-8e0b-407e-8638-cc00e179ec84" providerId="AD" clId="Web-{D2830FA2-86B4-4C36-AE8E-5AB52608372D}" dt="2023-05-19T11:07:44.617" v="6" actId="1076"/>
        <pc:sldMkLst>
          <pc:docMk/>
          <pc:sldMk cId="0" sldId="256"/>
        </pc:sldMkLst>
        <pc:spChg chg="mod">
          <ac:chgData name="#ZENG, JING#" userId="S::jzeng007@e.ntu.edu.sg::e49b796f-8e0b-407e-8638-cc00e179ec84" providerId="AD" clId="Web-{D2830FA2-86B4-4C36-AE8E-5AB52608372D}" dt="2023-05-19T11:07:44.617" v="6" actId="1076"/>
          <ac:spMkLst>
            <pc:docMk/>
            <pc:sldMk cId="0" sldId="256"/>
            <ac:spMk id="728" creationId="{00000000-0000-0000-0000-000000000000}"/>
          </ac:spMkLst>
        </pc:spChg>
      </pc:sldChg>
      <pc:sldChg chg="new">
        <pc:chgData name="#ZENG, JING#" userId="S::jzeng007@e.ntu.edu.sg::e49b796f-8e0b-407e-8638-cc00e179ec84" providerId="AD" clId="Web-{D2830FA2-86B4-4C36-AE8E-5AB52608372D}" dt="2023-05-19T11:08:43.681" v="7"/>
        <pc:sldMkLst>
          <pc:docMk/>
          <pc:sldMk cId="3964272342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723cfe97a0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5" name="Google Shape;985;g1723cfe97a0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7172e0378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7" name="Google Shape;1097;g17172e0378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17172e03784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4" name="Google Shape;1114;g17172e03784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2" name="Google Shape;11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2" name="Google Shape;11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02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3" name="Google Shape;12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8" name="Google Shape;1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1" name="Google Shape;12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5" name="Google Shape;13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1" name="Google Shape;7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8" name="Google Shape;14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7" name="Google Shape;150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9" name="Google Shape;7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5" name="Google Shape;8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6" name="Google Shape;8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4" name="Google Shape;9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723cfe97a0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2" name="Google Shape;972;g1723cfe97a0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8"/>
          <p:cNvSpPr/>
          <p:nvPr/>
        </p:nvSpPr>
        <p:spPr>
          <a:xfrm>
            <a:off x="-17475" y="0"/>
            <a:ext cx="2111171" cy="405686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8"/>
          <p:cNvSpPr/>
          <p:nvPr/>
        </p:nvSpPr>
        <p:spPr>
          <a:xfrm>
            <a:off x="-17475" y="3527200"/>
            <a:ext cx="9190961" cy="1646378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48"/>
          <p:cNvGrpSpPr/>
          <p:nvPr/>
        </p:nvGrpSpPr>
        <p:grpSpPr>
          <a:xfrm>
            <a:off x="429640" y="544154"/>
            <a:ext cx="285911" cy="742342"/>
            <a:chOff x="236525" y="278400"/>
            <a:chExt cx="342408" cy="888925"/>
          </a:xfrm>
        </p:grpSpPr>
        <p:sp>
          <p:nvSpPr>
            <p:cNvPr id="12" name="Google Shape;12;p48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8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8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8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8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8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8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8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48"/>
          <p:cNvGrpSpPr/>
          <p:nvPr/>
        </p:nvGrpSpPr>
        <p:grpSpPr>
          <a:xfrm rot="5400000">
            <a:off x="7857540" y="167079"/>
            <a:ext cx="285911" cy="742342"/>
            <a:chOff x="236525" y="278400"/>
            <a:chExt cx="342408" cy="888925"/>
          </a:xfrm>
        </p:grpSpPr>
        <p:sp>
          <p:nvSpPr>
            <p:cNvPr id="21" name="Google Shape;21;p48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8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8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8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8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8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8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8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48"/>
          <p:cNvGrpSpPr/>
          <p:nvPr/>
        </p:nvGrpSpPr>
        <p:grpSpPr>
          <a:xfrm>
            <a:off x="3021425" y="4184686"/>
            <a:ext cx="1143901" cy="421851"/>
            <a:chOff x="2792825" y="4450750"/>
            <a:chExt cx="1143901" cy="421851"/>
          </a:xfrm>
        </p:grpSpPr>
        <p:sp>
          <p:nvSpPr>
            <p:cNvPr id="30" name="Google Shape;30;p48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8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8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8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48"/>
          <p:cNvSpPr txBox="1">
            <a:spLocks noGrp="1"/>
          </p:cNvSpPr>
          <p:nvPr>
            <p:ph type="ctrTitle"/>
          </p:nvPr>
        </p:nvSpPr>
        <p:spPr>
          <a:xfrm>
            <a:off x="2228600" y="926849"/>
            <a:ext cx="6211800" cy="1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subTitle" idx="1"/>
          </p:nvPr>
        </p:nvSpPr>
        <p:spPr>
          <a:xfrm>
            <a:off x="2228700" y="2723900"/>
            <a:ext cx="62118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bg>
      <p:bgPr>
        <a:solidFill>
          <a:schemeClr val="accent4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7"/>
          <p:cNvSpPr/>
          <p:nvPr/>
        </p:nvSpPr>
        <p:spPr>
          <a:xfrm>
            <a:off x="8396305" y="1675"/>
            <a:ext cx="742383" cy="517777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7"/>
          <p:cNvSpPr/>
          <p:nvPr/>
        </p:nvSpPr>
        <p:spPr>
          <a:xfrm rot="5400000">
            <a:off x="3095726" y="-112388"/>
            <a:ext cx="2172621" cy="842519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57"/>
          <p:cNvGrpSpPr/>
          <p:nvPr/>
        </p:nvGrpSpPr>
        <p:grpSpPr>
          <a:xfrm>
            <a:off x="5335875" y="4470525"/>
            <a:ext cx="1143901" cy="421851"/>
            <a:chOff x="2792825" y="4450750"/>
            <a:chExt cx="1143901" cy="421851"/>
          </a:xfrm>
        </p:grpSpPr>
        <p:sp>
          <p:nvSpPr>
            <p:cNvPr id="247" name="Google Shape;247;p57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7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7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7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57"/>
          <p:cNvGrpSpPr/>
          <p:nvPr/>
        </p:nvGrpSpPr>
        <p:grpSpPr>
          <a:xfrm rot="10800000">
            <a:off x="429640" y="1833654"/>
            <a:ext cx="285911" cy="742342"/>
            <a:chOff x="236525" y="278400"/>
            <a:chExt cx="342408" cy="888925"/>
          </a:xfrm>
        </p:grpSpPr>
        <p:sp>
          <p:nvSpPr>
            <p:cNvPr id="252" name="Google Shape;252;p57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7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7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7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7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7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7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7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57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57"/>
          <p:cNvSpPr txBox="1">
            <a:spLocks noGrp="1"/>
          </p:cNvSpPr>
          <p:nvPr>
            <p:ph type="subTitle" idx="1"/>
          </p:nvPr>
        </p:nvSpPr>
        <p:spPr>
          <a:xfrm>
            <a:off x="914700" y="1669655"/>
            <a:ext cx="2255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7"/>
          <p:cNvSpPr txBox="1">
            <a:spLocks noGrp="1"/>
          </p:cNvSpPr>
          <p:nvPr>
            <p:ph type="subTitle" idx="2"/>
          </p:nvPr>
        </p:nvSpPr>
        <p:spPr>
          <a:xfrm>
            <a:off x="914700" y="2103551"/>
            <a:ext cx="22554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7"/>
          <p:cNvSpPr txBox="1">
            <a:spLocks noGrp="1"/>
          </p:cNvSpPr>
          <p:nvPr>
            <p:ph type="subTitle" idx="3"/>
          </p:nvPr>
        </p:nvSpPr>
        <p:spPr>
          <a:xfrm>
            <a:off x="914700" y="3205105"/>
            <a:ext cx="2255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7"/>
          <p:cNvSpPr txBox="1">
            <a:spLocks noGrp="1"/>
          </p:cNvSpPr>
          <p:nvPr>
            <p:ph type="subTitle" idx="4"/>
          </p:nvPr>
        </p:nvSpPr>
        <p:spPr>
          <a:xfrm>
            <a:off x="914700" y="3639001"/>
            <a:ext cx="22554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57"/>
          <p:cNvSpPr txBox="1">
            <a:spLocks noGrp="1"/>
          </p:cNvSpPr>
          <p:nvPr>
            <p:ph type="subTitle" idx="5"/>
          </p:nvPr>
        </p:nvSpPr>
        <p:spPr>
          <a:xfrm>
            <a:off x="3291900" y="1669655"/>
            <a:ext cx="2255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57"/>
          <p:cNvSpPr txBox="1">
            <a:spLocks noGrp="1"/>
          </p:cNvSpPr>
          <p:nvPr>
            <p:ph type="subTitle" idx="6"/>
          </p:nvPr>
        </p:nvSpPr>
        <p:spPr>
          <a:xfrm>
            <a:off x="3291900" y="2103551"/>
            <a:ext cx="22554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7"/>
          <p:cNvSpPr txBox="1">
            <a:spLocks noGrp="1"/>
          </p:cNvSpPr>
          <p:nvPr>
            <p:ph type="subTitle" idx="7"/>
          </p:nvPr>
        </p:nvSpPr>
        <p:spPr>
          <a:xfrm>
            <a:off x="3291900" y="3205105"/>
            <a:ext cx="2255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57"/>
          <p:cNvSpPr txBox="1">
            <a:spLocks noGrp="1"/>
          </p:cNvSpPr>
          <p:nvPr>
            <p:ph type="subTitle" idx="8"/>
          </p:nvPr>
        </p:nvSpPr>
        <p:spPr>
          <a:xfrm>
            <a:off x="3291900" y="3639001"/>
            <a:ext cx="22554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7"/>
          <p:cNvSpPr txBox="1">
            <a:spLocks noGrp="1"/>
          </p:cNvSpPr>
          <p:nvPr>
            <p:ph type="subTitle" idx="9"/>
          </p:nvPr>
        </p:nvSpPr>
        <p:spPr>
          <a:xfrm>
            <a:off x="5669100" y="1669655"/>
            <a:ext cx="2255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7"/>
          <p:cNvSpPr txBox="1">
            <a:spLocks noGrp="1"/>
          </p:cNvSpPr>
          <p:nvPr>
            <p:ph type="subTitle" idx="13"/>
          </p:nvPr>
        </p:nvSpPr>
        <p:spPr>
          <a:xfrm>
            <a:off x="5669100" y="2103551"/>
            <a:ext cx="22554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7"/>
          <p:cNvSpPr txBox="1">
            <a:spLocks noGrp="1"/>
          </p:cNvSpPr>
          <p:nvPr>
            <p:ph type="subTitle" idx="14"/>
          </p:nvPr>
        </p:nvSpPr>
        <p:spPr>
          <a:xfrm>
            <a:off x="5669100" y="3205105"/>
            <a:ext cx="2255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7"/>
          <p:cNvSpPr txBox="1">
            <a:spLocks noGrp="1"/>
          </p:cNvSpPr>
          <p:nvPr>
            <p:ph type="subTitle" idx="15"/>
          </p:nvPr>
        </p:nvSpPr>
        <p:spPr>
          <a:xfrm>
            <a:off x="5669100" y="3639001"/>
            <a:ext cx="22554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8"/>
          <p:cNvSpPr/>
          <p:nvPr/>
        </p:nvSpPr>
        <p:spPr>
          <a:xfrm>
            <a:off x="-17475" y="0"/>
            <a:ext cx="2436166" cy="405686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8"/>
          <p:cNvSpPr/>
          <p:nvPr/>
        </p:nvSpPr>
        <p:spPr>
          <a:xfrm>
            <a:off x="50" y="4000500"/>
            <a:ext cx="9173435" cy="1173079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58"/>
          <p:cNvGrpSpPr/>
          <p:nvPr/>
        </p:nvGrpSpPr>
        <p:grpSpPr>
          <a:xfrm>
            <a:off x="7088850" y="4361925"/>
            <a:ext cx="1143901" cy="421851"/>
            <a:chOff x="2792825" y="4450750"/>
            <a:chExt cx="1143901" cy="421851"/>
          </a:xfrm>
        </p:grpSpPr>
        <p:sp>
          <p:nvSpPr>
            <p:cNvPr id="277" name="Google Shape;277;p58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8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8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8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58"/>
          <p:cNvGrpSpPr/>
          <p:nvPr/>
        </p:nvGrpSpPr>
        <p:grpSpPr>
          <a:xfrm rot="5400000" flipH="1">
            <a:off x="7763799" y="315929"/>
            <a:ext cx="285911" cy="742342"/>
            <a:chOff x="236525" y="278400"/>
            <a:chExt cx="342408" cy="888925"/>
          </a:xfrm>
        </p:grpSpPr>
        <p:sp>
          <p:nvSpPr>
            <p:cNvPr id="282" name="Google Shape;282;p58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8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8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8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8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8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8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8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58"/>
          <p:cNvSpPr txBox="1">
            <a:spLocks noGrp="1"/>
          </p:cNvSpPr>
          <p:nvPr>
            <p:ph type="title"/>
          </p:nvPr>
        </p:nvSpPr>
        <p:spPr>
          <a:xfrm>
            <a:off x="3704050" y="1184400"/>
            <a:ext cx="4719000" cy="2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/>
          <p:nvPr/>
        </p:nvSpPr>
        <p:spPr>
          <a:xfrm rot="5400000">
            <a:off x="-2262409" y="2242511"/>
            <a:ext cx="5217234" cy="713184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9"/>
          <p:cNvSpPr/>
          <p:nvPr/>
        </p:nvSpPr>
        <p:spPr>
          <a:xfrm>
            <a:off x="-10375" y="3361875"/>
            <a:ext cx="5439235" cy="178166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59"/>
          <p:cNvGrpSpPr/>
          <p:nvPr/>
        </p:nvGrpSpPr>
        <p:grpSpPr>
          <a:xfrm>
            <a:off x="5696550" y="4078800"/>
            <a:ext cx="1143901" cy="421851"/>
            <a:chOff x="2792825" y="4450750"/>
            <a:chExt cx="1143901" cy="421851"/>
          </a:xfrm>
        </p:grpSpPr>
        <p:sp>
          <p:nvSpPr>
            <p:cNvPr id="295" name="Google Shape;295;p59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9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9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9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59"/>
          <p:cNvGrpSpPr/>
          <p:nvPr/>
        </p:nvGrpSpPr>
        <p:grpSpPr>
          <a:xfrm rot="10800000">
            <a:off x="7871940" y="677204"/>
            <a:ext cx="285911" cy="742342"/>
            <a:chOff x="236525" y="278400"/>
            <a:chExt cx="342408" cy="888925"/>
          </a:xfrm>
        </p:grpSpPr>
        <p:sp>
          <p:nvSpPr>
            <p:cNvPr id="300" name="Google Shape;300;p59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9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9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9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9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9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9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9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59"/>
          <p:cNvGrpSpPr/>
          <p:nvPr/>
        </p:nvGrpSpPr>
        <p:grpSpPr>
          <a:xfrm rot="5400000" flipH="1">
            <a:off x="1253991" y="310062"/>
            <a:ext cx="285876" cy="742253"/>
            <a:chOff x="236525" y="278400"/>
            <a:chExt cx="342408" cy="888925"/>
          </a:xfrm>
        </p:grpSpPr>
        <p:sp>
          <p:nvSpPr>
            <p:cNvPr id="309" name="Google Shape;309;p59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9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9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9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9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9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9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9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p59"/>
          <p:cNvSpPr txBox="1">
            <a:spLocks noGrp="1"/>
          </p:cNvSpPr>
          <p:nvPr>
            <p:ph type="body" idx="1"/>
          </p:nvPr>
        </p:nvSpPr>
        <p:spPr>
          <a:xfrm>
            <a:off x="715550" y="3435925"/>
            <a:ext cx="4447200" cy="11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900">
                <a:latin typeface="Abril Fatface"/>
                <a:ea typeface="Abril Fatface"/>
                <a:cs typeface="Abril Fatface"/>
                <a:sym typeface="Abril Fatfac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4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0"/>
          <p:cNvSpPr txBox="1">
            <a:spLocks noGrp="1"/>
          </p:cNvSpPr>
          <p:nvPr>
            <p:ph type="title"/>
          </p:nvPr>
        </p:nvSpPr>
        <p:spPr>
          <a:xfrm>
            <a:off x="944100" y="766850"/>
            <a:ext cx="3369300" cy="2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60"/>
          <p:cNvSpPr txBox="1">
            <a:spLocks noGrp="1"/>
          </p:cNvSpPr>
          <p:nvPr>
            <p:ph type="subTitle" idx="1"/>
          </p:nvPr>
        </p:nvSpPr>
        <p:spPr>
          <a:xfrm>
            <a:off x="953950" y="3293100"/>
            <a:ext cx="41118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60"/>
          <p:cNvSpPr>
            <a:spLocks noGrp="1"/>
          </p:cNvSpPr>
          <p:nvPr>
            <p:ph type="pic" idx="2"/>
          </p:nvPr>
        </p:nvSpPr>
        <p:spPr>
          <a:xfrm>
            <a:off x="5301325" y="0"/>
            <a:ext cx="3842700" cy="4605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60"/>
          <p:cNvSpPr/>
          <p:nvPr/>
        </p:nvSpPr>
        <p:spPr>
          <a:xfrm>
            <a:off x="-14700" y="1675"/>
            <a:ext cx="742383" cy="517777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0"/>
          <p:cNvSpPr/>
          <p:nvPr/>
        </p:nvSpPr>
        <p:spPr>
          <a:xfrm rot="5400000">
            <a:off x="4279143" y="321708"/>
            <a:ext cx="575341" cy="9154373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60"/>
          <p:cNvGrpSpPr/>
          <p:nvPr/>
        </p:nvGrpSpPr>
        <p:grpSpPr>
          <a:xfrm rot="-5400000">
            <a:off x="1310140" y="176529"/>
            <a:ext cx="285911" cy="742342"/>
            <a:chOff x="236525" y="278400"/>
            <a:chExt cx="342408" cy="888925"/>
          </a:xfrm>
        </p:grpSpPr>
        <p:sp>
          <p:nvSpPr>
            <p:cNvPr id="325" name="Google Shape;325;p60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0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0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0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0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0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0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0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1"/>
          <p:cNvSpPr/>
          <p:nvPr/>
        </p:nvSpPr>
        <p:spPr>
          <a:xfrm>
            <a:off x="9" y="0"/>
            <a:ext cx="3027952" cy="5143515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1"/>
          <p:cNvSpPr/>
          <p:nvPr/>
        </p:nvSpPr>
        <p:spPr>
          <a:xfrm>
            <a:off x="-14712" y="2"/>
            <a:ext cx="9173435" cy="1646378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61"/>
          <p:cNvGrpSpPr/>
          <p:nvPr/>
        </p:nvGrpSpPr>
        <p:grpSpPr>
          <a:xfrm rot="-5400000" flipH="1">
            <a:off x="4057884" y="542092"/>
            <a:ext cx="285911" cy="742342"/>
            <a:chOff x="236525" y="278400"/>
            <a:chExt cx="342408" cy="888925"/>
          </a:xfrm>
        </p:grpSpPr>
        <p:sp>
          <p:nvSpPr>
            <p:cNvPr id="337" name="Google Shape;337;p61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1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1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1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1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1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1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1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61"/>
          <p:cNvGrpSpPr/>
          <p:nvPr/>
        </p:nvGrpSpPr>
        <p:grpSpPr>
          <a:xfrm flipH="1">
            <a:off x="8492134" y="2452767"/>
            <a:ext cx="285911" cy="742342"/>
            <a:chOff x="236525" y="278400"/>
            <a:chExt cx="342408" cy="888925"/>
          </a:xfrm>
        </p:grpSpPr>
        <p:sp>
          <p:nvSpPr>
            <p:cNvPr id="346" name="Google Shape;346;p61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1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1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1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1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1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1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1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61"/>
          <p:cNvGrpSpPr/>
          <p:nvPr/>
        </p:nvGrpSpPr>
        <p:grpSpPr>
          <a:xfrm flipH="1">
            <a:off x="3925483" y="4450100"/>
            <a:ext cx="1143901" cy="421851"/>
            <a:chOff x="2792825" y="4450750"/>
            <a:chExt cx="1143901" cy="421851"/>
          </a:xfrm>
        </p:grpSpPr>
        <p:sp>
          <p:nvSpPr>
            <p:cNvPr id="355" name="Google Shape;355;p61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1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1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1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61"/>
          <p:cNvSpPr txBox="1">
            <a:spLocks noGrp="1"/>
          </p:cNvSpPr>
          <p:nvPr>
            <p:ph type="title" hasCustomPrompt="1"/>
          </p:nvPr>
        </p:nvSpPr>
        <p:spPr>
          <a:xfrm>
            <a:off x="3348250" y="2396325"/>
            <a:ext cx="48516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61"/>
          <p:cNvSpPr txBox="1">
            <a:spLocks noGrp="1"/>
          </p:cNvSpPr>
          <p:nvPr>
            <p:ph type="subTitle" idx="1"/>
          </p:nvPr>
        </p:nvSpPr>
        <p:spPr>
          <a:xfrm>
            <a:off x="3348250" y="3831525"/>
            <a:ext cx="485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2"/>
          <p:cNvSpPr/>
          <p:nvPr/>
        </p:nvSpPr>
        <p:spPr>
          <a:xfrm>
            <a:off x="0" y="1366525"/>
            <a:ext cx="9144008" cy="377697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63" name="Google Shape;363;p62"/>
          <p:cNvGrpSpPr/>
          <p:nvPr/>
        </p:nvGrpSpPr>
        <p:grpSpPr>
          <a:xfrm>
            <a:off x="429640" y="1839554"/>
            <a:ext cx="285911" cy="742342"/>
            <a:chOff x="236525" y="278400"/>
            <a:chExt cx="342408" cy="888925"/>
          </a:xfrm>
        </p:grpSpPr>
        <p:sp>
          <p:nvSpPr>
            <p:cNvPr id="364" name="Google Shape;364;p62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2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2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2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2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2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2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2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62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62"/>
          <p:cNvSpPr txBox="1">
            <a:spLocks noGrp="1"/>
          </p:cNvSpPr>
          <p:nvPr>
            <p:ph type="subTitle" idx="1"/>
          </p:nvPr>
        </p:nvSpPr>
        <p:spPr>
          <a:xfrm>
            <a:off x="943050" y="2951395"/>
            <a:ext cx="27477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2"/>
          <p:cNvSpPr txBox="1">
            <a:spLocks noGrp="1"/>
          </p:cNvSpPr>
          <p:nvPr>
            <p:ph type="subTitle" idx="2"/>
          </p:nvPr>
        </p:nvSpPr>
        <p:spPr>
          <a:xfrm>
            <a:off x="943050" y="3405487"/>
            <a:ext cx="2747700" cy="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62"/>
          <p:cNvSpPr txBox="1">
            <a:spLocks noGrp="1"/>
          </p:cNvSpPr>
          <p:nvPr>
            <p:ph type="subTitle" idx="3"/>
          </p:nvPr>
        </p:nvSpPr>
        <p:spPr>
          <a:xfrm>
            <a:off x="4005429" y="2951395"/>
            <a:ext cx="27477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62"/>
          <p:cNvSpPr txBox="1">
            <a:spLocks noGrp="1"/>
          </p:cNvSpPr>
          <p:nvPr>
            <p:ph type="subTitle" idx="4"/>
          </p:nvPr>
        </p:nvSpPr>
        <p:spPr>
          <a:xfrm>
            <a:off x="4005429" y="3405487"/>
            <a:ext cx="2747700" cy="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chemeClr val="accent4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/>
          <p:nvPr/>
        </p:nvSpPr>
        <p:spPr>
          <a:xfrm flipH="1">
            <a:off x="8428503" y="0"/>
            <a:ext cx="744979" cy="405686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3"/>
          <p:cNvSpPr/>
          <p:nvPr/>
        </p:nvSpPr>
        <p:spPr>
          <a:xfrm flipH="1">
            <a:off x="-17485" y="3014256"/>
            <a:ext cx="9173435" cy="2159374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63"/>
          <p:cNvGrpSpPr/>
          <p:nvPr/>
        </p:nvGrpSpPr>
        <p:grpSpPr>
          <a:xfrm rot="10800000">
            <a:off x="8645640" y="1502704"/>
            <a:ext cx="285911" cy="742342"/>
            <a:chOff x="236525" y="278400"/>
            <a:chExt cx="342408" cy="888925"/>
          </a:xfrm>
        </p:grpSpPr>
        <p:sp>
          <p:nvSpPr>
            <p:cNvPr id="381" name="Google Shape;381;p63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63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63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3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63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3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63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63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63"/>
          <p:cNvGrpSpPr/>
          <p:nvPr/>
        </p:nvGrpSpPr>
        <p:grpSpPr>
          <a:xfrm rot="5400000">
            <a:off x="1245715" y="4377042"/>
            <a:ext cx="285911" cy="742342"/>
            <a:chOff x="236525" y="278400"/>
            <a:chExt cx="342408" cy="888925"/>
          </a:xfrm>
        </p:grpSpPr>
        <p:sp>
          <p:nvSpPr>
            <p:cNvPr id="390" name="Google Shape;390;p63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3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3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3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3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3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3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3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63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63"/>
          <p:cNvSpPr txBox="1">
            <a:spLocks noGrp="1"/>
          </p:cNvSpPr>
          <p:nvPr>
            <p:ph type="subTitle" idx="1"/>
          </p:nvPr>
        </p:nvSpPr>
        <p:spPr>
          <a:xfrm>
            <a:off x="1985750" y="1592475"/>
            <a:ext cx="24423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63"/>
          <p:cNvSpPr txBox="1">
            <a:spLocks noGrp="1"/>
          </p:cNvSpPr>
          <p:nvPr>
            <p:ph type="subTitle" idx="2"/>
          </p:nvPr>
        </p:nvSpPr>
        <p:spPr>
          <a:xfrm>
            <a:off x="1985750" y="2026371"/>
            <a:ext cx="24423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63"/>
          <p:cNvSpPr txBox="1">
            <a:spLocks noGrp="1"/>
          </p:cNvSpPr>
          <p:nvPr>
            <p:ph type="subTitle" idx="3"/>
          </p:nvPr>
        </p:nvSpPr>
        <p:spPr>
          <a:xfrm>
            <a:off x="1985750" y="3306052"/>
            <a:ext cx="24423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63"/>
          <p:cNvSpPr txBox="1">
            <a:spLocks noGrp="1"/>
          </p:cNvSpPr>
          <p:nvPr>
            <p:ph type="subTitle" idx="4"/>
          </p:nvPr>
        </p:nvSpPr>
        <p:spPr>
          <a:xfrm>
            <a:off x="1985750" y="3739949"/>
            <a:ext cx="24423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63"/>
          <p:cNvSpPr txBox="1">
            <a:spLocks noGrp="1"/>
          </p:cNvSpPr>
          <p:nvPr>
            <p:ph type="subTitle" idx="5"/>
          </p:nvPr>
        </p:nvSpPr>
        <p:spPr>
          <a:xfrm>
            <a:off x="5582150" y="1592475"/>
            <a:ext cx="24423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3"/>
          <p:cNvSpPr txBox="1">
            <a:spLocks noGrp="1"/>
          </p:cNvSpPr>
          <p:nvPr>
            <p:ph type="subTitle" idx="6"/>
          </p:nvPr>
        </p:nvSpPr>
        <p:spPr>
          <a:xfrm>
            <a:off x="5582150" y="2026371"/>
            <a:ext cx="24423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63"/>
          <p:cNvSpPr txBox="1">
            <a:spLocks noGrp="1"/>
          </p:cNvSpPr>
          <p:nvPr>
            <p:ph type="subTitle" idx="7"/>
          </p:nvPr>
        </p:nvSpPr>
        <p:spPr>
          <a:xfrm>
            <a:off x="5582150" y="3306052"/>
            <a:ext cx="24423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63"/>
          <p:cNvSpPr txBox="1">
            <a:spLocks noGrp="1"/>
          </p:cNvSpPr>
          <p:nvPr>
            <p:ph type="subTitle" idx="8"/>
          </p:nvPr>
        </p:nvSpPr>
        <p:spPr>
          <a:xfrm>
            <a:off x="5582150" y="3739949"/>
            <a:ext cx="24423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bg>
      <p:bgPr>
        <a:solidFill>
          <a:schemeClr val="accent4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4"/>
          <p:cNvSpPr/>
          <p:nvPr/>
        </p:nvSpPr>
        <p:spPr>
          <a:xfrm>
            <a:off x="8396305" y="1675"/>
            <a:ext cx="742383" cy="517777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4"/>
          <p:cNvSpPr/>
          <p:nvPr/>
        </p:nvSpPr>
        <p:spPr>
          <a:xfrm rot="5400000">
            <a:off x="3095726" y="-112388"/>
            <a:ext cx="2172621" cy="842519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64"/>
          <p:cNvGrpSpPr/>
          <p:nvPr/>
        </p:nvGrpSpPr>
        <p:grpSpPr>
          <a:xfrm>
            <a:off x="4021425" y="4394325"/>
            <a:ext cx="1143901" cy="421851"/>
            <a:chOff x="2792825" y="4450750"/>
            <a:chExt cx="1143901" cy="421851"/>
          </a:xfrm>
        </p:grpSpPr>
        <p:sp>
          <p:nvSpPr>
            <p:cNvPr id="411" name="Google Shape;411;p64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4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4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4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15;p64"/>
          <p:cNvGrpSpPr/>
          <p:nvPr/>
        </p:nvGrpSpPr>
        <p:grpSpPr>
          <a:xfrm rot="10800000">
            <a:off x="429640" y="1833654"/>
            <a:ext cx="285911" cy="742342"/>
            <a:chOff x="236525" y="278400"/>
            <a:chExt cx="342408" cy="888925"/>
          </a:xfrm>
        </p:grpSpPr>
        <p:sp>
          <p:nvSpPr>
            <p:cNvPr id="416" name="Google Shape;416;p64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4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4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4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4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4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4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4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64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64"/>
          <p:cNvSpPr txBox="1">
            <a:spLocks noGrp="1"/>
          </p:cNvSpPr>
          <p:nvPr>
            <p:ph type="subTitle" idx="1"/>
          </p:nvPr>
        </p:nvSpPr>
        <p:spPr>
          <a:xfrm>
            <a:off x="715500" y="3052705"/>
            <a:ext cx="2255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64"/>
          <p:cNvSpPr txBox="1">
            <a:spLocks noGrp="1"/>
          </p:cNvSpPr>
          <p:nvPr>
            <p:ph type="subTitle" idx="2"/>
          </p:nvPr>
        </p:nvSpPr>
        <p:spPr>
          <a:xfrm>
            <a:off x="715500" y="3486600"/>
            <a:ext cx="22554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64"/>
          <p:cNvSpPr txBox="1">
            <a:spLocks noGrp="1"/>
          </p:cNvSpPr>
          <p:nvPr>
            <p:ph type="subTitle" idx="3"/>
          </p:nvPr>
        </p:nvSpPr>
        <p:spPr>
          <a:xfrm>
            <a:off x="3245100" y="3052705"/>
            <a:ext cx="2255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64"/>
          <p:cNvSpPr txBox="1">
            <a:spLocks noGrp="1"/>
          </p:cNvSpPr>
          <p:nvPr>
            <p:ph type="subTitle" idx="4"/>
          </p:nvPr>
        </p:nvSpPr>
        <p:spPr>
          <a:xfrm>
            <a:off x="3245100" y="3486600"/>
            <a:ext cx="22554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64"/>
          <p:cNvSpPr txBox="1">
            <a:spLocks noGrp="1"/>
          </p:cNvSpPr>
          <p:nvPr>
            <p:ph type="subTitle" idx="5"/>
          </p:nvPr>
        </p:nvSpPr>
        <p:spPr>
          <a:xfrm>
            <a:off x="5774700" y="3052705"/>
            <a:ext cx="2255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64"/>
          <p:cNvSpPr txBox="1">
            <a:spLocks noGrp="1"/>
          </p:cNvSpPr>
          <p:nvPr>
            <p:ph type="subTitle" idx="6"/>
          </p:nvPr>
        </p:nvSpPr>
        <p:spPr>
          <a:xfrm>
            <a:off x="5774700" y="3486600"/>
            <a:ext cx="22554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64"/>
          <p:cNvSpPr txBox="1">
            <a:spLocks noGrp="1"/>
          </p:cNvSpPr>
          <p:nvPr>
            <p:ph type="title" idx="7"/>
          </p:nvPr>
        </p:nvSpPr>
        <p:spPr>
          <a:xfrm>
            <a:off x="1357800" y="1222975"/>
            <a:ext cx="9708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432" name="Google Shape;432;p64"/>
          <p:cNvSpPr txBox="1">
            <a:spLocks noGrp="1"/>
          </p:cNvSpPr>
          <p:nvPr>
            <p:ph type="title" idx="8"/>
          </p:nvPr>
        </p:nvSpPr>
        <p:spPr>
          <a:xfrm>
            <a:off x="3887400" y="1222975"/>
            <a:ext cx="9708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433" name="Google Shape;433;p64"/>
          <p:cNvSpPr txBox="1">
            <a:spLocks noGrp="1"/>
          </p:cNvSpPr>
          <p:nvPr>
            <p:ph type="title" idx="9"/>
          </p:nvPr>
        </p:nvSpPr>
        <p:spPr>
          <a:xfrm>
            <a:off x="6417000" y="1222975"/>
            <a:ext cx="9708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bg>
      <p:bgPr>
        <a:solidFill>
          <a:schemeClr val="lt1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5"/>
          <p:cNvSpPr/>
          <p:nvPr/>
        </p:nvSpPr>
        <p:spPr>
          <a:xfrm flipH="1">
            <a:off x="4571996" y="0"/>
            <a:ext cx="4572004" cy="5143515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5"/>
          <p:cNvSpPr/>
          <p:nvPr/>
        </p:nvSpPr>
        <p:spPr>
          <a:xfrm flipH="1">
            <a:off x="-14710" y="0"/>
            <a:ext cx="9173435" cy="1366539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endParaRPr sz="3900" b="0" i="0" u="none" strike="noStrike" cap="none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pSp>
        <p:nvGrpSpPr>
          <p:cNvPr id="437" name="Google Shape;437;p65"/>
          <p:cNvGrpSpPr/>
          <p:nvPr/>
        </p:nvGrpSpPr>
        <p:grpSpPr>
          <a:xfrm rot="5400000">
            <a:off x="1070890" y="4377042"/>
            <a:ext cx="285911" cy="742342"/>
            <a:chOff x="236525" y="278400"/>
            <a:chExt cx="342408" cy="888925"/>
          </a:xfrm>
        </p:grpSpPr>
        <p:sp>
          <p:nvSpPr>
            <p:cNvPr id="438" name="Google Shape;438;p65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5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5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5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5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5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5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5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65"/>
          <p:cNvGrpSpPr/>
          <p:nvPr/>
        </p:nvGrpSpPr>
        <p:grpSpPr>
          <a:xfrm>
            <a:off x="7705075" y="4449025"/>
            <a:ext cx="1143901" cy="421851"/>
            <a:chOff x="2792825" y="4450750"/>
            <a:chExt cx="1143901" cy="421851"/>
          </a:xfrm>
        </p:grpSpPr>
        <p:sp>
          <p:nvSpPr>
            <p:cNvPr id="447" name="Google Shape;447;p65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5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5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5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65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65"/>
          <p:cNvSpPr txBox="1">
            <a:spLocks noGrp="1"/>
          </p:cNvSpPr>
          <p:nvPr>
            <p:ph type="subTitle" idx="1"/>
          </p:nvPr>
        </p:nvSpPr>
        <p:spPr>
          <a:xfrm>
            <a:off x="1133561" y="3490550"/>
            <a:ext cx="27477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65"/>
          <p:cNvSpPr txBox="1">
            <a:spLocks noGrp="1"/>
          </p:cNvSpPr>
          <p:nvPr>
            <p:ph type="subTitle" idx="2"/>
          </p:nvPr>
        </p:nvSpPr>
        <p:spPr>
          <a:xfrm>
            <a:off x="1133561" y="3895634"/>
            <a:ext cx="27477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65"/>
          <p:cNvSpPr txBox="1">
            <a:spLocks noGrp="1"/>
          </p:cNvSpPr>
          <p:nvPr>
            <p:ph type="subTitle" idx="3"/>
          </p:nvPr>
        </p:nvSpPr>
        <p:spPr>
          <a:xfrm>
            <a:off x="5262739" y="3490550"/>
            <a:ext cx="27477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65"/>
          <p:cNvSpPr txBox="1">
            <a:spLocks noGrp="1"/>
          </p:cNvSpPr>
          <p:nvPr>
            <p:ph type="subTitle" idx="4"/>
          </p:nvPr>
        </p:nvSpPr>
        <p:spPr>
          <a:xfrm>
            <a:off x="5262732" y="3895634"/>
            <a:ext cx="27477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65"/>
          <p:cNvSpPr/>
          <p:nvPr/>
        </p:nvSpPr>
        <p:spPr>
          <a:xfrm>
            <a:off x="6504100" y="-28250"/>
            <a:ext cx="2639991" cy="139479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bg>
      <p:bgPr>
        <a:solidFill>
          <a:schemeClr val="accent4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/>
          <p:nvPr/>
        </p:nvSpPr>
        <p:spPr>
          <a:xfrm>
            <a:off x="-17475" y="0"/>
            <a:ext cx="742383" cy="405686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6"/>
          <p:cNvSpPr/>
          <p:nvPr/>
        </p:nvSpPr>
        <p:spPr>
          <a:xfrm>
            <a:off x="50" y="4000500"/>
            <a:ext cx="9173435" cy="1173079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0" name="Google Shape;460;p66"/>
          <p:cNvGrpSpPr/>
          <p:nvPr/>
        </p:nvGrpSpPr>
        <p:grpSpPr>
          <a:xfrm>
            <a:off x="7317450" y="4361925"/>
            <a:ext cx="1143901" cy="421851"/>
            <a:chOff x="2792825" y="4450750"/>
            <a:chExt cx="1143901" cy="421851"/>
          </a:xfrm>
        </p:grpSpPr>
        <p:sp>
          <p:nvSpPr>
            <p:cNvPr id="461" name="Google Shape;461;p66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6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6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6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66"/>
          <p:cNvGrpSpPr/>
          <p:nvPr/>
        </p:nvGrpSpPr>
        <p:grpSpPr>
          <a:xfrm rot="5400000">
            <a:off x="943715" y="4234079"/>
            <a:ext cx="285911" cy="742342"/>
            <a:chOff x="236525" y="278400"/>
            <a:chExt cx="342408" cy="888925"/>
          </a:xfrm>
        </p:grpSpPr>
        <p:sp>
          <p:nvSpPr>
            <p:cNvPr id="466" name="Google Shape;466;p66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6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6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6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6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6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6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6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66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66"/>
          <p:cNvSpPr txBox="1">
            <a:spLocks noGrp="1"/>
          </p:cNvSpPr>
          <p:nvPr>
            <p:ph type="subTitle" idx="1"/>
          </p:nvPr>
        </p:nvSpPr>
        <p:spPr>
          <a:xfrm>
            <a:off x="867950" y="2528108"/>
            <a:ext cx="2255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66"/>
          <p:cNvSpPr txBox="1">
            <a:spLocks noGrp="1"/>
          </p:cNvSpPr>
          <p:nvPr>
            <p:ph type="subTitle" idx="2"/>
          </p:nvPr>
        </p:nvSpPr>
        <p:spPr>
          <a:xfrm>
            <a:off x="867950" y="2985800"/>
            <a:ext cx="22554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66"/>
          <p:cNvSpPr txBox="1">
            <a:spLocks noGrp="1"/>
          </p:cNvSpPr>
          <p:nvPr>
            <p:ph type="subTitle" idx="3"/>
          </p:nvPr>
        </p:nvSpPr>
        <p:spPr>
          <a:xfrm>
            <a:off x="3444300" y="2528108"/>
            <a:ext cx="2255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66"/>
          <p:cNvSpPr txBox="1">
            <a:spLocks noGrp="1"/>
          </p:cNvSpPr>
          <p:nvPr>
            <p:ph type="subTitle" idx="4"/>
          </p:nvPr>
        </p:nvSpPr>
        <p:spPr>
          <a:xfrm>
            <a:off x="3444300" y="2985800"/>
            <a:ext cx="22554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66"/>
          <p:cNvSpPr txBox="1">
            <a:spLocks noGrp="1"/>
          </p:cNvSpPr>
          <p:nvPr>
            <p:ph type="subTitle" idx="5"/>
          </p:nvPr>
        </p:nvSpPr>
        <p:spPr>
          <a:xfrm>
            <a:off x="6020650" y="2528108"/>
            <a:ext cx="2255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66"/>
          <p:cNvSpPr txBox="1">
            <a:spLocks noGrp="1"/>
          </p:cNvSpPr>
          <p:nvPr>
            <p:ph type="subTitle" idx="6"/>
          </p:nvPr>
        </p:nvSpPr>
        <p:spPr>
          <a:xfrm>
            <a:off x="6020650" y="2985800"/>
            <a:ext cx="22554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/>
          <p:nvPr/>
        </p:nvSpPr>
        <p:spPr>
          <a:xfrm>
            <a:off x="-8750" y="0"/>
            <a:ext cx="9161534" cy="3014263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49"/>
          <p:cNvGrpSpPr/>
          <p:nvPr/>
        </p:nvGrpSpPr>
        <p:grpSpPr>
          <a:xfrm>
            <a:off x="250707" y="4147804"/>
            <a:ext cx="285911" cy="742342"/>
            <a:chOff x="236525" y="278400"/>
            <a:chExt cx="342408" cy="888925"/>
          </a:xfrm>
        </p:grpSpPr>
        <p:sp>
          <p:nvSpPr>
            <p:cNvPr id="39" name="Google Shape;39;p49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9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9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9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9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9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9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9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49"/>
          <p:cNvGrpSpPr/>
          <p:nvPr/>
        </p:nvGrpSpPr>
        <p:grpSpPr>
          <a:xfrm rot="10800000">
            <a:off x="8607382" y="4147804"/>
            <a:ext cx="285911" cy="742342"/>
            <a:chOff x="236525" y="278400"/>
            <a:chExt cx="342408" cy="888925"/>
          </a:xfrm>
        </p:grpSpPr>
        <p:sp>
          <p:nvSpPr>
            <p:cNvPr id="48" name="Google Shape;48;p49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9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9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9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9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9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9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9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49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bg>
      <p:bgPr>
        <a:solidFill>
          <a:schemeClr val="accent4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7"/>
          <p:cNvSpPr/>
          <p:nvPr/>
        </p:nvSpPr>
        <p:spPr>
          <a:xfrm>
            <a:off x="6504100" y="-28250"/>
            <a:ext cx="2639991" cy="139479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67"/>
          <p:cNvSpPr/>
          <p:nvPr/>
        </p:nvSpPr>
        <p:spPr>
          <a:xfrm>
            <a:off x="0" y="1366525"/>
            <a:ext cx="9144008" cy="377697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84" name="Google Shape;484;p67"/>
          <p:cNvGrpSpPr/>
          <p:nvPr/>
        </p:nvGrpSpPr>
        <p:grpSpPr>
          <a:xfrm>
            <a:off x="250707" y="4147804"/>
            <a:ext cx="285911" cy="742342"/>
            <a:chOff x="236525" y="278400"/>
            <a:chExt cx="342408" cy="888925"/>
          </a:xfrm>
        </p:grpSpPr>
        <p:sp>
          <p:nvSpPr>
            <p:cNvPr id="485" name="Google Shape;485;p67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7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7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7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7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7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7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7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67"/>
          <p:cNvGrpSpPr/>
          <p:nvPr/>
        </p:nvGrpSpPr>
        <p:grpSpPr>
          <a:xfrm rot="10800000">
            <a:off x="8607382" y="4147804"/>
            <a:ext cx="285911" cy="742342"/>
            <a:chOff x="236525" y="278400"/>
            <a:chExt cx="342408" cy="888925"/>
          </a:xfrm>
        </p:grpSpPr>
        <p:sp>
          <p:nvSpPr>
            <p:cNvPr id="494" name="Google Shape;494;p67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7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7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7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7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7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7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7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2" name="Google Shape;502;p67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_1_1_1_1">
    <p:bg>
      <p:bgPr>
        <a:solidFill>
          <a:schemeClr val="accent4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/>
          <p:nvPr/>
        </p:nvSpPr>
        <p:spPr>
          <a:xfrm>
            <a:off x="6504100" y="-28250"/>
            <a:ext cx="2639991" cy="139479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8"/>
          <p:cNvSpPr/>
          <p:nvPr/>
        </p:nvSpPr>
        <p:spPr>
          <a:xfrm>
            <a:off x="0" y="1366525"/>
            <a:ext cx="9144008" cy="377697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06" name="Google Shape;506;p68"/>
          <p:cNvGrpSpPr/>
          <p:nvPr/>
        </p:nvGrpSpPr>
        <p:grpSpPr>
          <a:xfrm>
            <a:off x="7594300" y="2571750"/>
            <a:ext cx="1143901" cy="421851"/>
            <a:chOff x="2792825" y="4450750"/>
            <a:chExt cx="1143901" cy="421851"/>
          </a:xfrm>
        </p:grpSpPr>
        <p:sp>
          <p:nvSpPr>
            <p:cNvPr id="507" name="Google Shape;507;p68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8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8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8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68"/>
          <p:cNvGrpSpPr/>
          <p:nvPr/>
        </p:nvGrpSpPr>
        <p:grpSpPr>
          <a:xfrm rot="10800000">
            <a:off x="229615" y="1909854"/>
            <a:ext cx="285911" cy="742342"/>
            <a:chOff x="236525" y="278400"/>
            <a:chExt cx="342408" cy="888925"/>
          </a:xfrm>
        </p:grpSpPr>
        <p:sp>
          <p:nvSpPr>
            <p:cNvPr id="512" name="Google Shape;512;p68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8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8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8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8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8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8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8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68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 text">
  <p:cSld name="CUSTOM_8">
    <p:bg>
      <p:bgPr>
        <a:solidFill>
          <a:schemeClr val="accent4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9"/>
          <p:cNvSpPr/>
          <p:nvPr/>
        </p:nvSpPr>
        <p:spPr>
          <a:xfrm>
            <a:off x="-17475" y="3014252"/>
            <a:ext cx="9161534" cy="219011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69"/>
          <p:cNvSpPr/>
          <p:nvPr/>
        </p:nvSpPr>
        <p:spPr>
          <a:xfrm>
            <a:off x="715425" y="1366525"/>
            <a:ext cx="7712903" cy="3238724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" name="Google Shape;524;p69"/>
          <p:cNvGrpSpPr/>
          <p:nvPr/>
        </p:nvGrpSpPr>
        <p:grpSpPr>
          <a:xfrm>
            <a:off x="199740" y="1366529"/>
            <a:ext cx="285911" cy="742342"/>
            <a:chOff x="236525" y="278400"/>
            <a:chExt cx="342408" cy="888925"/>
          </a:xfrm>
        </p:grpSpPr>
        <p:sp>
          <p:nvSpPr>
            <p:cNvPr id="525" name="Google Shape;525;p69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9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9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9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9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9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9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9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69"/>
          <p:cNvGrpSpPr/>
          <p:nvPr/>
        </p:nvGrpSpPr>
        <p:grpSpPr>
          <a:xfrm>
            <a:off x="8630190" y="3862904"/>
            <a:ext cx="285911" cy="742342"/>
            <a:chOff x="236525" y="278400"/>
            <a:chExt cx="342408" cy="888925"/>
          </a:xfrm>
        </p:grpSpPr>
        <p:sp>
          <p:nvSpPr>
            <p:cNvPr id="534" name="Google Shape;534;p69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9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9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9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9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9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9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9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69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69"/>
          <p:cNvSpPr txBox="1">
            <a:spLocks noGrp="1"/>
          </p:cNvSpPr>
          <p:nvPr>
            <p:ph type="body" idx="1"/>
          </p:nvPr>
        </p:nvSpPr>
        <p:spPr>
          <a:xfrm>
            <a:off x="3588900" y="2002356"/>
            <a:ext cx="4557000" cy="20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bg>
      <p:bgPr>
        <a:solidFill>
          <a:schemeClr val="dk2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0"/>
          <p:cNvSpPr/>
          <p:nvPr/>
        </p:nvSpPr>
        <p:spPr>
          <a:xfrm flipH="1">
            <a:off x="-14710" y="0"/>
            <a:ext cx="9173435" cy="1460733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0"/>
          <p:cNvSpPr/>
          <p:nvPr/>
        </p:nvSpPr>
        <p:spPr>
          <a:xfrm flipH="1">
            <a:off x="6504009" y="0"/>
            <a:ext cx="2639991" cy="5143515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70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38565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70"/>
          <p:cNvSpPr txBox="1">
            <a:spLocks noGrp="1"/>
          </p:cNvSpPr>
          <p:nvPr>
            <p:ph type="subTitle" idx="1"/>
          </p:nvPr>
        </p:nvSpPr>
        <p:spPr>
          <a:xfrm>
            <a:off x="715500" y="1545180"/>
            <a:ext cx="38565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70"/>
          <p:cNvSpPr txBox="1"/>
          <p:nvPr/>
        </p:nvSpPr>
        <p:spPr>
          <a:xfrm>
            <a:off x="720000" y="3803794"/>
            <a:ext cx="350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</a:t>
            </a:r>
            <a:r>
              <a:rPr lang="en"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This presentation template was created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including icons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infographics &amp; images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50" name="Google Shape;550;p70"/>
          <p:cNvSpPr/>
          <p:nvPr/>
        </p:nvSpPr>
        <p:spPr>
          <a:xfrm>
            <a:off x="6503025" y="0"/>
            <a:ext cx="2687594" cy="1440963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4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1"/>
          <p:cNvSpPr/>
          <p:nvPr/>
        </p:nvSpPr>
        <p:spPr>
          <a:xfrm rot="5400000">
            <a:off x="3591648" y="383479"/>
            <a:ext cx="1180758" cy="842519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1"/>
          <p:cNvSpPr/>
          <p:nvPr/>
        </p:nvSpPr>
        <p:spPr>
          <a:xfrm>
            <a:off x="8396305" y="1675"/>
            <a:ext cx="742383" cy="517777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71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7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7_1">
    <p:bg>
      <p:bgPr>
        <a:solidFill>
          <a:schemeClr val="accent4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2"/>
          <p:cNvSpPr/>
          <p:nvPr/>
        </p:nvSpPr>
        <p:spPr>
          <a:xfrm>
            <a:off x="-17475" y="0"/>
            <a:ext cx="742383" cy="405686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2"/>
          <p:cNvSpPr/>
          <p:nvPr/>
        </p:nvSpPr>
        <p:spPr>
          <a:xfrm>
            <a:off x="50" y="4000500"/>
            <a:ext cx="9173435" cy="1173079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p72"/>
          <p:cNvGrpSpPr/>
          <p:nvPr/>
        </p:nvGrpSpPr>
        <p:grpSpPr>
          <a:xfrm>
            <a:off x="7317450" y="4361925"/>
            <a:ext cx="1143901" cy="421851"/>
            <a:chOff x="2792825" y="4450750"/>
            <a:chExt cx="1143901" cy="421851"/>
          </a:xfrm>
        </p:grpSpPr>
        <p:sp>
          <p:nvSpPr>
            <p:cNvPr id="560" name="Google Shape;560;p72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72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72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72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72"/>
          <p:cNvGrpSpPr/>
          <p:nvPr/>
        </p:nvGrpSpPr>
        <p:grpSpPr>
          <a:xfrm rot="5400000">
            <a:off x="943715" y="4234079"/>
            <a:ext cx="285911" cy="742342"/>
            <a:chOff x="236525" y="278400"/>
            <a:chExt cx="342408" cy="888925"/>
          </a:xfrm>
        </p:grpSpPr>
        <p:sp>
          <p:nvSpPr>
            <p:cNvPr id="565" name="Google Shape;565;p72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72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72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72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72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72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72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72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3" name="Google Shape;573;p72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72"/>
          <p:cNvSpPr txBox="1">
            <a:spLocks noGrp="1"/>
          </p:cNvSpPr>
          <p:nvPr>
            <p:ph type="body" idx="1"/>
          </p:nvPr>
        </p:nvSpPr>
        <p:spPr>
          <a:xfrm>
            <a:off x="715550" y="1624450"/>
            <a:ext cx="3856500" cy="23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5" name="Google Shape;575;p72"/>
          <p:cNvSpPr txBox="1">
            <a:spLocks noGrp="1"/>
          </p:cNvSpPr>
          <p:nvPr>
            <p:ph type="body" idx="2"/>
          </p:nvPr>
        </p:nvSpPr>
        <p:spPr>
          <a:xfrm>
            <a:off x="4572050" y="1624450"/>
            <a:ext cx="3856500" cy="23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">
    <p:bg>
      <p:bgPr>
        <a:solidFill>
          <a:schemeClr val="accent4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7"/>
          <p:cNvSpPr/>
          <p:nvPr/>
        </p:nvSpPr>
        <p:spPr>
          <a:xfrm>
            <a:off x="0" y="1366525"/>
            <a:ext cx="9144008" cy="377697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79" name="Google Shape;579;p77"/>
          <p:cNvGrpSpPr/>
          <p:nvPr/>
        </p:nvGrpSpPr>
        <p:grpSpPr>
          <a:xfrm>
            <a:off x="210565" y="1725254"/>
            <a:ext cx="285911" cy="742342"/>
            <a:chOff x="236525" y="278400"/>
            <a:chExt cx="342408" cy="888925"/>
          </a:xfrm>
        </p:grpSpPr>
        <p:sp>
          <p:nvSpPr>
            <p:cNvPr id="580" name="Google Shape;580;p77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77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77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77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77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77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77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77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77"/>
          <p:cNvGrpSpPr/>
          <p:nvPr/>
        </p:nvGrpSpPr>
        <p:grpSpPr>
          <a:xfrm rot="5400000">
            <a:off x="7896790" y="4105904"/>
            <a:ext cx="285911" cy="742342"/>
            <a:chOff x="236525" y="278400"/>
            <a:chExt cx="342408" cy="888925"/>
          </a:xfrm>
        </p:grpSpPr>
        <p:sp>
          <p:nvSpPr>
            <p:cNvPr id="589" name="Google Shape;589;p77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77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77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77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77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77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77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77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77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4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8"/>
          <p:cNvSpPr/>
          <p:nvPr/>
        </p:nvSpPr>
        <p:spPr>
          <a:xfrm>
            <a:off x="-17475" y="0"/>
            <a:ext cx="2436166" cy="405686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78"/>
          <p:cNvSpPr/>
          <p:nvPr/>
        </p:nvSpPr>
        <p:spPr>
          <a:xfrm>
            <a:off x="50" y="4000500"/>
            <a:ext cx="9173435" cy="1173079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Google Shape;601;p78"/>
          <p:cNvGrpSpPr/>
          <p:nvPr/>
        </p:nvGrpSpPr>
        <p:grpSpPr>
          <a:xfrm>
            <a:off x="7088850" y="4361925"/>
            <a:ext cx="1143901" cy="421851"/>
            <a:chOff x="2792825" y="4450750"/>
            <a:chExt cx="1143901" cy="421851"/>
          </a:xfrm>
        </p:grpSpPr>
        <p:sp>
          <p:nvSpPr>
            <p:cNvPr id="602" name="Google Shape;602;p78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78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78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78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606;p78"/>
          <p:cNvGrpSpPr/>
          <p:nvPr/>
        </p:nvGrpSpPr>
        <p:grpSpPr>
          <a:xfrm rot="5400000">
            <a:off x="1216940" y="3176929"/>
            <a:ext cx="285911" cy="742342"/>
            <a:chOff x="236525" y="278400"/>
            <a:chExt cx="342408" cy="888925"/>
          </a:xfrm>
        </p:grpSpPr>
        <p:sp>
          <p:nvSpPr>
            <p:cNvPr id="607" name="Google Shape;607;p78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78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78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78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78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78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78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78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78"/>
          <p:cNvGrpSpPr/>
          <p:nvPr/>
        </p:nvGrpSpPr>
        <p:grpSpPr>
          <a:xfrm rot="5400000" flipH="1">
            <a:off x="7763799" y="315929"/>
            <a:ext cx="285911" cy="742342"/>
            <a:chOff x="236525" y="278400"/>
            <a:chExt cx="342408" cy="888925"/>
          </a:xfrm>
        </p:grpSpPr>
        <p:sp>
          <p:nvSpPr>
            <p:cNvPr id="616" name="Google Shape;616;p78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78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78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78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78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78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78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78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bg>
      <p:bgPr>
        <a:solidFill>
          <a:schemeClr val="accent4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9"/>
          <p:cNvSpPr/>
          <p:nvPr/>
        </p:nvSpPr>
        <p:spPr>
          <a:xfrm flipH="1">
            <a:off x="6116048" y="0"/>
            <a:ext cx="3027952" cy="5143515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79"/>
          <p:cNvSpPr/>
          <p:nvPr/>
        </p:nvSpPr>
        <p:spPr>
          <a:xfrm flipH="1">
            <a:off x="-14712" y="2"/>
            <a:ext cx="9173435" cy="1646378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7" name="Google Shape;627;p79"/>
          <p:cNvGrpSpPr/>
          <p:nvPr/>
        </p:nvGrpSpPr>
        <p:grpSpPr>
          <a:xfrm rot="5400000">
            <a:off x="5601915" y="656492"/>
            <a:ext cx="285911" cy="742342"/>
            <a:chOff x="236525" y="278400"/>
            <a:chExt cx="342408" cy="888925"/>
          </a:xfrm>
        </p:grpSpPr>
        <p:sp>
          <p:nvSpPr>
            <p:cNvPr id="628" name="Google Shape;628;p79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79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79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79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79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79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79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79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79"/>
          <p:cNvGrpSpPr/>
          <p:nvPr/>
        </p:nvGrpSpPr>
        <p:grpSpPr>
          <a:xfrm rot="5400000">
            <a:off x="1147090" y="4377042"/>
            <a:ext cx="285911" cy="742342"/>
            <a:chOff x="236525" y="278400"/>
            <a:chExt cx="342408" cy="888925"/>
          </a:xfrm>
        </p:grpSpPr>
        <p:sp>
          <p:nvSpPr>
            <p:cNvPr id="637" name="Google Shape;637;p79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79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79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79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79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79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79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79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79"/>
          <p:cNvGrpSpPr/>
          <p:nvPr/>
        </p:nvGrpSpPr>
        <p:grpSpPr>
          <a:xfrm>
            <a:off x="7705075" y="2467825"/>
            <a:ext cx="1143901" cy="421851"/>
            <a:chOff x="2792825" y="4450750"/>
            <a:chExt cx="1143901" cy="421851"/>
          </a:xfrm>
        </p:grpSpPr>
        <p:sp>
          <p:nvSpPr>
            <p:cNvPr id="646" name="Google Shape;646;p79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9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9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79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/>
          <p:nvPr/>
        </p:nvSpPr>
        <p:spPr>
          <a:xfrm>
            <a:off x="-17475" y="3014252"/>
            <a:ext cx="9161534" cy="219011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0"/>
          <p:cNvSpPr/>
          <p:nvPr/>
        </p:nvSpPr>
        <p:spPr>
          <a:xfrm>
            <a:off x="715425" y="1366525"/>
            <a:ext cx="7712903" cy="3238724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50"/>
          <p:cNvGrpSpPr/>
          <p:nvPr/>
        </p:nvGrpSpPr>
        <p:grpSpPr>
          <a:xfrm>
            <a:off x="237840" y="1366529"/>
            <a:ext cx="285911" cy="742342"/>
            <a:chOff x="236525" y="278400"/>
            <a:chExt cx="342408" cy="888925"/>
          </a:xfrm>
        </p:grpSpPr>
        <p:sp>
          <p:nvSpPr>
            <p:cNvPr id="61" name="Google Shape;61;p50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0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0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0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0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0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0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0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50"/>
          <p:cNvGrpSpPr/>
          <p:nvPr/>
        </p:nvGrpSpPr>
        <p:grpSpPr>
          <a:xfrm>
            <a:off x="8630190" y="3862904"/>
            <a:ext cx="285911" cy="742342"/>
            <a:chOff x="236525" y="278400"/>
            <a:chExt cx="342408" cy="888925"/>
          </a:xfrm>
        </p:grpSpPr>
        <p:sp>
          <p:nvSpPr>
            <p:cNvPr id="70" name="Google Shape;70;p50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0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0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0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0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0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0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0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50"/>
          <p:cNvSpPr txBox="1">
            <a:spLocks noGrp="1"/>
          </p:cNvSpPr>
          <p:nvPr>
            <p:ph type="title"/>
          </p:nvPr>
        </p:nvSpPr>
        <p:spPr>
          <a:xfrm>
            <a:off x="71555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0"/>
          <p:cNvSpPr txBox="1">
            <a:spLocks noGrp="1"/>
          </p:cNvSpPr>
          <p:nvPr>
            <p:ph type="title" idx="2"/>
          </p:nvPr>
        </p:nvSpPr>
        <p:spPr>
          <a:xfrm>
            <a:off x="1044349" y="1855616"/>
            <a:ext cx="867900" cy="834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50"/>
          <p:cNvSpPr txBox="1">
            <a:spLocks noGrp="1"/>
          </p:cNvSpPr>
          <p:nvPr>
            <p:ph type="subTitle" idx="1"/>
          </p:nvPr>
        </p:nvSpPr>
        <p:spPr>
          <a:xfrm>
            <a:off x="2064499" y="1484711"/>
            <a:ext cx="25308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subTitle" idx="3"/>
          </p:nvPr>
        </p:nvSpPr>
        <p:spPr>
          <a:xfrm>
            <a:off x="2064499" y="2339035"/>
            <a:ext cx="25308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title" idx="4"/>
          </p:nvPr>
        </p:nvSpPr>
        <p:spPr>
          <a:xfrm>
            <a:off x="4748449" y="1855616"/>
            <a:ext cx="867900" cy="834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subTitle" idx="5"/>
          </p:nvPr>
        </p:nvSpPr>
        <p:spPr>
          <a:xfrm>
            <a:off x="5768599" y="1484711"/>
            <a:ext cx="25308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0"/>
          <p:cNvSpPr txBox="1">
            <a:spLocks noGrp="1"/>
          </p:cNvSpPr>
          <p:nvPr>
            <p:ph type="subTitle" idx="6"/>
          </p:nvPr>
        </p:nvSpPr>
        <p:spPr>
          <a:xfrm>
            <a:off x="5768599" y="2339035"/>
            <a:ext cx="25308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0"/>
          <p:cNvSpPr txBox="1">
            <a:spLocks noGrp="1"/>
          </p:cNvSpPr>
          <p:nvPr>
            <p:ph type="title" idx="7"/>
          </p:nvPr>
        </p:nvSpPr>
        <p:spPr>
          <a:xfrm>
            <a:off x="1044349" y="3319041"/>
            <a:ext cx="867900" cy="834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50"/>
          <p:cNvSpPr txBox="1">
            <a:spLocks noGrp="1"/>
          </p:cNvSpPr>
          <p:nvPr>
            <p:ph type="subTitle" idx="8"/>
          </p:nvPr>
        </p:nvSpPr>
        <p:spPr>
          <a:xfrm>
            <a:off x="2064499" y="2948136"/>
            <a:ext cx="25308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0"/>
          <p:cNvSpPr txBox="1">
            <a:spLocks noGrp="1"/>
          </p:cNvSpPr>
          <p:nvPr>
            <p:ph type="subTitle" idx="9"/>
          </p:nvPr>
        </p:nvSpPr>
        <p:spPr>
          <a:xfrm>
            <a:off x="2064499" y="3802460"/>
            <a:ext cx="25308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0"/>
          <p:cNvSpPr txBox="1">
            <a:spLocks noGrp="1"/>
          </p:cNvSpPr>
          <p:nvPr>
            <p:ph type="title" idx="13"/>
          </p:nvPr>
        </p:nvSpPr>
        <p:spPr>
          <a:xfrm>
            <a:off x="4748449" y="3319041"/>
            <a:ext cx="867900" cy="834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50"/>
          <p:cNvSpPr txBox="1">
            <a:spLocks noGrp="1"/>
          </p:cNvSpPr>
          <p:nvPr>
            <p:ph type="subTitle" idx="14"/>
          </p:nvPr>
        </p:nvSpPr>
        <p:spPr>
          <a:xfrm>
            <a:off x="5768599" y="2948136"/>
            <a:ext cx="25308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0"/>
          <p:cNvSpPr txBox="1">
            <a:spLocks noGrp="1"/>
          </p:cNvSpPr>
          <p:nvPr>
            <p:ph type="subTitle" idx="15"/>
          </p:nvPr>
        </p:nvSpPr>
        <p:spPr>
          <a:xfrm>
            <a:off x="5768599" y="3802460"/>
            <a:ext cx="25308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1"/>
          <p:cNvSpPr/>
          <p:nvPr/>
        </p:nvSpPr>
        <p:spPr>
          <a:xfrm flipH="1">
            <a:off x="6116048" y="0"/>
            <a:ext cx="3027952" cy="5143515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1"/>
          <p:cNvSpPr/>
          <p:nvPr/>
        </p:nvSpPr>
        <p:spPr>
          <a:xfrm flipH="1">
            <a:off x="-14712" y="2"/>
            <a:ext cx="9173435" cy="1646378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51"/>
          <p:cNvGrpSpPr/>
          <p:nvPr/>
        </p:nvGrpSpPr>
        <p:grpSpPr>
          <a:xfrm rot="5400000">
            <a:off x="5601915" y="656492"/>
            <a:ext cx="285911" cy="742342"/>
            <a:chOff x="236525" y="278400"/>
            <a:chExt cx="342408" cy="888925"/>
          </a:xfrm>
        </p:grpSpPr>
        <p:sp>
          <p:nvSpPr>
            <p:cNvPr id="95" name="Google Shape;95;p51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1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1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1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1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1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1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1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51"/>
          <p:cNvGrpSpPr/>
          <p:nvPr/>
        </p:nvGrpSpPr>
        <p:grpSpPr>
          <a:xfrm rot="5400000">
            <a:off x="1147090" y="4377042"/>
            <a:ext cx="285911" cy="742342"/>
            <a:chOff x="236525" y="278400"/>
            <a:chExt cx="342408" cy="888925"/>
          </a:xfrm>
        </p:grpSpPr>
        <p:sp>
          <p:nvSpPr>
            <p:cNvPr id="104" name="Google Shape;104;p51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1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1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1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1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1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1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1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51"/>
          <p:cNvGrpSpPr/>
          <p:nvPr/>
        </p:nvGrpSpPr>
        <p:grpSpPr>
          <a:xfrm>
            <a:off x="7705075" y="2467825"/>
            <a:ext cx="1143901" cy="421851"/>
            <a:chOff x="2792825" y="4450750"/>
            <a:chExt cx="1143901" cy="421851"/>
          </a:xfrm>
        </p:grpSpPr>
        <p:sp>
          <p:nvSpPr>
            <p:cNvPr id="113" name="Google Shape;113;p51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1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1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1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51"/>
          <p:cNvSpPr txBox="1">
            <a:spLocks noGrp="1"/>
          </p:cNvSpPr>
          <p:nvPr>
            <p:ph type="title"/>
          </p:nvPr>
        </p:nvSpPr>
        <p:spPr>
          <a:xfrm>
            <a:off x="791750" y="1975975"/>
            <a:ext cx="4722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8" name="Google Shape;118;p51"/>
          <p:cNvSpPr txBox="1">
            <a:spLocks noGrp="1"/>
          </p:cNvSpPr>
          <p:nvPr>
            <p:ph type="subTitle" idx="1"/>
          </p:nvPr>
        </p:nvSpPr>
        <p:spPr>
          <a:xfrm>
            <a:off x="791750" y="2813125"/>
            <a:ext cx="4722600" cy="15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2"/>
          <p:cNvSpPr/>
          <p:nvPr/>
        </p:nvSpPr>
        <p:spPr>
          <a:xfrm rot="5400000">
            <a:off x="3589267" y="381109"/>
            <a:ext cx="1185519" cy="842519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2"/>
          <p:cNvSpPr/>
          <p:nvPr/>
        </p:nvSpPr>
        <p:spPr>
          <a:xfrm>
            <a:off x="8396305" y="1675"/>
            <a:ext cx="742383" cy="517777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52"/>
          <p:cNvGrpSpPr/>
          <p:nvPr/>
        </p:nvGrpSpPr>
        <p:grpSpPr>
          <a:xfrm>
            <a:off x="6812250" y="4394325"/>
            <a:ext cx="1143901" cy="421851"/>
            <a:chOff x="2792825" y="4450750"/>
            <a:chExt cx="1143901" cy="421851"/>
          </a:xfrm>
        </p:grpSpPr>
        <p:sp>
          <p:nvSpPr>
            <p:cNvPr id="123" name="Google Shape;123;p52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2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2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2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52"/>
          <p:cNvGrpSpPr/>
          <p:nvPr/>
        </p:nvGrpSpPr>
        <p:grpSpPr>
          <a:xfrm rot="5400000">
            <a:off x="5136465" y="883654"/>
            <a:ext cx="285911" cy="742342"/>
            <a:chOff x="236525" y="278400"/>
            <a:chExt cx="342408" cy="888925"/>
          </a:xfrm>
        </p:grpSpPr>
        <p:sp>
          <p:nvSpPr>
            <p:cNvPr id="128" name="Google Shape;128;p52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2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2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2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2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2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2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2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52"/>
          <p:cNvGrpSpPr/>
          <p:nvPr/>
        </p:nvGrpSpPr>
        <p:grpSpPr>
          <a:xfrm rot="10800000">
            <a:off x="429640" y="690654"/>
            <a:ext cx="285911" cy="742342"/>
            <a:chOff x="236525" y="278400"/>
            <a:chExt cx="342408" cy="888925"/>
          </a:xfrm>
        </p:grpSpPr>
        <p:sp>
          <p:nvSpPr>
            <p:cNvPr id="137" name="Google Shape;137;p52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2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2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2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2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2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2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2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52"/>
          <p:cNvSpPr txBox="1">
            <a:spLocks noGrp="1"/>
          </p:cNvSpPr>
          <p:nvPr>
            <p:ph type="title"/>
          </p:nvPr>
        </p:nvSpPr>
        <p:spPr>
          <a:xfrm>
            <a:off x="3399075" y="2274900"/>
            <a:ext cx="46194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6" name="Google Shape;146;p52"/>
          <p:cNvSpPr txBox="1">
            <a:spLocks noGrp="1"/>
          </p:cNvSpPr>
          <p:nvPr>
            <p:ph type="title" idx="2"/>
          </p:nvPr>
        </p:nvSpPr>
        <p:spPr>
          <a:xfrm>
            <a:off x="6369150" y="614100"/>
            <a:ext cx="1510800" cy="13767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7" name="Google Shape;147;p52"/>
          <p:cNvSpPr txBox="1">
            <a:spLocks noGrp="1"/>
          </p:cNvSpPr>
          <p:nvPr>
            <p:ph type="subTitle" idx="1"/>
          </p:nvPr>
        </p:nvSpPr>
        <p:spPr>
          <a:xfrm>
            <a:off x="3399075" y="3483575"/>
            <a:ext cx="46194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accent4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3"/>
          <p:cNvSpPr/>
          <p:nvPr/>
        </p:nvSpPr>
        <p:spPr>
          <a:xfrm>
            <a:off x="-14700" y="1675"/>
            <a:ext cx="2736927" cy="517777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3"/>
          <p:cNvSpPr/>
          <p:nvPr/>
        </p:nvSpPr>
        <p:spPr>
          <a:xfrm rot="5400000">
            <a:off x="3981627" y="24175"/>
            <a:ext cx="1170372" cy="9154373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53"/>
          <p:cNvGrpSpPr/>
          <p:nvPr/>
        </p:nvGrpSpPr>
        <p:grpSpPr>
          <a:xfrm>
            <a:off x="7248901" y="4394325"/>
            <a:ext cx="1143901" cy="421851"/>
            <a:chOff x="2792825" y="4450750"/>
            <a:chExt cx="1143901" cy="421851"/>
          </a:xfrm>
        </p:grpSpPr>
        <p:sp>
          <p:nvSpPr>
            <p:cNvPr id="152" name="Google Shape;152;p53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3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3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3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53"/>
          <p:cNvGrpSpPr/>
          <p:nvPr/>
        </p:nvGrpSpPr>
        <p:grpSpPr>
          <a:xfrm rot="10800000">
            <a:off x="429640" y="538254"/>
            <a:ext cx="285911" cy="742342"/>
            <a:chOff x="236525" y="278400"/>
            <a:chExt cx="342408" cy="888925"/>
          </a:xfrm>
        </p:grpSpPr>
        <p:sp>
          <p:nvSpPr>
            <p:cNvPr id="157" name="Google Shape;157;p53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3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3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3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3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3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3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3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53"/>
          <p:cNvSpPr txBox="1">
            <a:spLocks noGrp="1"/>
          </p:cNvSpPr>
          <p:nvPr>
            <p:ph type="subTitle" idx="1"/>
          </p:nvPr>
        </p:nvSpPr>
        <p:spPr>
          <a:xfrm>
            <a:off x="3188325" y="3265900"/>
            <a:ext cx="5239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3"/>
          <p:cNvSpPr txBox="1">
            <a:spLocks noGrp="1"/>
          </p:cNvSpPr>
          <p:nvPr>
            <p:ph type="subTitle" idx="2"/>
          </p:nvPr>
        </p:nvSpPr>
        <p:spPr>
          <a:xfrm>
            <a:off x="3188625" y="1275725"/>
            <a:ext cx="5239800" cy="19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53"/>
          <p:cNvGrpSpPr/>
          <p:nvPr/>
        </p:nvGrpSpPr>
        <p:grpSpPr>
          <a:xfrm rot="5400000">
            <a:off x="7865615" y="462429"/>
            <a:ext cx="285911" cy="742342"/>
            <a:chOff x="236525" y="278400"/>
            <a:chExt cx="342408" cy="888925"/>
          </a:xfrm>
        </p:grpSpPr>
        <p:sp>
          <p:nvSpPr>
            <p:cNvPr id="168" name="Google Shape;168;p53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3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3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3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3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3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3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3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bg>
      <p:bgPr>
        <a:solidFill>
          <a:schemeClr val="accent4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4"/>
          <p:cNvSpPr/>
          <p:nvPr/>
        </p:nvSpPr>
        <p:spPr>
          <a:xfrm>
            <a:off x="6504100" y="-28250"/>
            <a:ext cx="2639991" cy="139479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4"/>
          <p:cNvSpPr/>
          <p:nvPr/>
        </p:nvSpPr>
        <p:spPr>
          <a:xfrm>
            <a:off x="0" y="1366525"/>
            <a:ext cx="9144008" cy="377697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79" name="Google Shape;179;p54"/>
          <p:cNvGrpSpPr/>
          <p:nvPr/>
        </p:nvGrpSpPr>
        <p:grpSpPr>
          <a:xfrm>
            <a:off x="429640" y="1839554"/>
            <a:ext cx="285911" cy="742342"/>
            <a:chOff x="236525" y="278400"/>
            <a:chExt cx="342408" cy="888925"/>
          </a:xfrm>
        </p:grpSpPr>
        <p:sp>
          <p:nvSpPr>
            <p:cNvPr id="180" name="Google Shape;180;p54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4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4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4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4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4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4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4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54"/>
          <p:cNvGrpSpPr/>
          <p:nvPr/>
        </p:nvGrpSpPr>
        <p:grpSpPr>
          <a:xfrm>
            <a:off x="8428440" y="1839554"/>
            <a:ext cx="285911" cy="742342"/>
            <a:chOff x="236525" y="278400"/>
            <a:chExt cx="342408" cy="888925"/>
          </a:xfrm>
        </p:grpSpPr>
        <p:sp>
          <p:nvSpPr>
            <p:cNvPr id="189" name="Google Shape;189;p54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4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4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4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4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4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4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4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54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solidFill>
          <a:schemeClr val="accent4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5"/>
          <p:cNvSpPr/>
          <p:nvPr/>
        </p:nvSpPr>
        <p:spPr>
          <a:xfrm flipH="1">
            <a:off x="6099820" y="1675"/>
            <a:ext cx="3044180" cy="517777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5"/>
          <p:cNvSpPr/>
          <p:nvPr/>
        </p:nvSpPr>
        <p:spPr>
          <a:xfrm rot="-5400000" flipH="1">
            <a:off x="4272003" y="318918"/>
            <a:ext cx="580967" cy="9154373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55"/>
          <p:cNvGrpSpPr/>
          <p:nvPr/>
        </p:nvGrpSpPr>
        <p:grpSpPr>
          <a:xfrm flipH="1">
            <a:off x="6569797" y="3879775"/>
            <a:ext cx="1143901" cy="421851"/>
            <a:chOff x="2792825" y="4450750"/>
            <a:chExt cx="1143901" cy="421851"/>
          </a:xfrm>
        </p:grpSpPr>
        <p:sp>
          <p:nvSpPr>
            <p:cNvPr id="202" name="Google Shape;202;p55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5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5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5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55"/>
          <p:cNvGrpSpPr/>
          <p:nvPr/>
        </p:nvGrpSpPr>
        <p:grpSpPr>
          <a:xfrm flipH="1">
            <a:off x="429599" y="3659379"/>
            <a:ext cx="285911" cy="742342"/>
            <a:chOff x="236525" y="278400"/>
            <a:chExt cx="342408" cy="888925"/>
          </a:xfrm>
        </p:grpSpPr>
        <p:sp>
          <p:nvSpPr>
            <p:cNvPr id="207" name="Google Shape;207;p55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5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5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5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5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5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5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5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55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5"/>
          <p:cNvSpPr txBox="1">
            <a:spLocks noGrp="1"/>
          </p:cNvSpPr>
          <p:nvPr>
            <p:ph type="subTitle" idx="1"/>
          </p:nvPr>
        </p:nvSpPr>
        <p:spPr>
          <a:xfrm>
            <a:off x="2139950" y="1281375"/>
            <a:ext cx="318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5"/>
          <p:cNvSpPr txBox="1">
            <a:spLocks noGrp="1"/>
          </p:cNvSpPr>
          <p:nvPr>
            <p:ph type="subTitle" idx="2"/>
          </p:nvPr>
        </p:nvSpPr>
        <p:spPr>
          <a:xfrm>
            <a:off x="2139950" y="1698687"/>
            <a:ext cx="3189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5"/>
          <p:cNvSpPr txBox="1">
            <a:spLocks noGrp="1"/>
          </p:cNvSpPr>
          <p:nvPr>
            <p:ph type="subTitle" idx="3"/>
          </p:nvPr>
        </p:nvSpPr>
        <p:spPr>
          <a:xfrm>
            <a:off x="2139950" y="2290669"/>
            <a:ext cx="318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5"/>
          <p:cNvSpPr txBox="1">
            <a:spLocks noGrp="1"/>
          </p:cNvSpPr>
          <p:nvPr>
            <p:ph type="subTitle" idx="4"/>
          </p:nvPr>
        </p:nvSpPr>
        <p:spPr>
          <a:xfrm>
            <a:off x="2139950" y="2707981"/>
            <a:ext cx="3189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5"/>
          <p:cNvSpPr txBox="1">
            <a:spLocks noGrp="1"/>
          </p:cNvSpPr>
          <p:nvPr>
            <p:ph type="subTitle" idx="5"/>
          </p:nvPr>
        </p:nvSpPr>
        <p:spPr>
          <a:xfrm>
            <a:off x="2139950" y="3299963"/>
            <a:ext cx="318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5"/>
          <p:cNvSpPr txBox="1">
            <a:spLocks noGrp="1"/>
          </p:cNvSpPr>
          <p:nvPr>
            <p:ph type="subTitle" idx="6"/>
          </p:nvPr>
        </p:nvSpPr>
        <p:spPr>
          <a:xfrm>
            <a:off x="2139950" y="3717275"/>
            <a:ext cx="3189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">
    <p:bg>
      <p:bgPr>
        <a:solidFill>
          <a:schemeClr val="accent4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6"/>
          <p:cNvSpPr/>
          <p:nvPr/>
        </p:nvSpPr>
        <p:spPr>
          <a:xfrm>
            <a:off x="0" y="1366525"/>
            <a:ext cx="9144008" cy="377697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24" name="Google Shape;224;p56"/>
          <p:cNvGrpSpPr/>
          <p:nvPr/>
        </p:nvGrpSpPr>
        <p:grpSpPr>
          <a:xfrm>
            <a:off x="220090" y="3819179"/>
            <a:ext cx="285911" cy="742342"/>
            <a:chOff x="236525" y="278400"/>
            <a:chExt cx="342408" cy="888925"/>
          </a:xfrm>
        </p:grpSpPr>
        <p:sp>
          <p:nvSpPr>
            <p:cNvPr id="225" name="Google Shape;225;p56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6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6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6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6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6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6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6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56"/>
          <p:cNvGrpSpPr/>
          <p:nvPr/>
        </p:nvGrpSpPr>
        <p:grpSpPr>
          <a:xfrm>
            <a:off x="8647515" y="1676829"/>
            <a:ext cx="285911" cy="742342"/>
            <a:chOff x="236525" y="278400"/>
            <a:chExt cx="342408" cy="888925"/>
          </a:xfrm>
        </p:grpSpPr>
        <p:sp>
          <p:nvSpPr>
            <p:cNvPr id="234" name="Google Shape;234;p56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6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6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6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6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6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6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6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56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47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"/>
          <p:cNvSpPr/>
          <p:nvPr/>
        </p:nvSpPr>
        <p:spPr>
          <a:xfrm>
            <a:off x="697100" y="5329868"/>
            <a:ext cx="14469" cy="10084"/>
          </a:xfrm>
          <a:custGeom>
            <a:avLst/>
            <a:gdLst/>
            <a:ahLst/>
            <a:cxnLst/>
            <a:rect l="l" t="t" r="r" b="b"/>
            <a:pathLst>
              <a:path w="353" h="246" extrusionOk="0">
                <a:moveTo>
                  <a:pt x="172" y="0"/>
                </a:moveTo>
                <a:cubicBezTo>
                  <a:pt x="150" y="0"/>
                  <a:pt x="127" y="7"/>
                  <a:pt x="105" y="23"/>
                </a:cubicBezTo>
                <a:cubicBezTo>
                  <a:pt x="1" y="98"/>
                  <a:pt x="80" y="245"/>
                  <a:pt x="181" y="245"/>
                </a:cubicBezTo>
                <a:cubicBezTo>
                  <a:pt x="203" y="245"/>
                  <a:pt x="227" y="238"/>
                  <a:pt x="249" y="222"/>
                </a:cubicBezTo>
                <a:cubicBezTo>
                  <a:pt x="353" y="148"/>
                  <a:pt x="274" y="0"/>
                  <a:pt x="172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"/>
          <p:cNvSpPr/>
          <p:nvPr/>
        </p:nvSpPr>
        <p:spPr>
          <a:xfrm>
            <a:off x="652544" y="5346878"/>
            <a:ext cx="14019" cy="9756"/>
          </a:xfrm>
          <a:custGeom>
            <a:avLst/>
            <a:gdLst/>
            <a:ahLst/>
            <a:cxnLst/>
            <a:rect l="l" t="t" r="r" b="b"/>
            <a:pathLst>
              <a:path w="342" h="238" extrusionOk="0">
                <a:moveTo>
                  <a:pt x="168" y="1"/>
                </a:moveTo>
                <a:cubicBezTo>
                  <a:pt x="148" y="1"/>
                  <a:pt x="128" y="8"/>
                  <a:pt x="108" y="24"/>
                </a:cubicBezTo>
                <a:cubicBezTo>
                  <a:pt x="1" y="85"/>
                  <a:pt x="89" y="238"/>
                  <a:pt x="196" y="238"/>
                </a:cubicBezTo>
                <a:cubicBezTo>
                  <a:pt x="214" y="238"/>
                  <a:pt x="234" y="233"/>
                  <a:pt x="253" y="222"/>
                </a:cubicBezTo>
                <a:cubicBezTo>
                  <a:pt x="342" y="148"/>
                  <a:pt x="260" y="1"/>
                  <a:pt x="168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"/>
          <p:cNvSpPr/>
          <p:nvPr/>
        </p:nvSpPr>
        <p:spPr>
          <a:xfrm>
            <a:off x="682262" y="5421644"/>
            <a:ext cx="14510" cy="10002"/>
          </a:xfrm>
          <a:custGeom>
            <a:avLst/>
            <a:gdLst/>
            <a:ahLst/>
            <a:cxnLst/>
            <a:rect l="l" t="t" r="r" b="b"/>
            <a:pathLst>
              <a:path w="354" h="244" extrusionOk="0">
                <a:moveTo>
                  <a:pt x="173" y="0"/>
                </a:moveTo>
                <a:cubicBezTo>
                  <a:pt x="151" y="0"/>
                  <a:pt x="128" y="7"/>
                  <a:pt x="105" y="23"/>
                </a:cubicBezTo>
                <a:cubicBezTo>
                  <a:pt x="0" y="83"/>
                  <a:pt x="95" y="244"/>
                  <a:pt x="192" y="244"/>
                </a:cubicBezTo>
                <a:cubicBezTo>
                  <a:pt x="212" y="244"/>
                  <a:pt x="232" y="237"/>
                  <a:pt x="250" y="222"/>
                </a:cubicBezTo>
                <a:cubicBezTo>
                  <a:pt x="354" y="148"/>
                  <a:pt x="275" y="0"/>
                  <a:pt x="173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"/>
          <p:cNvSpPr/>
          <p:nvPr/>
        </p:nvSpPr>
        <p:spPr>
          <a:xfrm>
            <a:off x="634180" y="5446074"/>
            <a:ext cx="13896" cy="10043"/>
          </a:xfrm>
          <a:custGeom>
            <a:avLst/>
            <a:gdLst/>
            <a:ahLst/>
            <a:cxnLst/>
            <a:rect l="l" t="t" r="r" b="b"/>
            <a:pathLst>
              <a:path w="339" h="245" extrusionOk="0">
                <a:moveTo>
                  <a:pt x="165" y="0"/>
                </a:moveTo>
                <a:cubicBezTo>
                  <a:pt x="145" y="0"/>
                  <a:pt x="124" y="7"/>
                  <a:pt x="105" y="23"/>
                </a:cubicBezTo>
                <a:cubicBezTo>
                  <a:pt x="1" y="97"/>
                  <a:pt x="80" y="245"/>
                  <a:pt x="182" y="245"/>
                </a:cubicBezTo>
                <a:cubicBezTo>
                  <a:pt x="204" y="245"/>
                  <a:pt x="227" y="238"/>
                  <a:pt x="249" y="222"/>
                </a:cubicBezTo>
                <a:cubicBezTo>
                  <a:pt x="338" y="148"/>
                  <a:pt x="257" y="0"/>
                  <a:pt x="165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"/>
          <p:cNvSpPr/>
          <p:nvPr/>
        </p:nvSpPr>
        <p:spPr>
          <a:xfrm>
            <a:off x="522442" y="5414307"/>
            <a:ext cx="13814" cy="10002"/>
          </a:xfrm>
          <a:custGeom>
            <a:avLst/>
            <a:gdLst/>
            <a:ahLst/>
            <a:cxnLst/>
            <a:rect l="l" t="t" r="r" b="b"/>
            <a:pathLst>
              <a:path w="337" h="244" extrusionOk="0">
                <a:moveTo>
                  <a:pt x="161" y="0"/>
                </a:moveTo>
                <a:cubicBezTo>
                  <a:pt x="142" y="0"/>
                  <a:pt x="123" y="7"/>
                  <a:pt x="104" y="22"/>
                </a:cubicBezTo>
                <a:cubicBezTo>
                  <a:pt x="1" y="96"/>
                  <a:pt x="80" y="243"/>
                  <a:pt x="171" y="243"/>
                </a:cubicBezTo>
                <a:cubicBezTo>
                  <a:pt x="191" y="243"/>
                  <a:pt x="212" y="236"/>
                  <a:pt x="231" y="220"/>
                </a:cubicBezTo>
                <a:cubicBezTo>
                  <a:pt x="336" y="160"/>
                  <a:pt x="254" y="0"/>
                  <a:pt x="161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"/>
          <p:cNvSpPr/>
          <p:nvPr/>
        </p:nvSpPr>
        <p:spPr>
          <a:xfrm>
            <a:off x="-29815" y="4582375"/>
            <a:ext cx="13896" cy="10043"/>
          </a:xfrm>
          <a:custGeom>
            <a:avLst/>
            <a:gdLst/>
            <a:ahLst/>
            <a:cxnLst/>
            <a:rect l="l" t="t" r="r" b="b"/>
            <a:pathLst>
              <a:path w="339" h="245" extrusionOk="0">
                <a:moveTo>
                  <a:pt x="157" y="0"/>
                </a:moveTo>
                <a:cubicBezTo>
                  <a:pt x="135" y="0"/>
                  <a:pt x="112" y="7"/>
                  <a:pt x="90" y="23"/>
                </a:cubicBezTo>
                <a:cubicBezTo>
                  <a:pt x="1" y="97"/>
                  <a:pt x="83" y="245"/>
                  <a:pt x="175" y="245"/>
                </a:cubicBezTo>
                <a:cubicBezTo>
                  <a:pt x="195" y="245"/>
                  <a:pt x="215" y="238"/>
                  <a:pt x="234" y="222"/>
                </a:cubicBezTo>
                <a:cubicBezTo>
                  <a:pt x="338" y="148"/>
                  <a:pt x="259" y="0"/>
                  <a:pt x="157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"/>
          <p:cNvSpPr txBox="1">
            <a:spLocks noGrp="1"/>
          </p:cNvSpPr>
          <p:nvPr>
            <p:ph type="ctrTitle"/>
          </p:nvPr>
        </p:nvSpPr>
        <p:spPr>
          <a:xfrm>
            <a:off x="2883225" y="694401"/>
            <a:ext cx="6211800" cy="2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Classification of Disease Using CNN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5200"/>
              <a:buNone/>
            </a:pPr>
            <a:endParaRPr/>
          </a:p>
        </p:txBody>
      </p:sp>
      <p:grpSp>
        <p:nvGrpSpPr>
          <p:cNvPr id="661" name="Google Shape;661;p1"/>
          <p:cNvGrpSpPr/>
          <p:nvPr/>
        </p:nvGrpSpPr>
        <p:grpSpPr>
          <a:xfrm>
            <a:off x="440060" y="1471693"/>
            <a:ext cx="2140880" cy="3700652"/>
            <a:chOff x="602975" y="1885026"/>
            <a:chExt cx="1901821" cy="3287423"/>
          </a:xfrm>
        </p:grpSpPr>
        <p:sp>
          <p:nvSpPr>
            <p:cNvPr id="662" name="Google Shape;662;p1"/>
            <p:cNvSpPr/>
            <p:nvPr/>
          </p:nvSpPr>
          <p:spPr>
            <a:xfrm>
              <a:off x="1211839" y="1927150"/>
              <a:ext cx="260216" cy="163773"/>
            </a:xfrm>
            <a:custGeom>
              <a:avLst/>
              <a:gdLst/>
              <a:ahLst/>
              <a:cxnLst/>
              <a:rect l="l" t="t" r="r" b="b"/>
              <a:pathLst>
                <a:path w="7061" h="4444" extrusionOk="0">
                  <a:moveTo>
                    <a:pt x="5433" y="1"/>
                  </a:moveTo>
                  <a:cubicBezTo>
                    <a:pt x="4602" y="1"/>
                    <a:pt x="3382" y="238"/>
                    <a:pt x="2077" y="1229"/>
                  </a:cubicBezTo>
                  <a:cubicBezTo>
                    <a:pt x="705" y="2259"/>
                    <a:pt x="37" y="4245"/>
                    <a:pt x="19" y="4335"/>
                  </a:cubicBezTo>
                  <a:cubicBezTo>
                    <a:pt x="1" y="4371"/>
                    <a:pt x="19" y="4425"/>
                    <a:pt x="73" y="4443"/>
                  </a:cubicBezTo>
                  <a:lnTo>
                    <a:pt x="109" y="4443"/>
                  </a:lnTo>
                  <a:cubicBezTo>
                    <a:pt x="145" y="4443"/>
                    <a:pt x="181" y="4425"/>
                    <a:pt x="200" y="4389"/>
                  </a:cubicBezTo>
                  <a:cubicBezTo>
                    <a:pt x="200" y="4371"/>
                    <a:pt x="868" y="2385"/>
                    <a:pt x="2186" y="1374"/>
                  </a:cubicBezTo>
                  <a:cubicBezTo>
                    <a:pt x="3417" y="435"/>
                    <a:pt x="4575" y="195"/>
                    <a:pt x="5437" y="195"/>
                  </a:cubicBezTo>
                  <a:cubicBezTo>
                    <a:pt x="6331" y="195"/>
                    <a:pt x="6907" y="453"/>
                    <a:pt x="6916" y="453"/>
                  </a:cubicBezTo>
                  <a:cubicBezTo>
                    <a:pt x="6930" y="458"/>
                    <a:pt x="6943" y="460"/>
                    <a:pt x="6956" y="460"/>
                  </a:cubicBezTo>
                  <a:cubicBezTo>
                    <a:pt x="6995" y="460"/>
                    <a:pt x="7029" y="439"/>
                    <a:pt x="7043" y="399"/>
                  </a:cubicBezTo>
                  <a:cubicBezTo>
                    <a:pt x="7061" y="363"/>
                    <a:pt x="7043" y="309"/>
                    <a:pt x="7007" y="291"/>
                  </a:cubicBezTo>
                  <a:cubicBezTo>
                    <a:pt x="6537" y="92"/>
                    <a:pt x="6032" y="2"/>
                    <a:pt x="5526" y="2"/>
                  </a:cubicBezTo>
                  <a:cubicBezTo>
                    <a:pt x="5495" y="1"/>
                    <a:pt x="5464" y="1"/>
                    <a:pt x="5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"/>
            <p:cNvSpPr/>
            <p:nvPr/>
          </p:nvSpPr>
          <p:spPr>
            <a:xfrm>
              <a:off x="1865960" y="2500741"/>
              <a:ext cx="222294" cy="204347"/>
            </a:xfrm>
            <a:custGeom>
              <a:avLst/>
              <a:gdLst/>
              <a:ahLst/>
              <a:cxnLst/>
              <a:rect l="l" t="t" r="r" b="b"/>
              <a:pathLst>
                <a:path w="6032" h="5545" extrusionOk="0">
                  <a:moveTo>
                    <a:pt x="102" y="0"/>
                  </a:moveTo>
                  <a:cubicBezTo>
                    <a:pt x="85" y="0"/>
                    <a:pt x="69" y="6"/>
                    <a:pt x="55" y="20"/>
                  </a:cubicBezTo>
                  <a:cubicBezTo>
                    <a:pt x="19" y="38"/>
                    <a:pt x="1" y="92"/>
                    <a:pt x="37" y="146"/>
                  </a:cubicBezTo>
                  <a:cubicBezTo>
                    <a:pt x="687" y="1013"/>
                    <a:pt x="1572" y="1681"/>
                    <a:pt x="2583" y="2078"/>
                  </a:cubicBezTo>
                  <a:cubicBezTo>
                    <a:pt x="4641" y="2891"/>
                    <a:pt x="5761" y="3667"/>
                    <a:pt x="5833" y="5454"/>
                  </a:cubicBezTo>
                  <a:cubicBezTo>
                    <a:pt x="5833" y="5509"/>
                    <a:pt x="5887" y="5545"/>
                    <a:pt x="5923" y="5545"/>
                  </a:cubicBezTo>
                  <a:lnTo>
                    <a:pt x="5941" y="5545"/>
                  </a:lnTo>
                  <a:cubicBezTo>
                    <a:pt x="5995" y="5545"/>
                    <a:pt x="6031" y="5491"/>
                    <a:pt x="6031" y="5454"/>
                  </a:cubicBezTo>
                  <a:cubicBezTo>
                    <a:pt x="5941" y="3378"/>
                    <a:pt x="4370" y="2602"/>
                    <a:pt x="2637" y="1916"/>
                  </a:cubicBezTo>
                  <a:cubicBezTo>
                    <a:pt x="1662" y="1518"/>
                    <a:pt x="813" y="868"/>
                    <a:pt x="181" y="38"/>
                  </a:cubicBezTo>
                  <a:cubicBezTo>
                    <a:pt x="159" y="15"/>
                    <a:pt x="130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"/>
            <p:cNvSpPr/>
            <p:nvPr/>
          </p:nvSpPr>
          <p:spPr>
            <a:xfrm>
              <a:off x="808767" y="2476160"/>
              <a:ext cx="1478928" cy="666477"/>
            </a:xfrm>
            <a:custGeom>
              <a:avLst/>
              <a:gdLst/>
              <a:ahLst/>
              <a:cxnLst/>
              <a:rect l="l" t="t" r="r" b="b"/>
              <a:pathLst>
                <a:path w="40131" h="18085" extrusionOk="0">
                  <a:moveTo>
                    <a:pt x="11714" y="1"/>
                  </a:moveTo>
                  <a:cubicBezTo>
                    <a:pt x="11714" y="1"/>
                    <a:pt x="11209" y="2330"/>
                    <a:pt x="8500" y="3413"/>
                  </a:cubicBezTo>
                  <a:cubicBezTo>
                    <a:pt x="5774" y="4478"/>
                    <a:pt x="5720" y="7006"/>
                    <a:pt x="7273" y="7746"/>
                  </a:cubicBezTo>
                  <a:cubicBezTo>
                    <a:pt x="8813" y="8463"/>
                    <a:pt x="7973" y="9552"/>
                    <a:pt x="7007" y="9552"/>
                  </a:cubicBezTo>
                  <a:cubicBezTo>
                    <a:pt x="7000" y="9552"/>
                    <a:pt x="6992" y="9552"/>
                    <a:pt x="6984" y="9552"/>
                  </a:cubicBezTo>
                  <a:cubicBezTo>
                    <a:pt x="6956" y="9552"/>
                    <a:pt x="6929" y="9551"/>
                    <a:pt x="6901" y="9551"/>
                  </a:cubicBezTo>
                  <a:cubicBezTo>
                    <a:pt x="3758" y="9551"/>
                    <a:pt x="0" y="12602"/>
                    <a:pt x="2506" y="16503"/>
                  </a:cubicBezTo>
                  <a:cubicBezTo>
                    <a:pt x="3231" y="17637"/>
                    <a:pt x="4434" y="18084"/>
                    <a:pt x="5880" y="18084"/>
                  </a:cubicBezTo>
                  <a:cubicBezTo>
                    <a:pt x="11275" y="18084"/>
                    <a:pt x="20056" y="11863"/>
                    <a:pt x="20056" y="11863"/>
                  </a:cubicBezTo>
                  <a:cubicBezTo>
                    <a:pt x="20056" y="11863"/>
                    <a:pt x="28837" y="18084"/>
                    <a:pt x="34241" y="18084"/>
                  </a:cubicBezTo>
                  <a:cubicBezTo>
                    <a:pt x="35689" y="18084"/>
                    <a:pt x="36895" y="17637"/>
                    <a:pt x="37624" y="16503"/>
                  </a:cubicBezTo>
                  <a:cubicBezTo>
                    <a:pt x="40130" y="12602"/>
                    <a:pt x="36373" y="9551"/>
                    <a:pt x="33229" y="9551"/>
                  </a:cubicBezTo>
                  <a:cubicBezTo>
                    <a:pt x="33202" y="9551"/>
                    <a:pt x="33174" y="9552"/>
                    <a:pt x="33146" y="9552"/>
                  </a:cubicBezTo>
                  <a:cubicBezTo>
                    <a:pt x="33139" y="9552"/>
                    <a:pt x="33131" y="9552"/>
                    <a:pt x="33123" y="9552"/>
                  </a:cubicBezTo>
                  <a:cubicBezTo>
                    <a:pt x="32158" y="9552"/>
                    <a:pt x="31317" y="8463"/>
                    <a:pt x="32858" y="7746"/>
                  </a:cubicBezTo>
                  <a:cubicBezTo>
                    <a:pt x="34410" y="7024"/>
                    <a:pt x="34374" y="4478"/>
                    <a:pt x="31630" y="3413"/>
                  </a:cubicBezTo>
                  <a:cubicBezTo>
                    <a:pt x="28903" y="2348"/>
                    <a:pt x="28416" y="1"/>
                    <a:pt x="28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"/>
            <p:cNvSpPr/>
            <p:nvPr/>
          </p:nvSpPr>
          <p:spPr>
            <a:xfrm>
              <a:off x="1355569" y="2701741"/>
              <a:ext cx="386656" cy="591556"/>
            </a:xfrm>
            <a:custGeom>
              <a:avLst/>
              <a:gdLst/>
              <a:ahLst/>
              <a:cxnLst/>
              <a:rect l="l" t="t" r="r" b="b"/>
              <a:pathLst>
                <a:path w="10492" h="16052" extrusionOk="0">
                  <a:moveTo>
                    <a:pt x="940" y="0"/>
                  </a:moveTo>
                  <a:cubicBezTo>
                    <a:pt x="940" y="0"/>
                    <a:pt x="994" y="849"/>
                    <a:pt x="994" y="1860"/>
                  </a:cubicBezTo>
                  <a:cubicBezTo>
                    <a:pt x="994" y="2113"/>
                    <a:pt x="976" y="2384"/>
                    <a:pt x="976" y="2637"/>
                  </a:cubicBezTo>
                  <a:cubicBezTo>
                    <a:pt x="922" y="3720"/>
                    <a:pt x="777" y="4785"/>
                    <a:pt x="434" y="5038"/>
                  </a:cubicBezTo>
                  <a:cubicBezTo>
                    <a:pt x="308" y="5110"/>
                    <a:pt x="163" y="5164"/>
                    <a:pt x="1" y="5200"/>
                  </a:cubicBezTo>
                  <a:cubicBezTo>
                    <a:pt x="218" y="7764"/>
                    <a:pt x="615" y="9714"/>
                    <a:pt x="1120" y="11213"/>
                  </a:cubicBezTo>
                  <a:cubicBezTo>
                    <a:pt x="2204" y="14481"/>
                    <a:pt x="3775" y="15564"/>
                    <a:pt x="4768" y="15926"/>
                  </a:cubicBezTo>
                  <a:cubicBezTo>
                    <a:pt x="4930" y="15980"/>
                    <a:pt x="5093" y="16016"/>
                    <a:pt x="5255" y="16052"/>
                  </a:cubicBezTo>
                  <a:cubicBezTo>
                    <a:pt x="5418" y="16016"/>
                    <a:pt x="5580" y="15980"/>
                    <a:pt x="5725" y="15926"/>
                  </a:cubicBezTo>
                  <a:cubicBezTo>
                    <a:pt x="6718" y="15564"/>
                    <a:pt x="8289" y="14481"/>
                    <a:pt x="9372" y="11213"/>
                  </a:cubicBezTo>
                  <a:cubicBezTo>
                    <a:pt x="9877" y="9714"/>
                    <a:pt x="10293" y="7764"/>
                    <a:pt x="10491" y="5200"/>
                  </a:cubicBezTo>
                  <a:cubicBezTo>
                    <a:pt x="10347" y="5164"/>
                    <a:pt x="10202" y="5110"/>
                    <a:pt x="10058" y="5038"/>
                  </a:cubicBezTo>
                  <a:cubicBezTo>
                    <a:pt x="9715" y="4785"/>
                    <a:pt x="9571" y="3720"/>
                    <a:pt x="9516" y="2637"/>
                  </a:cubicBezTo>
                  <a:cubicBezTo>
                    <a:pt x="9498" y="2384"/>
                    <a:pt x="9498" y="2113"/>
                    <a:pt x="9498" y="1860"/>
                  </a:cubicBezTo>
                  <a:cubicBezTo>
                    <a:pt x="9498" y="849"/>
                    <a:pt x="9552" y="0"/>
                    <a:pt x="9552" y="0"/>
                  </a:cubicBez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"/>
            <p:cNvSpPr/>
            <p:nvPr/>
          </p:nvSpPr>
          <p:spPr>
            <a:xfrm>
              <a:off x="1200525" y="2063619"/>
              <a:ext cx="164399" cy="449158"/>
            </a:xfrm>
            <a:custGeom>
              <a:avLst/>
              <a:gdLst/>
              <a:ahLst/>
              <a:cxnLst/>
              <a:rect l="l" t="t" r="r" b="b"/>
              <a:pathLst>
                <a:path w="4461" h="12188" extrusionOk="0">
                  <a:moveTo>
                    <a:pt x="1175" y="0"/>
                  </a:moveTo>
                  <a:cubicBezTo>
                    <a:pt x="1" y="2636"/>
                    <a:pt x="344" y="5832"/>
                    <a:pt x="1084" y="7854"/>
                  </a:cubicBezTo>
                  <a:cubicBezTo>
                    <a:pt x="1825" y="9877"/>
                    <a:pt x="687" y="12188"/>
                    <a:pt x="687" y="12188"/>
                  </a:cubicBezTo>
                  <a:lnTo>
                    <a:pt x="4461" y="12188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"/>
            <p:cNvSpPr/>
            <p:nvPr/>
          </p:nvSpPr>
          <p:spPr>
            <a:xfrm>
              <a:off x="1734207" y="2063619"/>
              <a:ext cx="164399" cy="449158"/>
            </a:xfrm>
            <a:custGeom>
              <a:avLst/>
              <a:gdLst/>
              <a:ahLst/>
              <a:cxnLst/>
              <a:rect l="l" t="t" r="r" b="b"/>
              <a:pathLst>
                <a:path w="4461" h="12188" extrusionOk="0">
                  <a:moveTo>
                    <a:pt x="3287" y="0"/>
                  </a:moveTo>
                  <a:lnTo>
                    <a:pt x="1" y="12188"/>
                  </a:lnTo>
                  <a:lnTo>
                    <a:pt x="3774" y="12188"/>
                  </a:lnTo>
                  <a:cubicBezTo>
                    <a:pt x="3774" y="12188"/>
                    <a:pt x="2655" y="9877"/>
                    <a:pt x="3377" y="7854"/>
                  </a:cubicBezTo>
                  <a:cubicBezTo>
                    <a:pt x="4117" y="5832"/>
                    <a:pt x="4460" y="2636"/>
                    <a:pt x="3287" y="0"/>
                  </a:cubicBezTo>
                  <a:close/>
                </a:path>
              </a:pathLst>
            </a:custGeom>
            <a:solidFill>
              <a:srgbClr val="130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"/>
            <p:cNvSpPr/>
            <p:nvPr/>
          </p:nvSpPr>
          <p:spPr>
            <a:xfrm>
              <a:off x="1162270" y="2351152"/>
              <a:ext cx="180024" cy="172543"/>
            </a:xfrm>
            <a:custGeom>
              <a:avLst/>
              <a:gdLst/>
              <a:ahLst/>
              <a:cxnLst/>
              <a:rect l="l" t="t" r="r" b="b"/>
              <a:pathLst>
                <a:path w="4885" h="4682" extrusionOk="0">
                  <a:moveTo>
                    <a:pt x="1678" y="0"/>
                  </a:moveTo>
                  <a:cubicBezTo>
                    <a:pt x="1218" y="0"/>
                    <a:pt x="716" y="212"/>
                    <a:pt x="461" y="1009"/>
                  </a:cubicBezTo>
                  <a:cubicBezTo>
                    <a:pt x="1" y="2467"/>
                    <a:pt x="1236" y="4681"/>
                    <a:pt x="2593" y="4681"/>
                  </a:cubicBezTo>
                  <a:cubicBezTo>
                    <a:pt x="2832" y="4681"/>
                    <a:pt x="3076" y="4612"/>
                    <a:pt x="3314" y="4458"/>
                  </a:cubicBezTo>
                  <a:cubicBezTo>
                    <a:pt x="4885" y="3447"/>
                    <a:pt x="2664" y="269"/>
                    <a:pt x="2664" y="269"/>
                  </a:cubicBezTo>
                  <a:cubicBezTo>
                    <a:pt x="2664" y="269"/>
                    <a:pt x="2197" y="0"/>
                    <a:pt x="1678" y="0"/>
                  </a:cubicBez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"/>
            <p:cNvSpPr/>
            <p:nvPr/>
          </p:nvSpPr>
          <p:spPr>
            <a:xfrm>
              <a:off x="1752855" y="2351152"/>
              <a:ext cx="180024" cy="172543"/>
            </a:xfrm>
            <a:custGeom>
              <a:avLst/>
              <a:gdLst/>
              <a:ahLst/>
              <a:cxnLst/>
              <a:rect l="l" t="t" r="r" b="b"/>
              <a:pathLst>
                <a:path w="4885" h="4682" extrusionOk="0">
                  <a:moveTo>
                    <a:pt x="3207" y="0"/>
                  </a:moveTo>
                  <a:cubicBezTo>
                    <a:pt x="2688" y="0"/>
                    <a:pt x="2221" y="269"/>
                    <a:pt x="2221" y="269"/>
                  </a:cubicBezTo>
                  <a:cubicBezTo>
                    <a:pt x="2221" y="269"/>
                    <a:pt x="0" y="3447"/>
                    <a:pt x="1571" y="4458"/>
                  </a:cubicBezTo>
                  <a:cubicBezTo>
                    <a:pt x="1810" y="4612"/>
                    <a:pt x="2053" y="4681"/>
                    <a:pt x="2293" y="4681"/>
                  </a:cubicBezTo>
                  <a:cubicBezTo>
                    <a:pt x="3649" y="4681"/>
                    <a:pt x="4884" y="2467"/>
                    <a:pt x="4424" y="1009"/>
                  </a:cubicBezTo>
                  <a:cubicBezTo>
                    <a:pt x="4169" y="212"/>
                    <a:pt x="3667" y="0"/>
                    <a:pt x="3207" y="0"/>
                  </a:cubicBez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"/>
            <p:cNvSpPr/>
            <p:nvPr/>
          </p:nvSpPr>
          <p:spPr>
            <a:xfrm>
              <a:off x="1390175" y="2701741"/>
              <a:ext cx="317447" cy="161709"/>
            </a:xfrm>
            <a:custGeom>
              <a:avLst/>
              <a:gdLst/>
              <a:ahLst/>
              <a:cxnLst/>
              <a:rect l="l" t="t" r="r" b="b"/>
              <a:pathLst>
                <a:path w="8614" h="4388" extrusionOk="0">
                  <a:moveTo>
                    <a:pt x="1" y="0"/>
                  </a:moveTo>
                  <a:cubicBezTo>
                    <a:pt x="1" y="0"/>
                    <a:pt x="55" y="849"/>
                    <a:pt x="55" y="1860"/>
                  </a:cubicBezTo>
                  <a:cubicBezTo>
                    <a:pt x="723" y="2817"/>
                    <a:pt x="2077" y="4388"/>
                    <a:pt x="4316" y="4388"/>
                  </a:cubicBezTo>
                  <a:cubicBezTo>
                    <a:pt x="6537" y="4388"/>
                    <a:pt x="7891" y="2817"/>
                    <a:pt x="8559" y="1860"/>
                  </a:cubicBezTo>
                  <a:cubicBezTo>
                    <a:pt x="8559" y="849"/>
                    <a:pt x="8613" y="0"/>
                    <a:pt x="8613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"/>
            <p:cNvSpPr/>
            <p:nvPr/>
          </p:nvSpPr>
          <p:spPr>
            <a:xfrm>
              <a:off x="1257750" y="2029025"/>
              <a:ext cx="580319" cy="737815"/>
            </a:xfrm>
            <a:custGeom>
              <a:avLst/>
              <a:gdLst/>
              <a:ahLst/>
              <a:cxnLst/>
              <a:rect l="l" t="t" r="r" b="b"/>
              <a:pathLst>
                <a:path w="15746" h="20747" extrusionOk="0">
                  <a:moveTo>
                    <a:pt x="1734" y="0"/>
                  </a:moveTo>
                  <a:lnTo>
                    <a:pt x="1" y="7656"/>
                  </a:lnTo>
                  <a:cubicBezTo>
                    <a:pt x="1" y="7656"/>
                    <a:pt x="1" y="20746"/>
                    <a:pt x="7873" y="20746"/>
                  </a:cubicBezTo>
                  <a:cubicBezTo>
                    <a:pt x="15745" y="20746"/>
                    <a:pt x="15745" y="7656"/>
                    <a:pt x="15745" y="7656"/>
                  </a:cubicBezTo>
                  <a:lnTo>
                    <a:pt x="14030" y="0"/>
                  </a:ln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"/>
            <p:cNvSpPr/>
            <p:nvPr/>
          </p:nvSpPr>
          <p:spPr>
            <a:xfrm>
              <a:off x="1641040" y="2282246"/>
              <a:ext cx="93200" cy="35305"/>
            </a:xfrm>
            <a:custGeom>
              <a:avLst/>
              <a:gdLst/>
              <a:ahLst/>
              <a:cxnLst/>
              <a:rect l="l" t="t" r="r" b="b"/>
              <a:pathLst>
                <a:path w="2529" h="958" fill="none" extrusionOk="0">
                  <a:moveTo>
                    <a:pt x="1" y="145"/>
                  </a:moveTo>
                  <a:cubicBezTo>
                    <a:pt x="1012" y="0"/>
                    <a:pt x="2529" y="957"/>
                    <a:pt x="2529" y="957"/>
                  </a:cubicBezTo>
                </a:path>
              </a:pathLst>
            </a:custGeom>
            <a:noFill/>
            <a:ln w="10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"/>
            <p:cNvSpPr/>
            <p:nvPr/>
          </p:nvSpPr>
          <p:spPr>
            <a:xfrm>
              <a:off x="1364893" y="2286890"/>
              <a:ext cx="90547" cy="46618"/>
            </a:xfrm>
            <a:custGeom>
              <a:avLst/>
              <a:gdLst/>
              <a:ahLst/>
              <a:cxnLst/>
              <a:rect l="l" t="t" r="r" b="b"/>
              <a:pathLst>
                <a:path w="2457" h="1265" fill="none" extrusionOk="0">
                  <a:moveTo>
                    <a:pt x="2456" y="1"/>
                  </a:moveTo>
                  <a:cubicBezTo>
                    <a:pt x="958" y="55"/>
                    <a:pt x="1" y="1265"/>
                    <a:pt x="1" y="1265"/>
                  </a:cubicBezTo>
                </a:path>
              </a:pathLst>
            </a:custGeom>
            <a:noFill/>
            <a:ln w="10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"/>
            <p:cNvSpPr/>
            <p:nvPr/>
          </p:nvSpPr>
          <p:spPr>
            <a:xfrm rot="639171">
              <a:off x="1506960" y="2411628"/>
              <a:ext cx="62576" cy="122461"/>
            </a:xfrm>
            <a:custGeom>
              <a:avLst/>
              <a:gdLst/>
              <a:ahLst/>
              <a:cxnLst/>
              <a:rect l="l" t="t" r="r" b="b"/>
              <a:pathLst>
                <a:path w="1698" h="3323" fill="none" extrusionOk="0">
                  <a:moveTo>
                    <a:pt x="488" y="0"/>
                  </a:moveTo>
                  <a:cubicBezTo>
                    <a:pt x="488" y="1029"/>
                    <a:pt x="1" y="1950"/>
                    <a:pt x="488" y="2745"/>
                  </a:cubicBezTo>
                  <a:cubicBezTo>
                    <a:pt x="723" y="3178"/>
                    <a:pt x="1283" y="3322"/>
                    <a:pt x="1698" y="3034"/>
                  </a:cubicBezTo>
                </a:path>
              </a:pathLst>
            </a:custGeom>
            <a:noFill/>
            <a:ln w="10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"/>
            <p:cNvSpPr/>
            <p:nvPr/>
          </p:nvSpPr>
          <p:spPr>
            <a:xfrm>
              <a:off x="1520620" y="2560683"/>
              <a:ext cx="125114" cy="40611"/>
            </a:xfrm>
            <a:custGeom>
              <a:avLst/>
              <a:gdLst/>
              <a:ahLst/>
              <a:cxnLst/>
              <a:rect l="l" t="t" r="r" b="b"/>
              <a:pathLst>
                <a:path w="3395" h="1102" fill="none" extrusionOk="0">
                  <a:moveTo>
                    <a:pt x="0" y="813"/>
                  </a:moveTo>
                  <a:cubicBezTo>
                    <a:pt x="1662" y="1102"/>
                    <a:pt x="3395" y="0"/>
                    <a:pt x="3395" y="0"/>
                  </a:cubicBezTo>
                </a:path>
              </a:pathLst>
            </a:custGeom>
            <a:noFill/>
            <a:ln w="10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"/>
            <p:cNvSpPr/>
            <p:nvPr/>
          </p:nvSpPr>
          <p:spPr>
            <a:xfrm>
              <a:off x="1827374" y="2377023"/>
              <a:ext cx="55942" cy="60586"/>
            </a:xfrm>
            <a:custGeom>
              <a:avLst/>
              <a:gdLst/>
              <a:ahLst/>
              <a:cxnLst/>
              <a:rect l="l" t="t" r="r" b="b"/>
              <a:pathLst>
                <a:path w="1518" h="1644" fill="none" extrusionOk="0">
                  <a:moveTo>
                    <a:pt x="0" y="1643"/>
                  </a:moveTo>
                  <a:cubicBezTo>
                    <a:pt x="903" y="0"/>
                    <a:pt x="1517" y="939"/>
                    <a:pt x="1517" y="939"/>
                  </a:cubicBezTo>
                </a:path>
              </a:pathLst>
            </a:custGeom>
            <a:noFill/>
            <a:ln w="10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"/>
            <p:cNvSpPr/>
            <p:nvPr/>
          </p:nvSpPr>
          <p:spPr>
            <a:xfrm>
              <a:off x="1209186" y="2376360"/>
              <a:ext cx="61912" cy="55905"/>
            </a:xfrm>
            <a:custGeom>
              <a:avLst/>
              <a:gdLst/>
              <a:ahLst/>
              <a:cxnLst/>
              <a:rect l="l" t="t" r="r" b="b"/>
              <a:pathLst>
                <a:path w="1680" h="1517" fill="none" extrusionOk="0">
                  <a:moveTo>
                    <a:pt x="1680" y="1517"/>
                  </a:moveTo>
                  <a:cubicBezTo>
                    <a:pt x="1030" y="0"/>
                    <a:pt x="127" y="271"/>
                    <a:pt x="1" y="813"/>
                  </a:cubicBezTo>
                </a:path>
              </a:pathLst>
            </a:custGeom>
            <a:noFill/>
            <a:ln w="10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"/>
            <p:cNvSpPr/>
            <p:nvPr/>
          </p:nvSpPr>
          <p:spPr>
            <a:xfrm>
              <a:off x="1187884" y="1885026"/>
              <a:ext cx="708710" cy="476024"/>
            </a:xfrm>
            <a:custGeom>
              <a:avLst/>
              <a:gdLst/>
              <a:ahLst/>
              <a:cxnLst/>
              <a:rect l="l" t="t" r="r" b="b"/>
              <a:pathLst>
                <a:path w="19231" h="12917" extrusionOk="0">
                  <a:moveTo>
                    <a:pt x="11454" y="0"/>
                  </a:moveTo>
                  <a:cubicBezTo>
                    <a:pt x="10183" y="0"/>
                    <a:pt x="8864" y="437"/>
                    <a:pt x="7620" y="1506"/>
                  </a:cubicBezTo>
                  <a:cubicBezTo>
                    <a:pt x="7620" y="1506"/>
                    <a:pt x="7216" y="1418"/>
                    <a:pt x="6604" y="1418"/>
                  </a:cubicBezTo>
                  <a:cubicBezTo>
                    <a:pt x="5175" y="1418"/>
                    <a:pt x="2615" y="1896"/>
                    <a:pt x="1427" y="5081"/>
                  </a:cubicBezTo>
                  <a:cubicBezTo>
                    <a:pt x="1" y="8927"/>
                    <a:pt x="1969" y="12917"/>
                    <a:pt x="1969" y="12917"/>
                  </a:cubicBezTo>
                  <a:cubicBezTo>
                    <a:pt x="1969" y="12917"/>
                    <a:pt x="2348" y="9432"/>
                    <a:pt x="4244" y="8566"/>
                  </a:cubicBezTo>
                  <a:cubicBezTo>
                    <a:pt x="6140" y="7699"/>
                    <a:pt x="6952" y="7139"/>
                    <a:pt x="7007" y="6363"/>
                  </a:cubicBezTo>
                  <a:cubicBezTo>
                    <a:pt x="7007" y="6363"/>
                    <a:pt x="8650" y="8367"/>
                    <a:pt x="10834" y="8367"/>
                  </a:cubicBezTo>
                  <a:cubicBezTo>
                    <a:pt x="13037" y="8367"/>
                    <a:pt x="17136" y="9992"/>
                    <a:pt x="17587" y="12917"/>
                  </a:cubicBezTo>
                  <a:cubicBezTo>
                    <a:pt x="17587" y="12917"/>
                    <a:pt x="19230" y="8114"/>
                    <a:pt x="18111" y="4846"/>
                  </a:cubicBezTo>
                  <a:cubicBezTo>
                    <a:pt x="17307" y="2536"/>
                    <a:pt x="14518" y="0"/>
                    <a:pt x="11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"/>
            <p:cNvSpPr/>
            <p:nvPr/>
          </p:nvSpPr>
          <p:spPr>
            <a:xfrm>
              <a:off x="1410150" y="2364762"/>
              <a:ext cx="44628" cy="45255"/>
            </a:xfrm>
            <a:custGeom>
              <a:avLst/>
              <a:gdLst/>
              <a:ahLst/>
              <a:cxnLst/>
              <a:rect l="l" t="t" r="r" b="b"/>
              <a:pathLst>
                <a:path w="1211" h="1228" extrusionOk="0">
                  <a:moveTo>
                    <a:pt x="614" y="0"/>
                  </a:moveTo>
                  <a:cubicBezTo>
                    <a:pt x="271" y="0"/>
                    <a:pt x="1" y="271"/>
                    <a:pt x="1" y="614"/>
                  </a:cubicBezTo>
                  <a:cubicBezTo>
                    <a:pt x="1" y="939"/>
                    <a:pt x="271" y="1210"/>
                    <a:pt x="614" y="1228"/>
                  </a:cubicBezTo>
                  <a:cubicBezTo>
                    <a:pt x="939" y="1228"/>
                    <a:pt x="1210" y="939"/>
                    <a:pt x="1210" y="614"/>
                  </a:cubicBezTo>
                  <a:cubicBezTo>
                    <a:pt x="1210" y="271"/>
                    <a:pt x="939" y="0"/>
                    <a:pt x="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"/>
            <p:cNvSpPr/>
            <p:nvPr/>
          </p:nvSpPr>
          <p:spPr>
            <a:xfrm>
              <a:off x="1641040" y="2364762"/>
              <a:ext cx="44628" cy="45255"/>
            </a:xfrm>
            <a:custGeom>
              <a:avLst/>
              <a:gdLst/>
              <a:ahLst/>
              <a:cxnLst/>
              <a:rect l="l" t="t" r="r" b="b"/>
              <a:pathLst>
                <a:path w="1211" h="1228" extrusionOk="0">
                  <a:moveTo>
                    <a:pt x="615" y="0"/>
                  </a:moveTo>
                  <a:cubicBezTo>
                    <a:pt x="272" y="0"/>
                    <a:pt x="1" y="271"/>
                    <a:pt x="1" y="614"/>
                  </a:cubicBezTo>
                  <a:cubicBezTo>
                    <a:pt x="1" y="939"/>
                    <a:pt x="272" y="1228"/>
                    <a:pt x="615" y="1228"/>
                  </a:cubicBezTo>
                  <a:cubicBezTo>
                    <a:pt x="940" y="1228"/>
                    <a:pt x="1211" y="939"/>
                    <a:pt x="1211" y="614"/>
                  </a:cubicBezTo>
                  <a:cubicBezTo>
                    <a:pt x="1211" y="271"/>
                    <a:pt x="940" y="0"/>
                    <a:pt x="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"/>
            <p:cNvSpPr/>
            <p:nvPr/>
          </p:nvSpPr>
          <p:spPr>
            <a:xfrm>
              <a:off x="1310350" y="3990000"/>
              <a:ext cx="463826" cy="1182449"/>
            </a:xfrm>
            <a:custGeom>
              <a:avLst/>
              <a:gdLst/>
              <a:ahLst/>
              <a:cxnLst/>
              <a:rect l="l" t="t" r="r" b="b"/>
              <a:pathLst>
                <a:path w="12586" h="32086" extrusionOk="0">
                  <a:moveTo>
                    <a:pt x="0" y="0"/>
                  </a:moveTo>
                  <a:lnTo>
                    <a:pt x="0" y="32085"/>
                  </a:lnTo>
                  <a:lnTo>
                    <a:pt x="12585" y="32085"/>
                  </a:lnTo>
                  <a:lnTo>
                    <a:pt x="125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"/>
            <p:cNvSpPr/>
            <p:nvPr/>
          </p:nvSpPr>
          <p:spPr>
            <a:xfrm>
              <a:off x="602975" y="2893381"/>
              <a:ext cx="1891786" cy="2279032"/>
            </a:xfrm>
            <a:custGeom>
              <a:avLst/>
              <a:gdLst/>
              <a:ahLst/>
              <a:cxnLst/>
              <a:rect l="l" t="t" r="r" b="b"/>
              <a:pathLst>
                <a:path w="51334" h="61842" extrusionOk="0">
                  <a:moveTo>
                    <a:pt x="20422" y="0"/>
                  </a:moveTo>
                  <a:lnTo>
                    <a:pt x="20314" y="37"/>
                  </a:lnTo>
                  <a:lnTo>
                    <a:pt x="20259" y="55"/>
                  </a:lnTo>
                  <a:lnTo>
                    <a:pt x="20205" y="73"/>
                  </a:lnTo>
                  <a:lnTo>
                    <a:pt x="20079" y="109"/>
                  </a:lnTo>
                  <a:lnTo>
                    <a:pt x="20007" y="127"/>
                  </a:lnTo>
                  <a:lnTo>
                    <a:pt x="19880" y="163"/>
                  </a:lnTo>
                  <a:lnTo>
                    <a:pt x="19826" y="181"/>
                  </a:lnTo>
                  <a:lnTo>
                    <a:pt x="19718" y="199"/>
                  </a:lnTo>
                  <a:lnTo>
                    <a:pt x="19537" y="253"/>
                  </a:lnTo>
                  <a:lnTo>
                    <a:pt x="19429" y="289"/>
                  </a:lnTo>
                  <a:lnTo>
                    <a:pt x="19158" y="362"/>
                  </a:lnTo>
                  <a:lnTo>
                    <a:pt x="18851" y="434"/>
                  </a:lnTo>
                  <a:lnTo>
                    <a:pt x="18707" y="470"/>
                  </a:lnTo>
                  <a:lnTo>
                    <a:pt x="18454" y="542"/>
                  </a:lnTo>
                  <a:lnTo>
                    <a:pt x="18183" y="614"/>
                  </a:lnTo>
                  <a:lnTo>
                    <a:pt x="17912" y="687"/>
                  </a:lnTo>
                  <a:cubicBezTo>
                    <a:pt x="16414" y="1084"/>
                    <a:pt x="14482" y="1626"/>
                    <a:pt x="12496" y="2294"/>
                  </a:cubicBezTo>
                  <a:cubicBezTo>
                    <a:pt x="8144" y="3774"/>
                    <a:pt x="5400" y="5887"/>
                    <a:pt x="4695" y="8685"/>
                  </a:cubicBezTo>
                  <a:cubicBezTo>
                    <a:pt x="3305" y="14120"/>
                    <a:pt x="145" y="26344"/>
                    <a:pt x="19" y="35010"/>
                  </a:cubicBezTo>
                  <a:cubicBezTo>
                    <a:pt x="1" y="35660"/>
                    <a:pt x="1" y="36256"/>
                    <a:pt x="19" y="36816"/>
                  </a:cubicBezTo>
                  <a:cubicBezTo>
                    <a:pt x="127" y="42233"/>
                    <a:pt x="1120" y="44273"/>
                    <a:pt x="3070" y="44941"/>
                  </a:cubicBezTo>
                  <a:cubicBezTo>
                    <a:pt x="3699" y="45123"/>
                    <a:pt x="4343" y="45214"/>
                    <a:pt x="4989" y="45214"/>
                  </a:cubicBezTo>
                  <a:cubicBezTo>
                    <a:pt x="5048" y="45214"/>
                    <a:pt x="5106" y="45213"/>
                    <a:pt x="5165" y="45212"/>
                  </a:cubicBezTo>
                  <a:lnTo>
                    <a:pt x="5165" y="45212"/>
                  </a:lnTo>
                  <a:lnTo>
                    <a:pt x="4804" y="47559"/>
                  </a:lnTo>
                  <a:lnTo>
                    <a:pt x="2601" y="61841"/>
                  </a:lnTo>
                  <a:lnTo>
                    <a:pt x="24485" y="61841"/>
                  </a:lnTo>
                  <a:lnTo>
                    <a:pt x="24485" y="35372"/>
                  </a:lnTo>
                  <a:lnTo>
                    <a:pt x="26380" y="35372"/>
                  </a:lnTo>
                  <a:lnTo>
                    <a:pt x="26380" y="61841"/>
                  </a:lnTo>
                  <a:lnTo>
                    <a:pt x="48733" y="61841"/>
                  </a:lnTo>
                  <a:lnTo>
                    <a:pt x="46440" y="46981"/>
                  </a:lnTo>
                  <a:lnTo>
                    <a:pt x="46151" y="45212"/>
                  </a:lnTo>
                  <a:cubicBezTo>
                    <a:pt x="46693" y="45212"/>
                    <a:pt x="47235" y="45176"/>
                    <a:pt x="47758" y="45067"/>
                  </a:cubicBezTo>
                  <a:cubicBezTo>
                    <a:pt x="50051" y="44580"/>
                    <a:pt x="51207" y="42684"/>
                    <a:pt x="51315" y="36834"/>
                  </a:cubicBezTo>
                  <a:lnTo>
                    <a:pt x="51315" y="36816"/>
                  </a:lnTo>
                  <a:cubicBezTo>
                    <a:pt x="51315" y="36256"/>
                    <a:pt x="51333" y="35660"/>
                    <a:pt x="51315" y="35010"/>
                  </a:cubicBezTo>
                  <a:cubicBezTo>
                    <a:pt x="51297" y="33674"/>
                    <a:pt x="50936" y="30551"/>
                    <a:pt x="50503" y="27427"/>
                  </a:cubicBezTo>
                  <a:cubicBezTo>
                    <a:pt x="50467" y="27066"/>
                    <a:pt x="50413" y="26741"/>
                    <a:pt x="50358" y="26398"/>
                  </a:cubicBezTo>
                  <a:cubicBezTo>
                    <a:pt x="50304" y="25965"/>
                    <a:pt x="50250" y="25513"/>
                    <a:pt x="50178" y="25098"/>
                  </a:cubicBezTo>
                  <a:cubicBezTo>
                    <a:pt x="50160" y="24899"/>
                    <a:pt x="50124" y="24701"/>
                    <a:pt x="50106" y="24502"/>
                  </a:cubicBezTo>
                  <a:cubicBezTo>
                    <a:pt x="49997" y="23798"/>
                    <a:pt x="49889" y="23130"/>
                    <a:pt x="49799" y="22516"/>
                  </a:cubicBezTo>
                  <a:cubicBezTo>
                    <a:pt x="49744" y="22173"/>
                    <a:pt x="49690" y="21866"/>
                    <a:pt x="49654" y="21559"/>
                  </a:cubicBezTo>
                  <a:cubicBezTo>
                    <a:pt x="49618" y="21396"/>
                    <a:pt x="49600" y="21216"/>
                    <a:pt x="49564" y="21071"/>
                  </a:cubicBezTo>
                  <a:cubicBezTo>
                    <a:pt x="48679" y="15673"/>
                    <a:pt x="47361" y="11556"/>
                    <a:pt x="46639" y="8685"/>
                  </a:cubicBezTo>
                  <a:cubicBezTo>
                    <a:pt x="45917" y="5887"/>
                    <a:pt x="43172" y="3774"/>
                    <a:pt x="38821" y="2294"/>
                  </a:cubicBezTo>
                  <a:cubicBezTo>
                    <a:pt x="36907" y="1644"/>
                    <a:pt x="35047" y="1120"/>
                    <a:pt x="33548" y="723"/>
                  </a:cubicBezTo>
                  <a:lnTo>
                    <a:pt x="33097" y="614"/>
                  </a:lnTo>
                  <a:lnTo>
                    <a:pt x="32862" y="542"/>
                  </a:lnTo>
                  <a:lnTo>
                    <a:pt x="32483" y="452"/>
                  </a:lnTo>
                  <a:lnTo>
                    <a:pt x="31869" y="271"/>
                  </a:lnTo>
                  <a:lnTo>
                    <a:pt x="31598" y="199"/>
                  </a:lnTo>
                  <a:lnTo>
                    <a:pt x="31526" y="181"/>
                  </a:lnTo>
                  <a:lnTo>
                    <a:pt x="31418" y="163"/>
                  </a:lnTo>
                  <a:lnTo>
                    <a:pt x="31292" y="127"/>
                  </a:lnTo>
                  <a:lnTo>
                    <a:pt x="30948" y="19"/>
                  </a:lnTo>
                  <a:lnTo>
                    <a:pt x="30894" y="0"/>
                  </a:lnTo>
                  <a:cubicBezTo>
                    <a:pt x="30244" y="8107"/>
                    <a:pt x="27590" y="10202"/>
                    <a:pt x="26146" y="10726"/>
                  </a:cubicBezTo>
                  <a:cubicBezTo>
                    <a:pt x="25983" y="10780"/>
                    <a:pt x="25821" y="10816"/>
                    <a:pt x="25658" y="10852"/>
                  </a:cubicBezTo>
                  <a:cubicBezTo>
                    <a:pt x="25496" y="10816"/>
                    <a:pt x="25333" y="10780"/>
                    <a:pt x="25171" y="10726"/>
                  </a:cubicBezTo>
                  <a:cubicBezTo>
                    <a:pt x="23726" y="10202"/>
                    <a:pt x="21072" y="8107"/>
                    <a:pt x="204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"/>
            <p:cNvSpPr/>
            <p:nvPr/>
          </p:nvSpPr>
          <p:spPr>
            <a:xfrm>
              <a:off x="960311" y="3526859"/>
              <a:ext cx="113837" cy="498430"/>
            </a:xfrm>
            <a:custGeom>
              <a:avLst/>
              <a:gdLst/>
              <a:ahLst/>
              <a:cxnLst/>
              <a:rect l="l" t="t" r="r" b="b"/>
              <a:pathLst>
                <a:path w="3089" h="13525" fill="none" extrusionOk="0">
                  <a:moveTo>
                    <a:pt x="1" y="1"/>
                  </a:moveTo>
                  <a:lnTo>
                    <a:pt x="3088" y="13524"/>
                  </a:lnTo>
                </a:path>
              </a:pathLst>
            </a:custGeom>
            <a:noFill/>
            <a:ln w="9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"/>
            <p:cNvSpPr/>
            <p:nvPr/>
          </p:nvSpPr>
          <p:spPr>
            <a:xfrm>
              <a:off x="2112181" y="3379813"/>
              <a:ext cx="30624" cy="558279"/>
            </a:xfrm>
            <a:custGeom>
              <a:avLst/>
              <a:gdLst/>
              <a:ahLst/>
              <a:cxnLst/>
              <a:rect l="l" t="t" r="r" b="b"/>
              <a:pathLst>
                <a:path w="831" h="15149" fill="none" extrusionOk="0">
                  <a:moveTo>
                    <a:pt x="831" y="0"/>
                  </a:moveTo>
                  <a:lnTo>
                    <a:pt x="0" y="15149"/>
                  </a:lnTo>
                </a:path>
              </a:pathLst>
            </a:custGeom>
            <a:noFill/>
            <a:ln w="9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"/>
            <p:cNvSpPr/>
            <p:nvPr/>
          </p:nvSpPr>
          <p:spPr>
            <a:xfrm>
              <a:off x="985593" y="4682039"/>
              <a:ext cx="338085" cy="365319"/>
            </a:xfrm>
            <a:custGeom>
              <a:avLst/>
              <a:gdLst/>
              <a:ahLst/>
              <a:cxnLst/>
              <a:rect l="l" t="t" r="r" b="b"/>
              <a:pathLst>
                <a:path w="9174" h="9913" fill="none" extrusionOk="0">
                  <a:moveTo>
                    <a:pt x="4587" y="9913"/>
                  </a:moveTo>
                  <a:lnTo>
                    <a:pt x="4587" y="9913"/>
                  </a:lnTo>
                  <a:cubicBezTo>
                    <a:pt x="2059" y="9913"/>
                    <a:pt x="1" y="7872"/>
                    <a:pt x="1" y="5345"/>
                  </a:cubicBezTo>
                  <a:lnTo>
                    <a:pt x="1" y="0"/>
                  </a:lnTo>
                  <a:lnTo>
                    <a:pt x="9173" y="0"/>
                  </a:lnTo>
                  <a:lnTo>
                    <a:pt x="9173" y="5327"/>
                  </a:lnTo>
                  <a:cubicBezTo>
                    <a:pt x="9173" y="7872"/>
                    <a:pt x="7115" y="9913"/>
                    <a:pt x="4587" y="9913"/>
                  </a:cubicBezTo>
                  <a:close/>
                </a:path>
              </a:pathLst>
            </a:custGeom>
            <a:noFill/>
            <a:ln w="9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"/>
            <p:cNvSpPr/>
            <p:nvPr/>
          </p:nvSpPr>
          <p:spPr>
            <a:xfrm>
              <a:off x="1774157" y="4682039"/>
              <a:ext cx="338048" cy="365319"/>
            </a:xfrm>
            <a:custGeom>
              <a:avLst/>
              <a:gdLst/>
              <a:ahLst/>
              <a:cxnLst/>
              <a:rect l="l" t="t" r="r" b="b"/>
              <a:pathLst>
                <a:path w="9173" h="9913" fill="none" extrusionOk="0">
                  <a:moveTo>
                    <a:pt x="4586" y="9913"/>
                  </a:moveTo>
                  <a:lnTo>
                    <a:pt x="4586" y="9913"/>
                  </a:lnTo>
                  <a:cubicBezTo>
                    <a:pt x="2058" y="9913"/>
                    <a:pt x="0" y="7872"/>
                    <a:pt x="0" y="5345"/>
                  </a:cubicBezTo>
                  <a:lnTo>
                    <a:pt x="0" y="0"/>
                  </a:lnTo>
                  <a:lnTo>
                    <a:pt x="9172" y="0"/>
                  </a:lnTo>
                  <a:lnTo>
                    <a:pt x="9172" y="5327"/>
                  </a:lnTo>
                  <a:cubicBezTo>
                    <a:pt x="9172" y="7872"/>
                    <a:pt x="7114" y="9913"/>
                    <a:pt x="4586" y="9913"/>
                  </a:cubicBezTo>
                  <a:close/>
                </a:path>
              </a:pathLst>
            </a:custGeom>
            <a:noFill/>
            <a:ln w="9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"/>
            <p:cNvSpPr/>
            <p:nvPr/>
          </p:nvSpPr>
          <p:spPr>
            <a:xfrm>
              <a:off x="1396846" y="3114982"/>
              <a:ext cx="304107" cy="823101"/>
            </a:xfrm>
            <a:custGeom>
              <a:avLst/>
              <a:gdLst/>
              <a:ahLst/>
              <a:cxnLst/>
              <a:rect l="l" t="t" r="r" b="b"/>
              <a:pathLst>
                <a:path w="8252" h="22335" extrusionOk="0">
                  <a:moveTo>
                    <a:pt x="0" y="0"/>
                  </a:moveTo>
                  <a:lnTo>
                    <a:pt x="4135" y="22335"/>
                  </a:lnTo>
                  <a:lnTo>
                    <a:pt x="8252" y="0"/>
                  </a:lnTo>
                  <a:lnTo>
                    <a:pt x="8252" y="0"/>
                  </a:lnTo>
                  <a:cubicBezTo>
                    <a:pt x="7169" y="3268"/>
                    <a:pt x="5598" y="4351"/>
                    <a:pt x="4605" y="4695"/>
                  </a:cubicBezTo>
                  <a:cubicBezTo>
                    <a:pt x="4460" y="4749"/>
                    <a:pt x="4298" y="4803"/>
                    <a:pt x="4135" y="4839"/>
                  </a:cubicBezTo>
                  <a:cubicBezTo>
                    <a:pt x="3973" y="4803"/>
                    <a:pt x="3810" y="4749"/>
                    <a:pt x="3648" y="4695"/>
                  </a:cubicBezTo>
                  <a:cubicBezTo>
                    <a:pt x="2655" y="4333"/>
                    <a:pt x="1084" y="325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"/>
            <p:cNvSpPr/>
            <p:nvPr/>
          </p:nvSpPr>
          <p:spPr>
            <a:xfrm>
              <a:off x="1195881" y="2893381"/>
              <a:ext cx="706684" cy="1105243"/>
            </a:xfrm>
            <a:custGeom>
              <a:avLst/>
              <a:gdLst/>
              <a:ahLst/>
              <a:cxnLst/>
              <a:rect l="l" t="t" r="r" b="b"/>
              <a:pathLst>
                <a:path w="19176" h="29991" fill="none" extrusionOk="0">
                  <a:moveTo>
                    <a:pt x="16197" y="12008"/>
                  </a:moveTo>
                  <a:lnTo>
                    <a:pt x="17479" y="13903"/>
                  </a:lnTo>
                  <a:lnTo>
                    <a:pt x="9805" y="29540"/>
                  </a:lnTo>
                  <a:lnTo>
                    <a:pt x="9588" y="29991"/>
                  </a:lnTo>
                  <a:lnTo>
                    <a:pt x="9353" y="29540"/>
                  </a:lnTo>
                  <a:lnTo>
                    <a:pt x="1680" y="13903"/>
                  </a:lnTo>
                  <a:lnTo>
                    <a:pt x="2962" y="12008"/>
                  </a:lnTo>
                  <a:lnTo>
                    <a:pt x="1" y="11014"/>
                  </a:lnTo>
                  <a:lnTo>
                    <a:pt x="1842" y="687"/>
                  </a:lnTo>
                  <a:lnTo>
                    <a:pt x="2095" y="614"/>
                  </a:lnTo>
                  <a:lnTo>
                    <a:pt x="2366" y="542"/>
                  </a:lnTo>
                  <a:lnTo>
                    <a:pt x="2637" y="488"/>
                  </a:lnTo>
                  <a:lnTo>
                    <a:pt x="2781" y="434"/>
                  </a:lnTo>
                  <a:cubicBezTo>
                    <a:pt x="2890" y="416"/>
                    <a:pt x="2980" y="380"/>
                    <a:pt x="3088" y="362"/>
                  </a:cubicBezTo>
                  <a:lnTo>
                    <a:pt x="3341" y="289"/>
                  </a:lnTo>
                  <a:lnTo>
                    <a:pt x="3467" y="253"/>
                  </a:lnTo>
                  <a:lnTo>
                    <a:pt x="3630" y="217"/>
                  </a:lnTo>
                  <a:lnTo>
                    <a:pt x="3756" y="181"/>
                  </a:lnTo>
                  <a:cubicBezTo>
                    <a:pt x="3774" y="181"/>
                    <a:pt x="3792" y="163"/>
                    <a:pt x="3792" y="163"/>
                  </a:cubicBezTo>
                  <a:lnTo>
                    <a:pt x="3919" y="127"/>
                  </a:lnTo>
                  <a:lnTo>
                    <a:pt x="4208" y="55"/>
                  </a:lnTo>
                  <a:lnTo>
                    <a:pt x="4262" y="37"/>
                  </a:lnTo>
                  <a:lnTo>
                    <a:pt x="4352" y="0"/>
                  </a:lnTo>
                  <a:lnTo>
                    <a:pt x="5471" y="6013"/>
                  </a:lnTo>
                  <a:lnTo>
                    <a:pt x="9588" y="28366"/>
                  </a:lnTo>
                  <a:lnTo>
                    <a:pt x="13723" y="6031"/>
                  </a:lnTo>
                  <a:lnTo>
                    <a:pt x="14842" y="19"/>
                  </a:lnTo>
                  <a:lnTo>
                    <a:pt x="14897" y="37"/>
                  </a:lnTo>
                  <a:lnTo>
                    <a:pt x="15240" y="127"/>
                  </a:lnTo>
                  <a:lnTo>
                    <a:pt x="15366" y="163"/>
                  </a:lnTo>
                  <a:lnTo>
                    <a:pt x="15456" y="199"/>
                  </a:lnTo>
                  <a:lnTo>
                    <a:pt x="15547" y="217"/>
                  </a:lnTo>
                  <a:cubicBezTo>
                    <a:pt x="16052" y="362"/>
                    <a:pt x="16720" y="524"/>
                    <a:pt x="17479" y="741"/>
                  </a:cubicBezTo>
                  <a:lnTo>
                    <a:pt x="19176" y="11014"/>
                  </a:lnTo>
                  <a:close/>
                </a:path>
              </a:pathLst>
            </a:custGeom>
            <a:noFill/>
            <a:ln w="9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"/>
            <p:cNvSpPr/>
            <p:nvPr/>
          </p:nvSpPr>
          <p:spPr>
            <a:xfrm>
              <a:off x="1184567" y="3641327"/>
              <a:ext cx="876389" cy="1097910"/>
            </a:xfrm>
            <a:custGeom>
              <a:avLst/>
              <a:gdLst/>
              <a:ahLst/>
              <a:cxnLst/>
              <a:rect l="l" t="t" r="r" b="b"/>
              <a:pathLst>
                <a:path w="23781" h="29792" extrusionOk="0">
                  <a:moveTo>
                    <a:pt x="5002" y="0"/>
                  </a:moveTo>
                  <a:lnTo>
                    <a:pt x="1" y="26217"/>
                  </a:lnTo>
                  <a:lnTo>
                    <a:pt x="18797" y="29792"/>
                  </a:lnTo>
                  <a:lnTo>
                    <a:pt x="23780" y="3593"/>
                  </a:lnTo>
                  <a:lnTo>
                    <a:pt x="50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"/>
            <p:cNvSpPr/>
            <p:nvPr/>
          </p:nvSpPr>
          <p:spPr>
            <a:xfrm>
              <a:off x="1250462" y="3695207"/>
              <a:ext cx="753928" cy="944235"/>
            </a:xfrm>
            <a:custGeom>
              <a:avLst/>
              <a:gdLst/>
              <a:ahLst/>
              <a:cxnLst/>
              <a:rect l="l" t="t" r="r" b="b"/>
              <a:pathLst>
                <a:path w="20458" h="25622" extrusionOk="0">
                  <a:moveTo>
                    <a:pt x="4279" y="1"/>
                  </a:moveTo>
                  <a:lnTo>
                    <a:pt x="0" y="22534"/>
                  </a:lnTo>
                  <a:lnTo>
                    <a:pt x="16160" y="25622"/>
                  </a:lnTo>
                  <a:lnTo>
                    <a:pt x="20457" y="3088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"/>
            <p:cNvSpPr/>
            <p:nvPr/>
          </p:nvSpPr>
          <p:spPr>
            <a:xfrm>
              <a:off x="1445419" y="3766408"/>
              <a:ext cx="491096" cy="93863"/>
            </a:xfrm>
            <a:custGeom>
              <a:avLst/>
              <a:gdLst/>
              <a:ahLst/>
              <a:cxnLst/>
              <a:rect l="l" t="t" r="r" b="b"/>
              <a:pathLst>
                <a:path w="13326" h="2547" fill="none" extrusionOk="0">
                  <a:moveTo>
                    <a:pt x="1" y="1"/>
                  </a:moveTo>
                  <a:lnTo>
                    <a:pt x="13326" y="2546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"/>
            <p:cNvSpPr/>
            <p:nvPr/>
          </p:nvSpPr>
          <p:spPr>
            <a:xfrm>
              <a:off x="1431452" y="3836946"/>
              <a:ext cx="491760" cy="93863"/>
            </a:xfrm>
            <a:custGeom>
              <a:avLst/>
              <a:gdLst/>
              <a:ahLst/>
              <a:cxnLst/>
              <a:rect l="l" t="t" r="r" b="b"/>
              <a:pathLst>
                <a:path w="13344" h="2547" fill="none" extrusionOk="0">
                  <a:moveTo>
                    <a:pt x="0" y="0"/>
                  </a:moveTo>
                  <a:lnTo>
                    <a:pt x="13344" y="2546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"/>
            <p:cNvSpPr/>
            <p:nvPr/>
          </p:nvSpPr>
          <p:spPr>
            <a:xfrm>
              <a:off x="1418147" y="3907484"/>
              <a:ext cx="491760" cy="93863"/>
            </a:xfrm>
            <a:custGeom>
              <a:avLst/>
              <a:gdLst/>
              <a:ahLst/>
              <a:cxnLst/>
              <a:rect l="l" t="t" r="r" b="b"/>
              <a:pathLst>
                <a:path w="13344" h="2547" fill="none" extrusionOk="0">
                  <a:moveTo>
                    <a:pt x="0" y="0"/>
                  </a:moveTo>
                  <a:lnTo>
                    <a:pt x="13343" y="2546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"/>
            <p:cNvSpPr/>
            <p:nvPr/>
          </p:nvSpPr>
          <p:spPr>
            <a:xfrm>
              <a:off x="1404843" y="3978686"/>
              <a:ext cx="491096" cy="93200"/>
            </a:xfrm>
            <a:custGeom>
              <a:avLst/>
              <a:gdLst/>
              <a:ahLst/>
              <a:cxnLst/>
              <a:rect l="l" t="t" r="r" b="b"/>
              <a:pathLst>
                <a:path w="13326" h="2529" fill="none" extrusionOk="0">
                  <a:moveTo>
                    <a:pt x="0" y="0"/>
                  </a:moveTo>
                  <a:lnTo>
                    <a:pt x="13325" y="2528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"/>
            <p:cNvSpPr/>
            <p:nvPr/>
          </p:nvSpPr>
          <p:spPr>
            <a:xfrm>
              <a:off x="1391502" y="4049224"/>
              <a:ext cx="491133" cy="93163"/>
            </a:xfrm>
            <a:custGeom>
              <a:avLst/>
              <a:gdLst/>
              <a:ahLst/>
              <a:cxnLst/>
              <a:rect l="l" t="t" r="r" b="b"/>
              <a:pathLst>
                <a:path w="13327" h="2528" fill="none" extrusionOk="0">
                  <a:moveTo>
                    <a:pt x="1" y="0"/>
                  </a:moveTo>
                  <a:lnTo>
                    <a:pt x="13326" y="2528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"/>
            <p:cNvSpPr/>
            <p:nvPr/>
          </p:nvSpPr>
          <p:spPr>
            <a:xfrm>
              <a:off x="1378198" y="4119762"/>
              <a:ext cx="491096" cy="93826"/>
            </a:xfrm>
            <a:custGeom>
              <a:avLst/>
              <a:gdLst/>
              <a:ahLst/>
              <a:cxnLst/>
              <a:rect l="l" t="t" r="r" b="b"/>
              <a:pathLst>
                <a:path w="13326" h="2546" fill="none" extrusionOk="0">
                  <a:moveTo>
                    <a:pt x="1" y="0"/>
                  </a:moveTo>
                  <a:lnTo>
                    <a:pt x="13326" y="2546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"/>
            <p:cNvSpPr/>
            <p:nvPr/>
          </p:nvSpPr>
          <p:spPr>
            <a:xfrm>
              <a:off x="1364230" y="4190300"/>
              <a:ext cx="491760" cy="93826"/>
            </a:xfrm>
            <a:custGeom>
              <a:avLst/>
              <a:gdLst/>
              <a:ahLst/>
              <a:cxnLst/>
              <a:rect l="l" t="t" r="r" b="b"/>
              <a:pathLst>
                <a:path w="13344" h="2546" fill="none" extrusionOk="0">
                  <a:moveTo>
                    <a:pt x="1" y="0"/>
                  </a:moveTo>
                  <a:lnTo>
                    <a:pt x="13344" y="2546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"/>
            <p:cNvSpPr/>
            <p:nvPr/>
          </p:nvSpPr>
          <p:spPr>
            <a:xfrm>
              <a:off x="1350926" y="4260801"/>
              <a:ext cx="491096" cy="93863"/>
            </a:xfrm>
            <a:custGeom>
              <a:avLst/>
              <a:gdLst/>
              <a:ahLst/>
              <a:cxnLst/>
              <a:rect l="l" t="t" r="r" b="b"/>
              <a:pathLst>
                <a:path w="13326" h="2547" fill="none" extrusionOk="0">
                  <a:moveTo>
                    <a:pt x="1" y="1"/>
                  </a:moveTo>
                  <a:lnTo>
                    <a:pt x="13326" y="2547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"/>
            <p:cNvSpPr/>
            <p:nvPr/>
          </p:nvSpPr>
          <p:spPr>
            <a:xfrm>
              <a:off x="1337622" y="4331339"/>
              <a:ext cx="491096" cy="93863"/>
            </a:xfrm>
            <a:custGeom>
              <a:avLst/>
              <a:gdLst/>
              <a:ahLst/>
              <a:cxnLst/>
              <a:rect l="l" t="t" r="r" b="b"/>
              <a:pathLst>
                <a:path w="13326" h="2547" fill="none" extrusionOk="0">
                  <a:moveTo>
                    <a:pt x="0" y="1"/>
                  </a:moveTo>
                  <a:lnTo>
                    <a:pt x="13326" y="2547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"/>
            <p:cNvSpPr/>
            <p:nvPr/>
          </p:nvSpPr>
          <p:spPr>
            <a:xfrm>
              <a:off x="1323654" y="4401877"/>
              <a:ext cx="491760" cy="93863"/>
            </a:xfrm>
            <a:custGeom>
              <a:avLst/>
              <a:gdLst/>
              <a:ahLst/>
              <a:cxnLst/>
              <a:rect l="l" t="t" r="r" b="b"/>
              <a:pathLst>
                <a:path w="13344" h="2547" fill="none" extrusionOk="0">
                  <a:moveTo>
                    <a:pt x="0" y="1"/>
                  </a:moveTo>
                  <a:lnTo>
                    <a:pt x="13343" y="2547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"/>
            <p:cNvSpPr/>
            <p:nvPr/>
          </p:nvSpPr>
          <p:spPr>
            <a:xfrm>
              <a:off x="1310350" y="4472415"/>
              <a:ext cx="491760" cy="93863"/>
            </a:xfrm>
            <a:custGeom>
              <a:avLst/>
              <a:gdLst/>
              <a:ahLst/>
              <a:cxnLst/>
              <a:rect l="l" t="t" r="r" b="b"/>
              <a:pathLst>
                <a:path w="13344" h="2547" fill="none" extrusionOk="0">
                  <a:moveTo>
                    <a:pt x="0" y="1"/>
                  </a:moveTo>
                  <a:lnTo>
                    <a:pt x="13343" y="2546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1575845" y="3654484"/>
              <a:ext cx="274846" cy="144572"/>
            </a:xfrm>
            <a:custGeom>
              <a:avLst/>
              <a:gdLst/>
              <a:ahLst/>
              <a:cxnLst/>
              <a:rect l="l" t="t" r="r" b="b"/>
              <a:pathLst>
                <a:path w="7458" h="3923" extrusionOk="0">
                  <a:moveTo>
                    <a:pt x="4006" y="0"/>
                  </a:moveTo>
                  <a:cubicBezTo>
                    <a:pt x="3413" y="0"/>
                    <a:pt x="2893" y="409"/>
                    <a:pt x="2781" y="1015"/>
                  </a:cubicBezTo>
                  <a:lnTo>
                    <a:pt x="2600" y="1882"/>
                  </a:lnTo>
                  <a:lnTo>
                    <a:pt x="217" y="1431"/>
                  </a:lnTo>
                  <a:lnTo>
                    <a:pt x="0" y="2532"/>
                  </a:lnTo>
                  <a:lnTo>
                    <a:pt x="7241" y="3922"/>
                  </a:lnTo>
                  <a:lnTo>
                    <a:pt x="7457" y="2821"/>
                  </a:lnTo>
                  <a:lnTo>
                    <a:pt x="5056" y="2351"/>
                  </a:lnTo>
                  <a:lnTo>
                    <a:pt x="5237" y="1485"/>
                  </a:lnTo>
                  <a:cubicBezTo>
                    <a:pt x="5291" y="1160"/>
                    <a:pt x="5219" y="817"/>
                    <a:pt x="5038" y="546"/>
                  </a:cubicBezTo>
                  <a:cubicBezTo>
                    <a:pt x="4839" y="275"/>
                    <a:pt x="4569" y="76"/>
                    <a:pt x="4244" y="22"/>
                  </a:cubicBezTo>
                  <a:cubicBezTo>
                    <a:pt x="4163" y="8"/>
                    <a:pt x="4084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"/>
            <p:cNvSpPr/>
            <p:nvPr/>
          </p:nvSpPr>
          <p:spPr>
            <a:xfrm>
              <a:off x="1696948" y="3686067"/>
              <a:ext cx="49272" cy="45402"/>
            </a:xfrm>
            <a:custGeom>
              <a:avLst/>
              <a:gdLst/>
              <a:ahLst/>
              <a:cxnLst/>
              <a:rect l="l" t="t" r="r" b="b"/>
              <a:pathLst>
                <a:path w="1337" h="1232" extrusionOk="0">
                  <a:moveTo>
                    <a:pt x="670" y="1"/>
                  </a:moveTo>
                  <a:cubicBezTo>
                    <a:pt x="376" y="1"/>
                    <a:pt x="120" y="216"/>
                    <a:pt x="73" y="501"/>
                  </a:cubicBezTo>
                  <a:cubicBezTo>
                    <a:pt x="1" y="826"/>
                    <a:pt x="217" y="1151"/>
                    <a:pt x="560" y="1224"/>
                  </a:cubicBezTo>
                  <a:cubicBezTo>
                    <a:pt x="594" y="1229"/>
                    <a:pt x="627" y="1232"/>
                    <a:pt x="661" y="1232"/>
                  </a:cubicBezTo>
                  <a:cubicBezTo>
                    <a:pt x="950" y="1232"/>
                    <a:pt x="1218" y="1028"/>
                    <a:pt x="1283" y="736"/>
                  </a:cubicBezTo>
                  <a:cubicBezTo>
                    <a:pt x="1337" y="393"/>
                    <a:pt x="1120" y="86"/>
                    <a:pt x="795" y="14"/>
                  </a:cubicBezTo>
                  <a:cubicBezTo>
                    <a:pt x="753" y="5"/>
                    <a:pt x="711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"/>
            <p:cNvSpPr/>
            <p:nvPr/>
          </p:nvSpPr>
          <p:spPr>
            <a:xfrm>
              <a:off x="1406833" y="4220225"/>
              <a:ext cx="1087296" cy="346192"/>
            </a:xfrm>
            <a:custGeom>
              <a:avLst/>
              <a:gdLst/>
              <a:ahLst/>
              <a:cxnLst/>
              <a:rect l="l" t="t" r="r" b="b"/>
              <a:pathLst>
                <a:path w="29504" h="9394" extrusionOk="0">
                  <a:moveTo>
                    <a:pt x="17930" y="1"/>
                  </a:moveTo>
                  <a:lnTo>
                    <a:pt x="452" y="5309"/>
                  </a:lnTo>
                  <a:lnTo>
                    <a:pt x="0" y="8378"/>
                  </a:lnTo>
                  <a:cubicBezTo>
                    <a:pt x="0" y="8378"/>
                    <a:pt x="13141" y="9394"/>
                    <a:pt x="20455" y="9394"/>
                  </a:cubicBezTo>
                  <a:cubicBezTo>
                    <a:pt x="22133" y="9394"/>
                    <a:pt x="23504" y="9340"/>
                    <a:pt x="24339" y="9209"/>
                  </a:cubicBezTo>
                  <a:cubicBezTo>
                    <a:pt x="24881" y="9119"/>
                    <a:pt x="25405" y="9083"/>
                    <a:pt x="25946" y="9064"/>
                  </a:cubicBezTo>
                  <a:cubicBezTo>
                    <a:pt x="28239" y="8577"/>
                    <a:pt x="29395" y="6681"/>
                    <a:pt x="29503" y="831"/>
                  </a:cubicBezTo>
                  <a:lnTo>
                    <a:pt x="179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"/>
            <p:cNvSpPr/>
            <p:nvPr/>
          </p:nvSpPr>
          <p:spPr>
            <a:xfrm>
              <a:off x="716780" y="3687873"/>
              <a:ext cx="1748025" cy="958239"/>
            </a:xfrm>
            <a:custGeom>
              <a:avLst/>
              <a:gdLst/>
              <a:ahLst/>
              <a:cxnLst/>
              <a:rect l="l" t="t" r="r" b="b"/>
              <a:pathLst>
                <a:path w="47433" h="26002" extrusionOk="0">
                  <a:moveTo>
                    <a:pt x="46566" y="1"/>
                  </a:moveTo>
                  <a:lnTo>
                    <a:pt x="41258" y="615"/>
                  </a:lnTo>
                  <a:lnTo>
                    <a:pt x="39543" y="4515"/>
                  </a:lnTo>
                  <a:lnTo>
                    <a:pt x="33747" y="10744"/>
                  </a:lnTo>
                  <a:lnTo>
                    <a:pt x="23328" y="13958"/>
                  </a:lnTo>
                  <a:lnTo>
                    <a:pt x="22101" y="14337"/>
                  </a:lnTo>
                  <a:lnTo>
                    <a:pt x="21433" y="14536"/>
                  </a:lnTo>
                  <a:lnTo>
                    <a:pt x="687" y="20928"/>
                  </a:lnTo>
                  <a:lnTo>
                    <a:pt x="0" y="23383"/>
                  </a:lnTo>
                  <a:cubicBezTo>
                    <a:pt x="629" y="23565"/>
                    <a:pt x="1274" y="23656"/>
                    <a:pt x="1919" y="23656"/>
                  </a:cubicBezTo>
                  <a:cubicBezTo>
                    <a:pt x="1978" y="23656"/>
                    <a:pt x="2036" y="23655"/>
                    <a:pt x="2095" y="23654"/>
                  </a:cubicBezTo>
                  <a:lnTo>
                    <a:pt x="2095" y="23654"/>
                  </a:lnTo>
                  <a:lnTo>
                    <a:pt x="1734" y="26001"/>
                  </a:lnTo>
                  <a:cubicBezTo>
                    <a:pt x="3991" y="25586"/>
                    <a:pt x="7602" y="24828"/>
                    <a:pt x="11899" y="23654"/>
                  </a:cubicBezTo>
                  <a:cubicBezTo>
                    <a:pt x="14409" y="22968"/>
                    <a:pt x="17912" y="21921"/>
                    <a:pt x="21433" y="20855"/>
                  </a:cubicBezTo>
                  <a:lnTo>
                    <a:pt x="22101" y="20657"/>
                  </a:lnTo>
                  <a:lnTo>
                    <a:pt x="23310" y="20278"/>
                  </a:lnTo>
                  <a:cubicBezTo>
                    <a:pt x="29467" y="18418"/>
                    <a:pt x="35173" y="16612"/>
                    <a:pt x="35173" y="16612"/>
                  </a:cubicBezTo>
                  <a:lnTo>
                    <a:pt x="34487" y="14048"/>
                  </a:lnTo>
                  <a:cubicBezTo>
                    <a:pt x="35986" y="13091"/>
                    <a:pt x="37719" y="12369"/>
                    <a:pt x="39524" y="11701"/>
                  </a:cubicBezTo>
                  <a:cubicBezTo>
                    <a:pt x="41348" y="11015"/>
                    <a:pt x="41980" y="6952"/>
                    <a:pt x="41980" y="6952"/>
                  </a:cubicBezTo>
                  <a:cubicBezTo>
                    <a:pt x="42082" y="6950"/>
                    <a:pt x="42183" y="6949"/>
                    <a:pt x="42286" y="6949"/>
                  </a:cubicBezTo>
                  <a:cubicBezTo>
                    <a:pt x="43000" y="6949"/>
                    <a:pt x="43725" y="7004"/>
                    <a:pt x="44436" y="7115"/>
                  </a:cubicBezTo>
                  <a:cubicBezTo>
                    <a:pt x="44803" y="7182"/>
                    <a:pt x="45198" y="7224"/>
                    <a:pt x="45553" y="7224"/>
                  </a:cubicBezTo>
                  <a:cubicBezTo>
                    <a:pt x="46157" y="7224"/>
                    <a:pt x="46647" y="7102"/>
                    <a:pt x="46693" y="6772"/>
                  </a:cubicBezTo>
                  <a:cubicBezTo>
                    <a:pt x="46765" y="6230"/>
                    <a:pt x="45014" y="5598"/>
                    <a:pt x="45013" y="5598"/>
                  </a:cubicBezTo>
                  <a:lnTo>
                    <a:pt x="45013" y="5598"/>
                  </a:lnTo>
                  <a:cubicBezTo>
                    <a:pt x="45694" y="5784"/>
                    <a:pt x="46389" y="5877"/>
                    <a:pt x="47085" y="5877"/>
                  </a:cubicBezTo>
                  <a:cubicBezTo>
                    <a:pt x="47201" y="5877"/>
                    <a:pt x="47317" y="5874"/>
                    <a:pt x="47433" y="5869"/>
                  </a:cubicBezTo>
                  <a:cubicBezTo>
                    <a:pt x="47397" y="5526"/>
                    <a:pt x="47343" y="5183"/>
                    <a:pt x="47288" y="4840"/>
                  </a:cubicBezTo>
                  <a:lnTo>
                    <a:pt x="45068" y="3630"/>
                  </a:lnTo>
                  <a:lnTo>
                    <a:pt x="45068" y="3630"/>
                  </a:lnTo>
                  <a:cubicBezTo>
                    <a:pt x="45391" y="3653"/>
                    <a:pt x="45674" y="3663"/>
                    <a:pt x="45924" y="3663"/>
                  </a:cubicBezTo>
                  <a:cubicBezTo>
                    <a:pt x="46469" y="3663"/>
                    <a:pt x="46848" y="3614"/>
                    <a:pt x="47108" y="3540"/>
                  </a:cubicBezTo>
                  <a:cubicBezTo>
                    <a:pt x="47090" y="3341"/>
                    <a:pt x="47054" y="3143"/>
                    <a:pt x="47018" y="2962"/>
                  </a:cubicBezTo>
                  <a:lnTo>
                    <a:pt x="42034" y="1861"/>
                  </a:lnTo>
                  <a:cubicBezTo>
                    <a:pt x="42034" y="1861"/>
                    <a:pt x="42937" y="1608"/>
                    <a:pt x="43786" y="1373"/>
                  </a:cubicBezTo>
                  <a:cubicBezTo>
                    <a:pt x="44400" y="1229"/>
                    <a:pt x="45844" y="1138"/>
                    <a:pt x="46729" y="958"/>
                  </a:cubicBezTo>
                  <a:cubicBezTo>
                    <a:pt x="46675" y="615"/>
                    <a:pt x="46620" y="308"/>
                    <a:pt x="46566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"/>
            <p:cNvSpPr/>
            <p:nvPr/>
          </p:nvSpPr>
          <p:spPr>
            <a:xfrm>
              <a:off x="1818897" y="3669520"/>
              <a:ext cx="685899" cy="528907"/>
            </a:xfrm>
            <a:custGeom>
              <a:avLst/>
              <a:gdLst/>
              <a:ahLst/>
              <a:cxnLst/>
              <a:rect l="l" t="t" r="r" b="b"/>
              <a:pathLst>
                <a:path w="18612" h="14352" extrusionOk="0">
                  <a:moveTo>
                    <a:pt x="16316" y="1"/>
                  </a:moveTo>
                  <a:cubicBezTo>
                    <a:pt x="14394" y="1"/>
                    <a:pt x="11275" y="51"/>
                    <a:pt x="10793" y="373"/>
                  </a:cubicBezTo>
                  <a:cubicBezTo>
                    <a:pt x="10089" y="842"/>
                    <a:pt x="5376" y="8227"/>
                    <a:pt x="4871" y="9093"/>
                  </a:cubicBezTo>
                  <a:cubicBezTo>
                    <a:pt x="4347" y="9960"/>
                    <a:pt x="2397" y="9924"/>
                    <a:pt x="1296" y="10123"/>
                  </a:cubicBezTo>
                  <a:cubicBezTo>
                    <a:pt x="1296" y="10123"/>
                    <a:pt x="1" y="14352"/>
                    <a:pt x="1966" y="14352"/>
                  </a:cubicBezTo>
                  <a:cubicBezTo>
                    <a:pt x="2114" y="14352"/>
                    <a:pt x="2281" y="14328"/>
                    <a:pt x="2469" y="14275"/>
                  </a:cubicBezTo>
                  <a:cubicBezTo>
                    <a:pt x="5124" y="13535"/>
                    <a:pt x="6550" y="12235"/>
                    <a:pt x="7796" y="11964"/>
                  </a:cubicBezTo>
                  <a:cubicBezTo>
                    <a:pt x="9728" y="11549"/>
                    <a:pt x="10558" y="9960"/>
                    <a:pt x="10901" y="8787"/>
                  </a:cubicBezTo>
                  <a:cubicBezTo>
                    <a:pt x="11100" y="8100"/>
                    <a:pt x="11371" y="7450"/>
                    <a:pt x="11732" y="6855"/>
                  </a:cubicBezTo>
                  <a:cubicBezTo>
                    <a:pt x="11732" y="6855"/>
                    <a:pt x="13556" y="6927"/>
                    <a:pt x="14368" y="6999"/>
                  </a:cubicBezTo>
                  <a:cubicBezTo>
                    <a:pt x="14866" y="7054"/>
                    <a:pt x="15885" y="7306"/>
                    <a:pt x="16455" y="7306"/>
                  </a:cubicBezTo>
                  <a:cubicBezTo>
                    <a:pt x="16816" y="7306"/>
                    <a:pt x="16996" y="7205"/>
                    <a:pt x="16751" y="6891"/>
                  </a:cubicBezTo>
                  <a:cubicBezTo>
                    <a:pt x="16138" y="6078"/>
                    <a:pt x="12129" y="5392"/>
                    <a:pt x="12129" y="5392"/>
                  </a:cubicBezTo>
                  <a:lnTo>
                    <a:pt x="12129" y="5392"/>
                  </a:lnTo>
                  <a:cubicBezTo>
                    <a:pt x="12129" y="5392"/>
                    <a:pt x="14838" y="5428"/>
                    <a:pt x="16372" y="5699"/>
                  </a:cubicBezTo>
                  <a:cubicBezTo>
                    <a:pt x="16722" y="5761"/>
                    <a:pt x="17008" y="5789"/>
                    <a:pt x="17239" y="5789"/>
                  </a:cubicBezTo>
                  <a:cubicBezTo>
                    <a:pt x="18024" y="5789"/>
                    <a:pt x="18185" y="5467"/>
                    <a:pt x="18088" y="5049"/>
                  </a:cubicBezTo>
                  <a:cubicBezTo>
                    <a:pt x="17983" y="4524"/>
                    <a:pt x="14802" y="3964"/>
                    <a:pt x="13705" y="3964"/>
                  </a:cubicBezTo>
                  <a:cubicBezTo>
                    <a:pt x="13671" y="3964"/>
                    <a:pt x="13639" y="3965"/>
                    <a:pt x="13610" y="3966"/>
                  </a:cubicBezTo>
                  <a:cubicBezTo>
                    <a:pt x="13511" y="3972"/>
                    <a:pt x="13412" y="3975"/>
                    <a:pt x="13312" y="3975"/>
                  </a:cubicBezTo>
                  <a:cubicBezTo>
                    <a:pt x="12834" y="3975"/>
                    <a:pt x="12358" y="3905"/>
                    <a:pt x="11894" y="3785"/>
                  </a:cubicBezTo>
                  <a:cubicBezTo>
                    <a:pt x="11894" y="3785"/>
                    <a:pt x="14982" y="3731"/>
                    <a:pt x="16806" y="3731"/>
                  </a:cubicBezTo>
                  <a:cubicBezTo>
                    <a:pt x="18611" y="3731"/>
                    <a:pt x="18377" y="2593"/>
                    <a:pt x="18377" y="2593"/>
                  </a:cubicBezTo>
                  <a:cubicBezTo>
                    <a:pt x="18377" y="2593"/>
                    <a:pt x="17510" y="2557"/>
                    <a:pt x="16770" y="2557"/>
                  </a:cubicBezTo>
                  <a:cubicBezTo>
                    <a:pt x="16029" y="2557"/>
                    <a:pt x="11660" y="2341"/>
                    <a:pt x="11660" y="2341"/>
                  </a:cubicBezTo>
                  <a:cubicBezTo>
                    <a:pt x="12328" y="1149"/>
                    <a:pt x="15795" y="1311"/>
                    <a:pt x="16896" y="1041"/>
                  </a:cubicBezTo>
                  <a:cubicBezTo>
                    <a:pt x="17979" y="770"/>
                    <a:pt x="17835" y="11"/>
                    <a:pt x="17835" y="11"/>
                  </a:cubicBezTo>
                  <a:cubicBezTo>
                    <a:pt x="17835" y="11"/>
                    <a:pt x="17203" y="1"/>
                    <a:pt x="16316" y="1"/>
                  </a:cubicBez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"/>
            <p:cNvSpPr/>
            <p:nvPr/>
          </p:nvSpPr>
          <p:spPr>
            <a:xfrm>
              <a:off x="666880" y="3880876"/>
              <a:ext cx="473112" cy="309229"/>
            </a:xfrm>
            <a:custGeom>
              <a:avLst/>
              <a:gdLst/>
              <a:ahLst/>
              <a:cxnLst/>
              <a:rect l="l" t="t" r="r" b="b"/>
              <a:pathLst>
                <a:path w="12838" h="8391" extrusionOk="0">
                  <a:moveTo>
                    <a:pt x="1445" y="0"/>
                  </a:moveTo>
                  <a:cubicBezTo>
                    <a:pt x="1445" y="0"/>
                    <a:pt x="1011" y="1102"/>
                    <a:pt x="2041" y="1445"/>
                  </a:cubicBezTo>
                  <a:cubicBezTo>
                    <a:pt x="3052" y="1788"/>
                    <a:pt x="8432" y="3232"/>
                    <a:pt x="8432" y="3232"/>
                  </a:cubicBezTo>
                  <a:lnTo>
                    <a:pt x="217" y="2907"/>
                  </a:lnTo>
                  <a:lnTo>
                    <a:pt x="217" y="2907"/>
                  </a:lnTo>
                  <a:cubicBezTo>
                    <a:pt x="217" y="2907"/>
                    <a:pt x="0" y="4297"/>
                    <a:pt x="1391" y="4406"/>
                  </a:cubicBezTo>
                  <a:cubicBezTo>
                    <a:pt x="2781" y="4514"/>
                    <a:pt x="7728" y="4947"/>
                    <a:pt x="7728" y="4947"/>
                  </a:cubicBezTo>
                  <a:lnTo>
                    <a:pt x="795" y="5489"/>
                  </a:lnTo>
                  <a:cubicBezTo>
                    <a:pt x="795" y="5489"/>
                    <a:pt x="849" y="6446"/>
                    <a:pt x="2366" y="6554"/>
                  </a:cubicBezTo>
                  <a:cubicBezTo>
                    <a:pt x="2865" y="6590"/>
                    <a:pt x="3652" y="6602"/>
                    <a:pt x="4478" y="6602"/>
                  </a:cubicBezTo>
                  <a:cubicBezTo>
                    <a:pt x="6131" y="6602"/>
                    <a:pt x="7945" y="6554"/>
                    <a:pt x="7945" y="6554"/>
                  </a:cubicBezTo>
                  <a:lnTo>
                    <a:pt x="7945" y="6554"/>
                  </a:lnTo>
                  <a:lnTo>
                    <a:pt x="2781" y="7529"/>
                  </a:lnTo>
                  <a:cubicBezTo>
                    <a:pt x="2781" y="7529"/>
                    <a:pt x="2257" y="8378"/>
                    <a:pt x="3431" y="8378"/>
                  </a:cubicBezTo>
                  <a:cubicBezTo>
                    <a:pt x="3710" y="8378"/>
                    <a:pt x="4217" y="8390"/>
                    <a:pt x="4869" y="8390"/>
                  </a:cubicBezTo>
                  <a:cubicBezTo>
                    <a:pt x="6960" y="8390"/>
                    <a:pt x="10539" y="8264"/>
                    <a:pt x="12838" y="7204"/>
                  </a:cubicBezTo>
                  <a:cubicBezTo>
                    <a:pt x="12838" y="7204"/>
                    <a:pt x="12296" y="2456"/>
                    <a:pt x="9443" y="1535"/>
                  </a:cubicBezTo>
                  <a:cubicBezTo>
                    <a:pt x="6591" y="596"/>
                    <a:pt x="1445" y="0"/>
                    <a:pt x="1445" y="0"/>
                  </a:cubicBez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"/>
            <p:cNvSpPr/>
            <p:nvPr/>
          </p:nvSpPr>
          <p:spPr>
            <a:xfrm>
              <a:off x="1342265" y="4387246"/>
              <a:ext cx="972206" cy="244295"/>
            </a:xfrm>
            <a:custGeom>
              <a:avLst/>
              <a:gdLst/>
              <a:ahLst/>
              <a:cxnLst/>
              <a:rect l="l" t="t" r="r" b="b"/>
              <a:pathLst>
                <a:path w="26381" h="6629" extrusionOk="0">
                  <a:moveTo>
                    <a:pt x="524" y="1"/>
                  </a:moveTo>
                  <a:lnTo>
                    <a:pt x="1" y="5526"/>
                  </a:lnTo>
                  <a:cubicBezTo>
                    <a:pt x="1590" y="5796"/>
                    <a:pt x="3323" y="5995"/>
                    <a:pt x="5129" y="6157"/>
                  </a:cubicBezTo>
                  <a:cubicBezTo>
                    <a:pt x="9255" y="6523"/>
                    <a:pt x="13697" y="6628"/>
                    <a:pt x="17482" y="6628"/>
                  </a:cubicBezTo>
                  <a:cubicBezTo>
                    <a:pt x="21746" y="6628"/>
                    <a:pt x="25175" y="6494"/>
                    <a:pt x="26380" y="6446"/>
                  </a:cubicBezTo>
                  <a:lnTo>
                    <a:pt x="26109" y="4677"/>
                  </a:lnTo>
                  <a:cubicBezTo>
                    <a:pt x="25104" y="4749"/>
                    <a:pt x="23834" y="4780"/>
                    <a:pt x="22403" y="4780"/>
                  </a:cubicBezTo>
                  <a:cubicBezTo>
                    <a:pt x="17051" y="4780"/>
                    <a:pt x="9460" y="4352"/>
                    <a:pt x="5129" y="4081"/>
                  </a:cubicBezTo>
                  <a:cubicBezTo>
                    <a:pt x="3070" y="3937"/>
                    <a:pt x="1752" y="3846"/>
                    <a:pt x="1752" y="3846"/>
                  </a:cubicBezTo>
                  <a:lnTo>
                    <a:pt x="2204" y="777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"/>
            <p:cNvSpPr/>
            <p:nvPr/>
          </p:nvSpPr>
          <p:spPr>
            <a:xfrm>
              <a:off x="603675" y="4039900"/>
              <a:ext cx="1384032" cy="519694"/>
            </a:xfrm>
            <a:custGeom>
              <a:avLst/>
              <a:gdLst/>
              <a:ahLst/>
              <a:cxnLst/>
              <a:rect l="l" t="t" r="r" b="b"/>
              <a:pathLst>
                <a:path w="37556" h="14102" extrusionOk="0">
                  <a:moveTo>
                    <a:pt x="34703" y="0"/>
                  </a:moveTo>
                  <a:lnTo>
                    <a:pt x="26127" y="1228"/>
                  </a:lnTo>
                  <a:lnTo>
                    <a:pt x="14535" y="2889"/>
                  </a:lnTo>
                  <a:cubicBezTo>
                    <a:pt x="13163" y="3684"/>
                    <a:pt x="5995" y="4731"/>
                    <a:pt x="3015" y="5020"/>
                  </a:cubicBezTo>
                  <a:cubicBezTo>
                    <a:pt x="1986" y="5146"/>
                    <a:pt x="993" y="5381"/>
                    <a:pt x="0" y="5706"/>
                  </a:cubicBezTo>
                  <a:cubicBezTo>
                    <a:pt x="144" y="12802"/>
                    <a:pt x="1788" y="14102"/>
                    <a:pt x="5164" y="14102"/>
                  </a:cubicBezTo>
                  <a:cubicBezTo>
                    <a:pt x="8974" y="13669"/>
                    <a:pt x="18435" y="11249"/>
                    <a:pt x="26127" y="9155"/>
                  </a:cubicBezTo>
                  <a:cubicBezTo>
                    <a:pt x="32410" y="7439"/>
                    <a:pt x="37556" y="5959"/>
                    <a:pt x="37556" y="5959"/>
                  </a:cubicBezTo>
                  <a:cubicBezTo>
                    <a:pt x="36780" y="1553"/>
                    <a:pt x="34703" y="0"/>
                    <a:pt x="34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"/>
            <p:cNvSpPr/>
            <p:nvPr/>
          </p:nvSpPr>
          <p:spPr>
            <a:xfrm>
              <a:off x="1548574" y="2856785"/>
              <a:ext cx="2027" cy="37"/>
            </a:xfrm>
            <a:custGeom>
              <a:avLst/>
              <a:gdLst/>
              <a:ahLst/>
              <a:cxnLst/>
              <a:rect l="l" t="t" r="r" b="b"/>
              <a:pathLst>
                <a:path w="55" h="1" extrusionOk="0">
                  <a:moveTo>
                    <a:pt x="54" y="0"/>
                  </a:moveTo>
                  <a:lnTo>
                    <a:pt x="0" y="0"/>
                  </a:lnTo>
                  <a:cubicBezTo>
                    <a:pt x="18" y="0"/>
                    <a:pt x="36" y="0"/>
                    <a:pt x="54" y="0"/>
                  </a:cubicBez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"/>
            <p:cNvSpPr/>
            <p:nvPr/>
          </p:nvSpPr>
          <p:spPr>
            <a:xfrm>
              <a:off x="1549237" y="2902705"/>
              <a:ext cx="37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"/>
            <p:cNvSpPr/>
            <p:nvPr/>
          </p:nvSpPr>
          <p:spPr>
            <a:xfrm>
              <a:off x="1549237" y="2903368"/>
              <a:ext cx="37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3" name="Google Shape;713;p1"/>
          <p:cNvSpPr/>
          <p:nvPr/>
        </p:nvSpPr>
        <p:spPr>
          <a:xfrm rot="-4546561">
            <a:off x="9094907" y="911235"/>
            <a:ext cx="11737" cy="8192"/>
          </a:xfrm>
          <a:custGeom>
            <a:avLst/>
            <a:gdLst/>
            <a:ahLst/>
            <a:cxnLst/>
            <a:rect l="l" t="t" r="r" b="b"/>
            <a:pathLst>
              <a:path w="341" h="238" extrusionOk="0">
                <a:moveTo>
                  <a:pt x="181" y="0"/>
                </a:moveTo>
                <a:cubicBezTo>
                  <a:pt x="80" y="0"/>
                  <a:pt x="0" y="148"/>
                  <a:pt x="104" y="222"/>
                </a:cubicBezTo>
                <a:cubicBezTo>
                  <a:pt x="121" y="233"/>
                  <a:pt x="138" y="238"/>
                  <a:pt x="155" y="238"/>
                </a:cubicBezTo>
                <a:cubicBezTo>
                  <a:pt x="250" y="238"/>
                  <a:pt x="341" y="85"/>
                  <a:pt x="249" y="23"/>
                </a:cubicBezTo>
                <a:cubicBezTo>
                  <a:pt x="226" y="7"/>
                  <a:pt x="203" y="0"/>
                  <a:pt x="181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"/>
          <p:cNvSpPr/>
          <p:nvPr/>
        </p:nvSpPr>
        <p:spPr>
          <a:xfrm rot="-4546561">
            <a:off x="9092449" y="1013040"/>
            <a:ext cx="11634" cy="8639"/>
          </a:xfrm>
          <a:custGeom>
            <a:avLst/>
            <a:gdLst/>
            <a:ahLst/>
            <a:cxnLst/>
            <a:rect l="l" t="t" r="r" b="b"/>
            <a:pathLst>
              <a:path w="338" h="251" extrusionOk="0">
                <a:moveTo>
                  <a:pt x="186" y="1"/>
                </a:moveTo>
                <a:cubicBezTo>
                  <a:pt x="83" y="1"/>
                  <a:pt x="0" y="161"/>
                  <a:pt x="105" y="221"/>
                </a:cubicBezTo>
                <a:cubicBezTo>
                  <a:pt x="130" y="242"/>
                  <a:pt x="154" y="251"/>
                  <a:pt x="177" y="251"/>
                </a:cubicBezTo>
                <a:cubicBezTo>
                  <a:pt x="272" y="251"/>
                  <a:pt x="337" y="95"/>
                  <a:pt x="250" y="22"/>
                </a:cubicBezTo>
                <a:cubicBezTo>
                  <a:pt x="229" y="7"/>
                  <a:pt x="207" y="1"/>
                  <a:pt x="186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"/>
          <p:cNvSpPr/>
          <p:nvPr/>
        </p:nvSpPr>
        <p:spPr>
          <a:xfrm rot="-4546561">
            <a:off x="9162106" y="990469"/>
            <a:ext cx="11703" cy="8433"/>
          </a:xfrm>
          <a:custGeom>
            <a:avLst/>
            <a:gdLst/>
            <a:ahLst/>
            <a:cxnLst/>
            <a:rect l="l" t="t" r="r" b="b"/>
            <a:pathLst>
              <a:path w="340" h="245" extrusionOk="0">
                <a:moveTo>
                  <a:pt x="175" y="1"/>
                </a:moveTo>
                <a:cubicBezTo>
                  <a:pt x="83" y="1"/>
                  <a:pt x="1" y="148"/>
                  <a:pt x="90" y="223"/>
                </a:cubicBezTo>
                <a:cubicBezTo>
                  <a:pt x="111" y="238"/>
                  <a:pt x="133" y="244"/>
                  <a:pt x="154" y="244"/>
                </a:cubicBezTo>
                <a:cubicBezTo>
                  <a:pt x="257" y="244"/>
                  <a:pt x="340" y="84"/>
                  <a:pt x="234" y="24"/>
                </a:cubicBezTo>
                <a:cubicBezTo>
                  <a:pt x="215" y="8"/>
                  <a:pt x="195" y="1"/>
                  <a:pt x="175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"/>
          <p:cNvSpPr/>
          <p:nvPr/>
        </p:nvSpPr>
        <p:spPr>
          <a:xfrm rot="-4546561">
            <a:off x="8999795" y="923568"/>
            <a:ext cx="11875" cy="8571"/>
          </a:xfrm>
          <a:custGeom>
            <a:avLst/>
            <a:gdLst/>
            <a:ahLst/>
            <a:cxnLst/>
            <a:rect l="l" t="t" r="r" b="b"/>
            <a:pathLst>
              <a:path w="345" h="249" extrusionOk="0">
                <a:moveTo>
                  <a:pt x="196" y="1"/>
                </a:moveTo>
                <a:cubicBezTo>
                  <a:pt x="89" y="1"/>
                  <a:pt x="1" y="156"/>
                  <a:pt x="108" y="233"/>
                </a:cubicBezTo>
                <a:cubicBezTo>
                  <a:pt x="127" y="244"/>
                  <a:pt x="146" y="249"/>
                  <a:pt x="164" y="249"/>
                </a:cubicBezTo>
                <a:cubicBezTo>
                  <a:pt x="267" y="249"/>
                  <a:pt x="345" y="93"/>
                  <a:pt x="253" y="16"/>
                </a:cubicBezTo>
                <a:cubicBezTo>
                  <a:pt x="234" y="6"/>
                  <a:pt x="215" y="1"/>
                  <a:pt x="196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"/>
          <p:cNvSpPr/>
          <p:nvPr/>
        </p:nvSpPr>
        <p:spPr>
          <a:xfrm rot="-4546561">
            <a:off x="9037215" y="982535"/>
            <a:ext cx="11668" cy="8467"/>
          </a:xfrm>
          <a:custGeom>
            <a:avLst/>
            <a:gdLst/>
            <a:ahLst/>
            <a:cxnLst/>
            <a:rect l="l" t="t" r="r" b="b"/>
            <a:pathLst>
              <a:path w="339" h="246" extrusionOk="0">
                <a:moveTo>
                  <a:pt x="175" y="1"/>
                </a:moveTo>
                <a:cubicBezTo>
                  <a:pt x="83" y="1"/>
                  <a:pt x="1" y="148"/>
                  <a:pt x="90" y="223"/>
                </a:cubicBezTo>
                <a:cubicBezTo>
                  <a:pt x="112" y="239"/>
                  <a:pt x="135" y="246"/>
                  <a:pt x="157" y="246"/>
                </a:cubicBezTo>
                <a:cubicBezTo>
                  <a:pt x="259" y="246"/>
                  <a:pt x="338" y="98"/>
                  <a:pt x="234" y="24"/>
                </a:cubicBezTo>
                <a:cubicBezTo>
                  <a:pt x="215" y="8"/>
                  <a:pt x="195" y="1"/>
                  <a:pt x="175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"/>
          <p:cNvSpPr/>
          <p:nvPr/>
        </p:nvSpPr>
        <p:spPr>
          <a:xfrm rot="-4546561">
            <a:off x="9106233" y="969594"/>
            <a:ext cx="12219" cy="8399"/>
          </a:xfrm>
          <a:custGeom>
            <a:avLst/>
            <a:gdLst/>
            <a:ahLst/>
            <a:cxnLst/>
            <a:rect l="l" t="t" r="r" b="b"/>
            <a:pathLst>
              <a:path w="355" h="244" extrusionOk="0">
                <a:moveTo>
                  <a:pt x="181" y="1"/>
                </a:moveTo>
                <a:cubicBezTo>
                  <a:pt x="80" y="1"/>
                  <a:pt x="1" y="148"/>
                  <a:pt x="105" y="222"/>
                </a:cubicBezTo>
                <a:cubicBezTo>
                  <a:pt x="126" y="237"/>
                  <a:pt x="147" y="244"/>
                  <a:pt x="168" y="244"/>
                </a:cubicBezTo>
                <a:cubicBezTo>
                  <a:pt x="272" y="244"/>
                  <a:pt x="354" y="84"/>
                  <a:pt x="249" y="24"/>
                </a:cubicBezTo>
                <a:cubicBezTo>
                  <a:pt x="226" y="8"/>
                  <a:pt x="203" y="1"/>
                  <a:pt x="181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"/>
          <p:cNvSpPr/>
          <p:nvPr/>
        </p:nvSpPr>
        <p:spPr>
          <a:xfrm rot="-4546561">
            <a:off x="9094529" y="1070142"/>
            <a:ext cx="11634" cy="8467"/>
          </a:xfrm>
          <a:custGeom>
            <a:avLst/>
            <a:gdLst/>
            <a:ahLst/>
            <a:cxnLst/>
            <a:rect l="l" t="t" r="r" b="b"/>
            <a:pathLst>
              <a:path w="338" h="246" extrusionOk="0">
                <a:moveTo>
                  <a:pt x="174" y="1"/>
                </a:moveTo>
                <a:cubicBezTo>
                  <a:pt x="82" y="1"/>
                  <a:pt x="0" y="148"/>
                  <a:pt x="89" y="222"/>
                </a:cubicBezTo>
                <a:cubicBezTo>
                  <a:pt x="112" y="239"/>
                  <a:pt x="135" y="245"/>
                  <a:pt x="157" y="245"/>
                </a:cubicBezTo>
                <a:cubicBezTo>
                  <a:pt x="259" y="245"/>
                  <a:pt x="338" y="98"/>
                  <a:pt x="234" y="24"/>
                </a:cubicBezTo>
                <a:cubicBezTo>
                  <a:pt x="215" y="8"/>
                  <a:pt x="194" y="1"/>
                  <a:pt x="174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"/>
          <p:cNvSpPr/>
          <p:nvPr/>
        </p:nvSpPr>
        <p:spPr>
          <a:xfrm rot="-4546561">
            <a:off x="9144597" y="1059751"/>
            <a:ext cx="11634" cy="8467"/>
          </a:xfrm>
          <a:custGeom>
            <a:avLst/>
            <a:gdLst/>
            <a:ahLst/>
            <a:cxnLst/>
            <a:rect l="l" t="t" r="r" b="b"/>
            <a:pathLst>
              <a:path w="338" h="246" extrusionOk="0">
                <a:moveTo>
                  <a:pt x="174" y="1"/>
                </a:moveTo>
                <a:cubicBezTo>
                  <a:pt x="82" y="1"/>
                  <a:pt x="0" y="148"/>
                  <a:pt x="90" y="223"/>
                </a:cubicBezTo>
                <a:cubicBezTo>
                  <a:pt x="112" y="239"/>
                  <a:pt x="135" y="246"/>
                  <a:pt x="157" y="246"/>
                </a:cubicBezTo>
                <a:cubicBezTo>
                  <a:pt x="259" y="246"/>
                  <a:pt x="338" y="98"/>
                  <a:pt x="234" y="24"/>
                </a:cubicBezTo>
                <a:cubicBezTo>
                  <a:pt x="215" y="8"/>
                  <a:pt x="194" y="1"/>
                  <a:pt x="174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"/>
          <p:cNvSpPr/>
          <p:nvPr/>
        </p:nvSpPr>
        <p:spPr>
          <a:xfrm rot="-4546561">
            <a:off x="9205510" y="1067375"/>
            <a:ext cx="11634" cy="8467"/>
          </a:xfrm>
          <a:custGeom>
            <a:avLst/>
            <a:gdLst/>
            <a:ahLst/>
            <a:cxnLst/>
            <a:rect l="l" t="t" r="r" b="b"/>
            <a:pathLst>
              <a:path w="338" h="246" extrusionOk="0">
                <a:moveTo>
                  <a:pt x="181" y="0"/>
                </a:moveTo>
                <a:cubicBezTo>
                  <a:pt x="79" y="0"/>
                  <a:pt x="0" y="148"/>
                  <a:pt x="104" y="222"/>
                </a:cubicBezTo>
                <a:cubicBezTo>
                  <a:pt x="127" y="238"/>
                  <a:pt x="149" y="245"/>
                  <a:pt x="170" y="245"/>
                </a:cubicBezTo>
                <a:cubicBezTo>
                  <a:pt x="268" y="245"/>
                  <a:pt x="338" y="98"/>
                  <a:pt x="249" y="23"/>
                </a:cubicBezTo>
                <a:cubicBezTo>
                  <a:pt x="226" y="7"/>
                  <a:pt x="203" y="0"/>
                  <a:pt x="181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"/>
          <p:cNvSpPr/>
          <p:nvPr/>
        </p:nvSpPr>
        <p:spPr>
          <a:xfrm rot="-4546561">
            <a:off x="9228478" y="1034188"/>
            <a:ext cx="11772" cy="8192"/>
          </a:xfrm>
          <a:custGeom>
            <a:avLst/>
            <a:gdLst/>
            <a:ahLst/>
            <a:cxnLst/>
            <a:rect l="l" t="t" r="r" b="b"/>
            <a:pathLst>
              <a:path w="342" h="238" extrusionOk="0">
                <a:moveTo>
                  <a:pt x="181" y="1"/>
                </a:moveTo>
                <a:cubicBezTo>
                  <a:pt x="80" y="1"/>
                  <a:pt x="1" y="148"/>
                  <a:pt x="105" y="222"/>
                </a:cubicBezTo>
                <a:cubicBezTo>
                  <a:pt x="121" y="233"/>
                  <a:pt x="138" y="238"/>
                  <a:pt x="155" y="238"/>
                </a:cubicBezTo>
                <a:cubicBezTo>
                  <a:pt x="251" y="238"/>
                  <a:pt x="341" y="85"/>
                  <a:pt x="249" y="24"/>
                </a:cubicBezTo>
                <a:cubicBezTo>
                  <a:pt x="227" y="8"/>
                  <a:pt x="203" y="1"/>
                  <a:pt x="181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"/>
          <p:cNvSpPr/>
          <p:nvPr/>
        </p:nvSpPr>
        <p:spPr>
          <a:xfrm rot="-4546561">
            <a:off x="9283020" y="1074020"/>
            <a:ext cx="12185" cy="8399"/>
          </a:xfrm>
          <a:custGeom>
            <a:avLst/>
            <a:gdLst/>
            <a:ahLst/>
            <a:cxnLst/>
            <a:rect l="l" t="t" r="r" b="b"/>
            <a:pathLst>
              <a:path w="354" h="244" extrusionOk="0">
                <a:moveTo>
                  <a:pt x="181" y="0"/>
                </a:moveTo>
                <a:cubicBezTo>
                  <a:pt x="80" y="0"/>
                  <a:pt x="0" y="148"/>
                  <a:pt x="104" y="222"/>
                </a:cubicBezTo>
                <a:cubicBezTo>
                  <a:pt x="126" y="237"/>
                  <a:pt x="147" y="244"/>
                  <a:pt x="168" y="244"/>
                </a:cubicBezTo>
                <a:cubicBezTo>
                  <a:pt x="272" y="244"/>
                  <a:pt x="354" y="83"/>
                  <a:pt x="249" y="23"/>
                </a:cubicBezTo>
                <a:cubicBezTo>
                  <a:pt x="226" y="7"/>
                  <a:pt x="203" y="0"/>
                  <a:pt x="181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"/>
          <p:cNvSpPr/>
          <p:nvPr/>
        </p:nvSpPr>
        <p:spPr>
          <a:xfrm rot="-4546561">
            <a:off x="9313207" y="1039544"/>
            <a:ext cx="11634" cy="8433"/>
          </a:xfrm>
          <a:custGeom>
            <a:avLst/>
            <a:gdLst/>
            <a:ahLst/>
            <a:cxnLst/>
            <a:rect l="l" t="t" r="r" b="b"/>
            <a:pathLst>
              <a:path w="338" h="245" extrusionOk="0">
                <a:moveTo>
                  <a:pt x="181" y="0"/>
                </a:moveTo>
                <a:cubicBezTo>
                  <a:pt x="79" y="0"/>
                  <a:pt x="0" y="148"/>
                  <a:pt x="104" y="222"/>
                </a:cubicBezTo>
                <a:cubicBezTo>
                  <a:pt x="123" y="238"/>
                  <a:pt x="144" y="245"/>
                  <a:pt x="164" y="245"/>
                </a:cubicBezTo>
                <a:cubicBezTo>
                  <a:pt x="256" y="245"/>
                  <a:pt x="338" y="97"/>
                  <a:pt x="248" y="23"/>
                </a:cubicBezTo>
                <a:cubicBezTo>
                  <a:pt x="226" y="7"/>
                  <a:pt x="203" y="0"/>
                  <a:pt x="181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"/>
          <p:cNvSpPr/>
          <p:nvPr/>
        </p:nvSpPr>
        <p:spPr>
          <a:xfrm rot="-4546561">
            <a:off x="9284710" y="981513"/>
            <a:ext cx="12185" cy="8433"/>
          </a:xfrm>
          <a:custGeom>
            <a:avLst/>
            <a:gdLst/>
            <a:ahLst/>
            <a:cxnLst/>
            <a:rect l="l" t="t" r="r" b="b"/>
            <a:pathLst>
              <a:path w="354" h="245" extrusionOk="0">
                <a:moveTo>
                  <a:pt x="186" y="1"/>
                </a:moveTo>
                <a:cubicBezTo>
                  <a:pt x="83" y="1"/>
                  <a:pt x="0" y="161"/>
                  <a:pt x="105" y="221"/>
                </a:cubicBezTo>
                <a:cubicBezTo>
                  <a:pt x="128" y="237"/>
                  <a:pt x="151" y="244"/>
                  <a:pt x="173" y="244"/>
                </a:cubicBezTo>
                <a:cubicBezTo>
                  <a:pt x="275" y="244"/>
                  <a:pt x="354" y="97"/>
                  <a:pt x="250" y="22"/>
                </a:cubicBezTo>
                <a:cubicBezTo>
                  <a:pt x="229" y="7"/>
                  <a:pt x="207" y="1"/>
                  <a:pt x="186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"/>
          <p:cNvSpPr/>
          <p:nvPr/>
        </p:nvSpPr>
        <p:spPr>
          <a:xfrm rot="-4546561">
            <a:off x="9310485" y="941573"/>
            <a:ext cx="11668" cy="8399"/>
          </a:xfrm>
          <a:custGeom>
            <a:avLst/>
            <a:gdLst/>
            <a:ahLst/>
            <a:cxnLst/>
            <a:rect l="l" t="t" r="r" b="b"/>
            <a:pathLst>
              <a:path w="339" h="244" extrusionOk="0">
                <a:moveTo>
                  <a:pt x="179" y="0"/>
                </a:moveTo>
                <a:cubicBezTo>
                  <a:pt x="85" y="0"/>
                  <a:pt x="0" y="160"/>
                  <a:pt x="90" y="220"/>
                </a:cubicBezTo>
                <a:cubicBezTo>
                  <a:pt x="113" y="236"/>
                  <a:pt x="136" y="243"/>
                  <a:pt x="158" y="243"/>
                </a:cubicBezTo>
                <a:cubicBezTo>
                  <a:pt x="260" y="243"/>
                  <a:pt x="339" y="96"/>
                  <a:pt x="235" y="22"/>
                </a:cubicBezTo>
                <a:cubicBezTo>
                  <a:pt x="217" y="7"/>
                  <a:pt x="198" y="0"/>
                  <a:pt x="179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"/>
          <p:cNvSpPr/>
          <p:nvPr/>
        </p:nvSpPr>
        <p:spPr>
          <a:xfrm rot="-4546561">
            <a:off x="9240668" y="919205"/>
            <a:ext cx="11875" cy="8571"/>
          </a:xfrm>
          <a:custGeom>
            <a:avLst/>
            <a:gdLst/>
            <a:ahLst/>
            <a:cxnLst/>
            <a:rect l="l" t="t" r="r" b="b"/>
            <a:pathLst>
              <a:path w="345" h="249" extrusionOk="0">
                <a:moveTo>
                  <a:pt x="196" y="1"/>
                </a:moveTo>
                <a:cubicBezTo>
                  <a:pt x="89" y="1"/>
                  <a:pt x="0" y="156"/>
                  <a:pt x="108" y="233"/>
                </a:cubicBezTo>
                <a:cubicBezTo>
                  <a:pt x="124" y="244"/>
                  <a:pt x="141" y="248"/>
                  <a:pt x="158" y="248"/>
                </a:cubicBezTo>
                <a:cubicBezTo>
                  <a:pt x="254" y="248"/>
                  <a:pt x="345" y="93"/>
                  <a:pt x="252" y="16"/>
                </a:cubicBezTo>
                <a:cubicBezTo>
                  <a:pt x="234" y="5"/>
                  <a:pt x="214" y="1"/>
                  <a:pt x="196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"/>
          <p:cNvSpPr txBox="1"/>
          <p:nvPr/>
        </p:nvSpPr>
        <p:spPr>
          <a:xfrm>
            <a:off x="5134960" y="3450341"/>
            <a:ext cx="29859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" sz="1600" b="1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Hu, Kaitian</a:t>
            </a:r>
            <a:endParaRPr lang="zh-CN" altLang="en-US" sz="1600" b="1">
              <a:solidFill>
                <a:schemeClr val="accent5"/>
              </a:solidFill>
              <a:latin typeface="Manrope"/>
              <a:ea typeface="Manrope"/>
              <a:cs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Li, </a:t>
            </a:r>
            <a:r>
              <a:rPr lang="en" sz="1600" b="1" err="1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Yiqi</a:t>
            </a:r>
            <a:endParaRPr sz="1600" b="1" err="1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Zeng, Jing</a:t>
            </a:r>
            <a:endParaRPr sz="1600" b="1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Zhang, </a:t>
            </a:r>
            <a:r>
              <a:rPr lang="en" sz="1600" b="1" err="1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Yachen</a:t>
            </a:r>
            <a:endParaRPr sz="1600" b="1" err="1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Zheng, Dongdong</a:t>
            </a:r>
            <a:endParaRPr sz="1600" b="1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723cfe97a0_1_29"/>
          <p:cNvSpPr txBox="1">
            <a:spLocks noGrp="1"/>
          </p:cNvSpPr>
          <p:nvPr>
            <p:ph type="title"/>
          </p:nvPr>
        </p:nvSpPr>
        <p:spPr>
          <a:xfrm>
            <a:off x="160000" y="0"/>
            <a:ext cx="84378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Gender distribution across each disease </a:t>
            </a:r>
            <a:endParaRPr sz="3500"/>
          </a:p>
        </p:txBody>
      </p:sp>
      <p:grpSp>
        <p:nvGrpSpPr>
          <p:cNvPr id="988" name="Google Shape;988;g1723cfe97a0_1_29"/>
          <p:cNvGrpSpPr/>
          <p:nvPr/>
        </p:nvGrpSpPr>
        <p:grpSpPr>
          <a:xfrm>
            <a:off x="7252150" y="742213"/>
            <a:ext cx="1143901" cy="421851"/>
            <a:chOff x="2792825" y="4450750"/>
            <a:chExt cx="1143901" cy="421851"/>
          </a:xfrm>
        </p:grpSpPr>
        <p:sp>
          <p:nvSpPr>
            <p:cNvPr id="989" name="Google Shape;989;g1723cfe97a0_1_29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g1723cfe97a0_1_29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g1723cfe97a0_1_29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g1723cfe97a0_1_29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3" name="Google Shape;993;g1723cfe97a0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00" y="736438"/>
            <a:ext cx="2825154" cy="17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g1723cfe97a0_1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928" y="668838"/>
            <a:ext cx="2932048" cy="18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g1723cfe97a0_1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970" y="678987"/>
            <a:ext cx="3000205" cy="18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g1723cfe97a0_1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8913" y="2674725"/>
            <a:ext cx="3201126" cy="20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g1723cfe97a0_1_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9827" y="2674725"/>
            <a:ext cx="3201161" cy="20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11"/>
          <p:cNvGrpSpPr/>
          <p:nvPr/>
        </p:nvGrpSpPr>
        <p:grpSpPr>
          <a:xfrm>
            <a:off x="376561" y="1037856"/>
            <a:ext cx="1725556" cy="2481569"/>
            <a:chOff x="2958850" y="-160725"/>
            <a:chExt cx="1175607" cy="1690673"/>
          </a:xfrm>
        </p:grpSpPr>
        <p:sp>
          <p:nvSpPr>
            <p:cNvPr id="1003" name="Google Shape;1003;p11"/>
            <p:cNvSpPr/>
            <p:nvPr/>
          </p:nvSpPr>
          <p:spPr>
            <a:xfrm>
              <a:off x="2958850" y="-160725"/>
              <a:ext cx="1175607" cy="1690673"/>
            </a:xfrm>
            <a:custGeom>
              <a:avLst/>
              <a:gdLst/>
              <a:ahLst/>
              <a:cxnLst/>
              <a:rect l="l" t="t" r="r" b="b"/>
              <a:pathLst>
                <a:path w="6174" h="8879" fill="none" extrusionOk="0">
                  <a:moveTo>
                    <a:pt x="1" y="0"/>
                  </a:moveTo>
                  <a:lnTo>
                    <a:pt x="6173" y="0"/>
                  </a:lnTo>
                  <a:lnTo>
                    <a:pt x="6173" y="8879"/>
                  </a:lnTo>
                  <a:lnTo>
                    <a:pt x="1" y="887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3056531" y="-60377"/>
              <a:ext cx="981386" cy="1489787"/>
            </a:xfrm>
            <a:custGeom>
              <a:avLst/>
              <a:gdLst/>
              <a:ahLst/>
              <a:cxnLst/>
              <a:rect l="l" t="t" r="r" b="b"/>
              <a:pathLst>
                <a:path w="5154" h="7824" fill="none" extrusionOk="0">
                  <a:moveTo>
                    <a:pt x="0" y="1"/>
                  </a:moveTo>
                  <a:lnTo>
                    <a:pt x="5153" y="1"/>
                  </a:lnTo>
                  <a:lnTo>
                    <a:pt x="5153" y="7824"/>
                  </a:lnTo>
                  <a:lnTo>
                    <a:pt x="0" y="782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3260462" y="233239"/>
              <a:ext cx="570476" cy="884847"/>
            </a:xfrm>
            <a:custGeom>
              <a:avLst/>
              <a:gdLst/>
              <a:ahLst/>
              <a:cxnLst/>
              <a:rect l="l" t="t" r="r" b="b"/>
              <a:pathLst>
                <a:path w="2996" h="4647" fill="none" extrusionOk="0">
                  <a:moveTo>
                    <a:pt x="2872" y="1568"/>
                  </a:moveTo>
                  <a:cubicBezTo>
                    <a:pt x="2815" y="1382"/>
                    <a:pt x="2706" y="1222"/>
                    <a:pt x="2566" y="1093"/>
                  </a:cubicBezTo>
                  <a:cubicBezTo>
                    <a:pt x="2644" y="761"/>
                    <a:pt x="2711" y="430"/>
                    <a:pt x="2763" y="99"/>
                  </a:cubicBezTo>
                  <a:cubicBezTo>
                    <a:pt x="2665" y="58"/>
                    <a:pt x="2561" y="27"/>
                    <a:pt x="2453" y="1"/>
                  </a:cubicBezTo>
                  <a:cubicBezTo>
                    <a:pt x="2344" y="249"/>
                    <a:pt x="2209" y="482"/>
                    <a:pt x="2054" y="699"/>
                  </a:cubicBezTo>
                  <a:cubicBezTo>
                    <a:pt x="1971" y="513"/>
                    <a:pt x="1873" y="332"/>
                    <a:pt x="1764" y="156"/>
                  </a:cubicBezTo>
                  <a:cubicBezTo>
                    <a:pt x="1671" y="166"/>
                    <a:pt x="1578" y="197"/>
                    <a:pt x="1490" y="244"/>
                  </a:cubicBezTo>
                  <a:cubicBezTo>
                    <a:pt x="1557" y="441"/>
                    <a:pt x="1609" y="642"/>
                    <a:pt x="1635" y="849"/>
                  </a:cubicBezTo>
                  <a:cubicBezTo>
                    <a:pt x="1594" y="849"/>
                    <a:pt x="1552" y="855"/>
                    <a:pt x="1516" y="865"/>
                  </a:cubicBezTo>
                  <a:cubicBezTo>
                    <a:pt x="1226" y="917"/>
                    <a:pt x="931" y="932"/>
                    <a:pt x="673" y="1061"/>
                  </a:cubicBezTo>
                  <a:cubicBezTo>
                    <a:pt x="580" y="932"/>
                    <a:pt x="466" y="818"/>
                    <a:pt x="342" y="715"/>
                  </a:cubicBezTo>
                  <a:cubicBezTo>
                    <a:pt x="228" y="761"/>
                    <a:pt x="114" y="808"/>
                    <a:pt x="0" y="860"/>
                  </a:cubicBezTo>
                  <a:cubicBezTo>
                    <a:pt x="104" y="1030"/>
                    <a:pt x="207" y="1196"/>
                    <a:pt x="305" y="1367"/>
                  </a:cubicBezTo>
                  <a:cubicBezTo>
                    <a:pt x="150" y="1568"/>
                    <a:pt x="62" y="1812"/>
                    <a:pt x="57" y="2065"/>
                  </a:cubicBezTo>
                  <a:cubicBezTo>
                    <a:pt x="47" y="2676"/>
                    <a:pt x="512" y="3193"/>
                    <a:pt x="673" y="3783"/>
                  </a:cubicBezTo>
                  <a:cubicBezTo>
                    <a:pt x="740" y="4011"/>
                    <a:pt x="766" y="4264"/>
                    <a:pt x="931" y="4435"/>
                  </a:cubicBezTo>
                  <a:cubicBezTo>
                    <a:pt x="1138" y="4647"/>
                    <a:pt x="1495" y="4642"/>
                    <a:pt x="1749" y="4502"/>
                  </a:cubicBezTo>
                  <a:cubicBezTo>
                    <a:pt x="2008" y="4357"/>
                    <a:pt x="2184" y="4109"/>
                    <a:pt x="2344" y="3861"/>
                  </a:cubicBezTo>
                  <a:cubicBezTo>
                    <a:pt x="2566" y="3524"/>
                    <a:pt x="2742" y="3157"/>
                    <a:pt x="2866" y="2769"/>
                  </a:cubicBezTo>
                  <a:cubicBezTo>
                    <a:pt x="2975" y="2376"/>
                    <a:pt x="2996" y="1951"/>
                    <a:pt x="2872" y="156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3171730" y="1207581"/>
              <a:ext cx="231732" cy="190"/>
            </a:xfrm>
            <a:custGeom>
              <a:avLst/>
              <a:gdLst/>
              <a:ahLst/>
              <a:cxnLst/>
              <a:rect l="l" t="t" r="r" b="b"/>
              <a:pathLst>
                <a:path w="1217" h="1" fill="none" extrusionOk="0">
                  <a:moveTo>
                    <a:pt x="0" y="1"/>
                  </a:moveTo>
                  <a:lnTo>
                    <a:pt x="1216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3171730" y="1268704"/>
              <a:ext cx="231732" cy="190"/>
            </a:xfrm>
            <a:custGeom>
              <a:avLst/>
              <a:gdLst/>
              <a:ahLst/>
              <a:cxnLst/>
              <a:rect l="l" t="t" r="r" b="b"/>
              <a:pathLst>
                <a:path w="1217" h="1" fill="none" extrusionOk="0">
                  <a:moveTo>
                    <a:pt x="0" y="1"/>
                  </a:moveTo>
                  <a:lnTo>
                    <a:pt x="1216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3171730" y="1328874"/>
              <a:ext cx="231732" cy="190"/>
            </a:xfrm>
            <a:custGeom>
              <a:avLst/>
              <a:gdLst/>
              <a:ahLst/>
              <a:cxnLst/>
              <a:rect l="l" t="t" r="r" b="b"/>
              <a:pathLst>
                <a:path w="1217" h="1" fill="none" extrusionOk="0">
                  <a:moveTo>
                    <a:pt x="0" y="0"/>
                  </a:moveTo>
                  <a:lnTo>
                    <a:pt x="1216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3728302" y="-1159"/>
              <a:ext cx="212120" cy="190"/>
            </a:xfrm>
            <a:custGeom>
              <a:avLst/>
              <a:gdLst/>
              <a:ahLst/>
              <a:cxnLst/>
              <a:rect l="l" t="t" r="r" b="b"/>
              <a:pathLst>
                <a:path w="1114" h="1" fill="none" extrusionOk="0">
                  <a:moveTo>
                    <a:pt x="1113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3728302" y="52918"/>
              <a:ext cx="212120" cy="190"/>
            </a:xfrm>
            <a:custGeom>
              <a:avLst/>
              <a:gdLst/>
              <a:ahLst/>
              <a:cxnLst/>
              <a:rect l="l" t="t" r="r" b="b"/>
              <a:pathLst>
                <a:path w="1114" h="1" fill="none" extrusionOk="0">
                  <a:moveTo>
                    <a:pt x="1113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3420026" y="464781"/>
              <a:ext cx="291712" cy="360832"/>
            </a:xfrm>
            <a:custGeom>
              <a:avLst/>
              <a:gdLst/>
              <a:ahLst/>
              <a:cxnLst/>
              <a:rect l="l" t="t" r="r" b="b"/>
              <a:pathLst>
                <a:path w="1532" h="1895" fill="none" extrusionOk="0">
                  <a:moveTo>
                    <a:pt x="1532" y="1"/>
                  </a:moveTo>
                  <a:cubicBezTo>
                    <a:pt x="632" y="156"/>
                    <a:pt x="0" y="984"/>
                    <a:pt x="93" y="1894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2" name="Google Shape;1012;p11"/>
          <p:cNvSpPr txBox="1">
            <a:spLocks noGrp="1"/>
          </p:cNvSpPr>
          <p:nvPr>
            <p:ph type="title"/>
          </p:nvPr>
        </p:nvSpPr>
        <p:spPr>
          <a:xfrm>
            <a:off x="4270725" y="2005100"/>
            <a:ext cx="3215700" cy="17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800"/>
              <a:t>Modeling</a:t>
            </a:r>
            <a:endParaRPr sz="4800"/>
          </a:p>
        </p:txBody>
      </p:sp>
      <p:grpSp>
        <p:nvGrpSpPr>
          <p:cNvPr id="1013" name="Google Shape;1013;p11"/>
          <p:cNvGrpSpPr/>
          <p:nvPr/>
        </p:nvGrpSpPr>
        <p:grpSpPr>
          <a:xfrm>
            <a:off x="767624" y="692700"/>
            <a:ext cx="2618651" cy="4081275"/>
            <a:chOff x="767599" y="653350"/>
            <a:chExt cx="2618651" cy="4081275"/>
          </a:xfrm>
        </p:grpSpPr>
        <p:sp>
          <p:nvSpPr>
            <p:cNvPr id="1014" name="Google Shape;1014;p11"/>
            <p:cNvSpPr/>
            <p:nvPr/>
          </p:nvSpPr>
          <p:spPr>
            <a:xfrm flipH="1">
              <a:off x="1156356" y="2234078"/>
              <a:ext cx="994614" cy="1328753"/>
            </a:xfrm>
            <a:custGeom>
              <a:avLst/>
              <a:gdLst/>
              <a:ahLst/>
              <a:cxnLst/>
              <a:rect l="l" t="t" r="r" b="b"/>
              <a:pathLst>
                <a:path w="11344" h="15155" extrusionOk="0">
                  <a:moveTo>
                    <a:pt x="9136" y="1"/>
                  </a:moveTo>
                  <a:lnTo>
                    <a:pt x="3070" y="1024"/>
                  </a:lnTo>
                  <a:lnTo>
                    <a:pt x="1" y="13569"/>
                  </a:lnTo>
                  <a:cubicBezTo>
                    <a:pt x="1" y="13569"/>
                    <a:pt x="1775" y="15154"/>
                    <a:pt x="7523" y="15154"/>
                  </a:cubicBezTo>
                  <a:cubicBezTo>
                    <a:pt x="8641" y="15154"/>
                    <a:pt x="9909" y="15094"/>
                    <a:pt x="11344" y="14951"/>
                  </a:cubicBezTo>
                  <a:lnTo>
                    <a:pt x="9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1"/>
            <p:cNvSpPr/>
            <p:nvPr/>
          </p:nvSpPr>
          <p:spPr>
            <a:xfrm flipH="1">
              <a:off x="1793684" y="4301851"/>
              <a:ext cx="174741" cy="325810"/>
            </a:xfrm>
            <a:custGeom>
              <a:avLst/>
              <a:gdLst/>
              <a:ahLst/>
              <a:cxnLst/>
              <a:rect l="l" t="t" r="r" b="b"/>
              <a:pathLst>
                <a:path w="1993" h="3716" extrusionOk="0">
                  <a:moveTo>
                    <a:pt x="1867" y="0"/>
                  </a:moveTo>
                  <a:lnTo>
                    <a:pt x="1" y="54"/>
                  </a:lnTo>
                  <a:lnTo>
                    <a:pt x="234" y="3715"/>
                  </a:lnTo>
                  <a:lnTo>
                    <a:pt x="1993" y="3572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1"/>
            <p:cNvSpPr/>
            <p:nvPr/>
          </p:nvSpPr>
          <p:spPr>
            <a:xfrm flipH="1">
              <a:off x="1743268" y="4528409"/>
              <a:ext cx="492660" cy="160625"/>
            </a:xfrm>
            <a:custGeom>
              <a:avLst/>
              <a:gdLst/>
              <a:ahLst/>
              <a:cxnLst/>
              <a:rect l="l" t="t" r="r" b="b"/>
              <a:pathLst>
                <a:path w="5619" h="1832" extrusionOk="0">
                  <a:moveTo>
                    <a:pt x="3016" y="1"/>
                  </a:moveTo>
                  <a:lnTo>
                    <a:pt x="1" y="1831"/>
                  </a:lnTo>
                  <a:lnTo>
                    <a:pt x="1" y="1831"/>
                  </a:lnTo>
                  <a:lnTo>
                    <a:pt x="5618" y="1796"/>
                  </a:lnTo>
                  <a:lnTo>
                    <a:pt x="5152" y="342"/>
                  </a:lnTo>
                  <a:cubicBezTo>
                    <a:pt x="5152" y="342"/>
                    <a:pt x="4693" y="535"/>
                    <a:pt x="4169" y="535"/>
                  </a:cubicBezTo>
                  <a:cubicBezTo>
                    <a:pt x="3761" y="535"/>
                    <a:pt x="3315" y="417"/>
                    <a:pt x="3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1"/>
            <p:cNvSpPr/>
            <p:nvPr/>
          </p:nvSpPr>
          <p:spPr>
            <a:xfrm flipH="1">
              <a:off x="1744846" y="4685789"/>
              <a:ext cx="491082" cy="48836"/>
            </a:xfrm>
            <a:custGeom>
              <a:avLst/>
              <a:gdLst/>
              <a:ahLst/>
              <a:cxnLst/>
              <a:rect l="l" t="t" r="r" b="b"/>
              <a:pathLst>
                <a:path w="5601" h="557" extrusionOk="0">
                  <a:moveTo>
                    <a:pt x="5600" y="1"/>
                  </a:moveTo>
                  <a:lnTo>
                    <a:pt x="1" y="36"/>
                  </a:lnTo>
                  <a:lnTo>
                    <a:pt x="1" y="557"/>
                  </a:lnTo>
                  <a:lnTo>
                    <a:pt x="5600" y="521"/>
                  </a:lnTo>
                  <a:lnTo>
                    <a:pt x="5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1"/>
            <p:cNvSpPr/>
            <p:nvPr/>
          </p:nvSpPr>
          <p:spPr>
            <a:xfrm flipH="1">
              <a:off x="1611139" y="2476417"/>
              <a:ext cx="457940" cy="1946704"/>
            </a:xfrm>
            <a:custGeom>
              <a:avLst/>
              <a:gdLst/>
              <a:ahLst/>
              <a:cxnLst/>
              <a:rect l="l" t="t" r="r" b="b"/>
              <a:pathLst>
                <a:path w="5223" h="22203" extrusionOk="0">
                  <a:moveTo>
                    <a:pt x="5223" y="1"/>
                  </a:moveTo>
                  <a:lnTo>
                    <a:pt x="1292" y="180"/>
                  </a:lnTo>
                  <a:lnTo>
                    <a:pt x="0" y="12672"/>
                  </a:lnTo>
                  <a:lnTo>
                    <a:pt x="844" y="22202"/>
                  </a:lnTo>
                  <a:lnTo>
                    <a:pt x="3751" y="22202"/>
                  </a:lnTo>
                  <a:lnTo>
                    <a:pt x="3177" y="12887"/>
                  </a:lnTo>
                  <a:lnTo>
                    <a:pt x="5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1"/>
            <p:cNvSpPr/>
            <p:nvPr/>
          </p:nvSpPr>
          <p:spPr>
            <a:xfrm flipH="1">
              <a:off x="1129531" y="4297117"/>
              <a:ext cx="218843" cy="325810"/>
            </a:xfrm>
            <a:custGeom>
              <a:avLst/>
              <a:gdLst/>
              <a:ahLst/>
              <a:cxnLst/>
              <a:rect l="l" t="t" r="r" b="b"/>
              <a:pathLst>
                <a:path w="2496" h="3716" extrusionOk="0">
                  <a:moveTo>
                    <a:pt x="1867" y="0"/>
                  </a:moveTo>
                  <a:lnTo>
                    <a:pt x="0" y="54"/>
                  </a:lnTo>
                  <a:lnTo>
                    <a:pt x="736" y="3716"/>
                  </a:lnTo>
                  <a:lnTo>
                    <a:pt x="2495" y="3590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1"/>
            <p:cNvSpPr/>
            <p:nvPr/>
          </p:nvSpPr>
          <p:spPr>
            <a:xfrm flipH="1">
              <a:off x="1079203" y="4525252"/>
              <a:ext cx="491082" cy="159047"/>
            </a:xfrm>
            <a:custGeom>
              <a:avLst/>
              <a:gdLst/>
              <a:ahLst/>
              <a:cxnLst/>
              <a:rect l="l" t="t" r="r" b="b"/>
              <a:pathLst>
                <a:path w="5601" h="1814" extrusionOk="0">
                  <a:moveTo>
                    <a:pt x="2998" y="1"/>
                  </a:moveTo>
                  <a:lnTo>
                    <a:pt x="1" y="1814"/>
                  </a:lnTo>
                  <a:lnTo>
                    <a:pt x="5600" y="1778"/>
                  </a:lnTo>
                  <a:lnTo>
                    <a:pt x="5152" y="342"/>
                  </a:lnTo>
                  <a:cubicBezTo>
                    <a:pt x="5152" y="342"/>
                    <a:pt x="4697" y="527"/>
                    <a:pt x="4174" y="527"/>
                  </a:cubicBezTo>
                  <a:cubicBezTo>
                    <a:pt x="3761" y="527"/>
                    <a:pt x="3306" y="412"/>
                    <a:pt x="29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1"/>
            <p:cNvSpPr/>
            <p:nvPr/>
          </p:nvSpPr>
          <p:spPr>
            <a:xfrm flipH="1">
              <a:off x="1079203" y="4681054"/>
              <a:ext cx="491082" cy="48924"/>
            </a:xfrm>
            <a:custGeom>
              <a:avLst/>
              <a:gdLst/>
              <a:ahLst/>
              <a:cxnLst/>
              <a:rect l="l" t="t" r="r" b="b"/>
              <a:pathLst>
                <a:path w="5601" h="558" extrusionOk="0">
                  <a:moveTo>
                    <a:pt x="5600" y="1"/>
                  </a:moveTo>
                  <a:lnTo>
                    <a:pt x="1" y="37"/>
                  </a:lnTo>
                  <a:lnTo>
                    <a:pt x="1" y="557"/>
                  </a:lnTo>
                  <a:lnTo>
                    <a:pt x="5600" y="521"/>
                  </a:lnTo>
                  <a:lnTo>
                    <a:pt x="5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1"/>
            <p:cNvSpPr/>
            <p:nvPr/>
          </p:nvSpPr>
          <p:spPr>
            <a:xfrm flipH="1">
              <a:off x="1105943" y="2618015"/>
              <a:ext cx="618565" cy="1816064"/>
            </a:xfrm>
            <a:custGeom>
              <a:avLst/>
              <a:gdLst/>
              <a:ahLst/>
              <a:cxnLst/>
              <a:rect l="l" t="t" r="r" b="b"/>
              <a:pathLst>
                <a:path w="7055" h="20713" extrusionOk="0">
                  <a:moveTo>
                    <a:pt x="1" y="1"/>
                  </a:moveTo>
                  <a:lnTo>
                    <a:pt x="3752" y="20713"/>
                  </a:lnTo>
                  <a:lnTo>
                    <a:pt x="7054" y="20713"/>
                  </a:lnTo>
                  <a:lnTo>
                    <a:pt x="4093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1"/>
            <p:cNvSpPr/>
            <p:nvPr/>
          </p:nvSpPr>
          <p:spPr>
            <a:xfrm flipH="1">
              <a:off x="1364065" y="2462301"/>
              <a:ext cx="604361" cy="294333"/>
            </a:xfrm>
            <a:custGeom>
              <a:avLst/>
              <a:gdLst/>
              <a:ahLst/>
              <a:cxnLst/>
              <a:rect l="l" t="t" r="r" b="b"/>
              <a:pathLst>
                <a:path w="6893" h="3357" extrusionOk="0">
                  <a:moveTo>
                    <a:pt x="144" y="0"/>
                  </a:moveTo>
                  <a:lnTo>
                    <a:pt x="1" y="3356"/>
                  </a:lnTo>
                  <a:lnTo>
                    <a:pt x="6857" y="3356"/>
                  </a:lnTo>
                  <a:lnTo>
                    <a:pt x="6893" y="10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1"/>
            <p:cNvSpPr/>
            <p:nvPr/>
          </p:nvSpPr>
          <p:spPr>
            <a:xfrm flipH="1">
              <a:off x="1674006" y="2699906"/>
              <a:ext cx="115033" cy="179476"/>
            </a:xfrm>
            <a:custGeom>
              <a:avLst/>
              <a:gdLst/>
              <a:ahLst/>
              <a:cxnLst/>
              <a:rect l="l" t="t" r="r" b="b"/>
              <a:pathLst>
                <a:path w="1312" h="2047" fill="none" extrusionOk="0">
                  <a:moveTo>
                    <a:pt x="1311" y="2046"/>
                  </a:moveTo>
                  <a:lnTo>
                    <a:pt x="1006" y="539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1"/>
            <p:cNvSpPr/>
            <p:nvPr/>
          </p:nvSpPr>
          <p:spPr>
            <a:xfrm flipH="1">
              <a:off x="1249207" y="1370197"/>
              <a:ext cx="697124" cy="1111049"/>
            </a:xfrm>
            <a:custGeom>
              <a:avLst/>
              <a:gdLst/>
              <a:ahLst/>
              <a:cxnLst/>
              <a:rect l="l" t="t" r="r" b="b"/>
              <a:pathLst>
                <a:path w="7951" h="12672" extrusionOk="0">
                  <a:moveTo>
                    <a:pt x="3895" y="0"/>
                  </a:moveTo>
                  <a:cubicBezTo>
                    <a:pt x="3141" y="0"/>
                    <a:pt x="2441" y="251"/>
                    <a:pt x="1867" y="736"/>
                  </a:cubicBezTo>
                  <a:cubicBezTo>
                    <a:pt x="951" y="1526"/>
                    <a:pt x="664" y="2800"/>
                    <a:pt x="341" y="4631"/>
                  </a:cubicBezTo>
                  <a:cubicBezTo>
                    <a:pt x="0" y="6443"/>
                    <a:pt x="108" y="12564"/>
                    <a:pt x="108" y="12564"/>
                  </a:cubicBezTo>
                  <a:lnTo>
                    <a:pt x="6641" y="12671"/>
                  </a:lnTo>
                  <a:lnTo>
                    <a:pt x="7951" y="4200"/>
                  </a:lnTo>
                  <a:lnTo>
                    <a:pt x="7072" y="826"/>
                  </a:lnTo>
                  <a:lnTo>
                    <a:pt x="3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1"/>
            <p:cNvSpPr/>
            <p:nvPr/>
          </p:nvSpPr>
          <p:spPr>
            <a:xfrm flipH="1">
              <a:off x="1515134" y="1389047"/>
              <a:ext cx="283900" cy="121433"/>
            </a:xfrm>
            <a:custGeom>
              <a:avLst/>
              <a:gdLst/>
              <a:ahLst/>
              <a:cxnLst/>
              <a:rect l="l" t="t" r="r" b="b"/>
              <a:pathLst>
                <a:path w="3238" h="1385" extrusionOk="0">
                  <a:moveTo>
                    <a:pt x="3202" y="1"/>
                  </a:moveTo>
                  <a:lnTo>
                    <a:pt x="851" y="36"/>
                  </a:lnTo>
                  <a:cubicBezTo>
                    <a:pt x="851" y="36"/>
                    <a:pt x="0" y="1383"/>
                    <a:pt x="1450" y="1383"/>
                  </a:cubicBezTo>
                  <a:cubicBezTo>
                    <a:pt x="1459" y="1383"/>
                    <a:pt x="1469" y="1383"/>
                    <a:pt x="1479" y="1383"/>
                  </a:cubicBezTo>
                  <a:cubicBezTo>
                    <a:pt x="1504" y="1384"/>
                    <a:pt x="1529" y="1384"/>
                    <a:pt x="1554" y="1384"/>
                  </a:cubicBezTo>
                  <a:cubicBezTo>
                    <a:pt x="2349" y="1384"/>
                    <a:pt x="3046" y="838"/>
                    <a:pt x="3238" y="72"/>
                  </a:cubicBezTo>
                  <a:lnTo>
                    <a:pt x="3202" y="1"/>
                  </a:lnTo>
                  <a:close/>
                </a:path>
              </a:pathLst>
            </a:custGeom>
            <a:solidFill>
              <a:srgbClr val="8B4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1"/>
            <p:cNvSpPr/>
            <p:nvPr/>
          </p:nvSpPr>
          <p:spPr>
            <a:xfrm flipH="1">
              <a:off x="2467131" y="1570013"/>
              <a:ext cx="220421" cy="280217"/>
            </a:xfrm>
            <a:custGeom>
              <a:avLst/>
              <a:gdLst/>
              <a:ahLst/>
              <a:cxnLst/>
              <a:rect l="l" t="t" r="r" b="b"/>
              <a:pathLst>
                <a:path w="2514" h="3196" extrusionOk="0">
                  <a:moveTo>
                    <a:pt x="790" y="1"/>
                  </a:moveTo>
                  <a:lnTo>
                    <a:pt x="1" y="1149"/>
                  </a:lnTo>
                  <a:lnTo>
                    <a:pt x="2513" y="3195"/>
                  </a:lnTo>
                  <a:lnTo>
                    <a:pt x="2513" y="114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B4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1"/>
            <p:cNvSpPr/>
            <p:nvPr/>
          </p:nvSpPr>
          <p:spPr>
            <a:xfrm flipH="1">
              <a:off x="2611886" y="1419384"/>
              <a:ext cx="166938" cy="150718"/>
            </a:xfrm>
            <a:custGeom>
              <a:avLst/>
              <a:gdLst/>
              <a:ahLst/>
              <a:cxnLst/>
              <a:rect l="l" t="t" r="r" b="b"/>
              <a:pathLst>
                <a:path w="1904" h="1719" extrusionOk="0">
                  <a:moveTo>
                    <a:pt x="735" y="0"/>
                  </a:moveTo>
                  <a:cubicBezTo>
                    <a:pt x="474" y="0"/>
                    <a:pt x="207" y="114"/>
                    <a:pt x="1" y="408"/>
                  </a:cubicBezTo>
                  <a:lnTo>
                    <a:pt x="342" y="337"/>
                  </a:lnTo>
                  <a:lnTo>
                    <a:pt x="1831" y="1719"/>
                  </a:lnTo>
                  <a:cubicBezTo>
                    <a:pt x="1903" y="1306"/>
                    <a:pt x="1831" y="875"/>
                    <a:pt x="1634" y="498"/>
                  </a:cubicBezTo>
                  <a:cubicBezTo>
                    <a:pt x="1475" y="234"/>
                    <a:pt x="1111" y="0"/>
                    <a:pt x="735" y="0"/>
                  </a:cubicBezTo>
                  <a:close/>
                </a:path>
              </a:pathLst>
            </a:custGeom>
            <a:solidFill>
              <a:srgbClr val="8B4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1"/>
            <p:cNvSpPr/>
            <p:nvPr/>
          </p:nvSpPr>
          <p:spPr>
            <a:xfrm flipH="1">
              <a:off x="2618198" y="1447528"/>
              <a:ext cx="265751" cy="227611"/>
            </a:xfrm>
            <a:custGeom>
              <a:avLst/>
              <a:gdLst/>
              <a:ahLst/>
              <a:cxnLst/>
              <a:rect l="l" t="t" r="r" b="b"/>
              <a:pathLst>
                <a:path w="3031" h="2596" extrusionOk="0">
                  <a:moveTo>
                    <a:pt x="1616" y="1"/>
                  </a:moveTo>
                  <a:cubicBezTo>
                    <a:pt x="1103" y="1"/>
                    <a:pt x="427" y="126"/>
                    <a:pt x="248" y="590"/>
                  </a:cubicBezTo>
                  <a:cubicBezTo>
                    <a:pt x="0" y="1235"/>
                    <a:pt x="224" y="2595"/>
                    <a:pt x="1805" y="2595"/>
                  </a:cubicBezTo>
                  <a:cubicBezTo>
                    <a:pt x="1940" y="2595"/>
                    <a:pt x="2085" y="2585"/>
                    <a:pt x="2241" y="2564"/>
                  </a:cubicBezTo>
                  <a:lnTo>
                    <a:pt x="3030" y="1398"/>
                  </a:lnTo>
                  <a:lnTo>
                    <a:pt x="2187" y="69"/>
                  </a:lnTo>
                  <a:cubicBezTo>
                    <a:pt x="2096" y="33"/>
                    <a:pt x="1877" y="1"/>
                    <a:pt x="1616" y="1"/>
                  </a:cubicBezTo>
                  <a:close/>
                </a:path>
              </a:pathLst>
            </a:custGeom>
            <a:solidFill>
              <a:srgbClr val="8B4D0C"/>
            </a:solidFill>
            <a:ln w="9525" cap="flat" cmpd="sng">
              <a:solidFill>
                <a:srgbClr val="8B4D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1"/>
            <p:cNvSpPr/>
            <p:nvPr/>
          </p:nvSpPr>
          <p:spPr>
            <a:xfrm flipH="1">
              <a:off x="2577337" y="1047546"/>
              <a:ext cx="808913" cy="522558"/>
            </a:xfrm>
            <a:custGeom>
              <a:avLst/>
              <a:gdLst/>
              <a:ahLst/>
              <a:cxnLst/>
              <a:rect l="l" t="t" r="r" b="b"/>
              <a:pathLst>
                <a:path w="9226" h="5960" fill="none" extrusionOk="0">
                  <a:moveTo>
                    <a:pt x="9226" y="5960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17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1"/>
            <p:cNvSpPr/>
            <p:nvPr/>
          </p:nvSpPr>
          <p:spPr>
            <a:xfrm flipH="1">
              <a:off x="2073722" y="1570013"/>
              <a:ext cx="632681" cy="513089"/>
            </a:xfrm>
            <a:custGeom>
              <a:avLst/>
              <a:gdLst/>
              <a:ahLst/>
              <a:cxnLst/>
              <a:rect l="l" t="t" r="r" b="b"/>
              <a:pathLst>
                <a:path w="7216" h="5852" extrusionOk="0">
                  <a:moveTo>
                    <a:pt x="1921" y="1"/>
                  </a:moveTo>
                  <a:lnTo>
                    <a:pt x="0" y="2226"/>
                  </a:lnTo>
                  <a:lnTo>
                    <a:pt x="4254" y="5475"/>
                  </a:lnTo>
                  <a:cubicBezTo>
                    <a:pt x="4614" y="5730"/>
                    <a:pt x="5027" y="5852"/>
                    <a:pt x="5434" y="5852"/>
                  </a:cubicBezTo>
                  <a:cubicBezTo>
                    <a:pt x="6144" y="5852"/>
                    <a:pt x="6839" y="5483"/>
                    <a:pt x="7215" y="4811"/>
                  </a:cubicBezTo>
                  <a:lnTo>
                    <a:pt x="6784" y="3213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1"/>
            <p:cNvSpPr/>
            <p:nvPr/>
          </p:nvSpPr>
          <p:spPr>
            <a:xfrm flipH="1">
              <a:off x="1766853" y="1392204"/>
              <a:ext cx="555612" cy="665735"/>
            </a:xfrm>
            <a:custGeom>
              <a:avLst/>
              <a:gdLst/>
              <a:ahLst/>
              <a:cxnLst/>
              <a:rect l="l" t="t" r="r" b="b"/>
              <a:pathLst>
                <a:path w="6337" h="7593" extrusionOk="0">
                  <a:moveTo>
                    <a:pt x="6336" y="0"/>
                  </a:moveTo>
                  <a:lnTo>
                    <a:pt x="6336" y="0"/>
                  </a:lnTo>
                  <a:cubicBezTo>
                    <a:pt x="6336" y="0"/>
                    <a:pt x="4433" y="754"/>
                    <a:pt x="0" y="5367"/>
                  </a:cubicBezTo>
                  <a:lnTo>
                    <a:pt x="2082" y="7592"/>
                  </a:lnTo>
                  <a:lnTo>
                    <a:pt x="5672" y="4954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1"/>
            <p:cNvSpPr/>
            <p:nvPr/>
          </p:nvSpPr>
          <p:spPr>
            <a:xfrm flipH="1">
              <a:off x="1708636" y="1379578"/>
              <a:ext cx="442333" cy="2044289"/>
            </a:xfrm>
            <a:custGeom>
              <a:avLst/>
              <a:gdLst/>
              <a:ahLst/>
              <a:cxnLst/>
              <a:rect l="l" t="t" r="r" b="b"/>
              <a:pathLst>
                <a:path w="5045" h="23316" extrusionOk="0">
                  <a:moveTo>
                    <a:pt x="5044" y="1"/>
                  </a:moveTo>
                  <a:lnTo>
                    <a:pt x="5044" y="1"/>
                  </a:lnTo>
                  <a:cubicBezTo>
                    <a:pt x="1311" y="109"/>
                    <a:pt x="1634" y="11452"/>
                    <a:pt x="1634" y="11452"/>
                  </a:cubicBezTo>
                  <a:lnTo>
                    <a:pt x="1" y="23315"/>
                  </a:lnTo>
                  <a:lnTo>
                    <a:pt x="2424" y="23064"/>
                  </a:lnTo>
                  <a:cubicBezTo>
                    <a:pt x="2460" y="9334"/>
                    <a:pt x="5044" y="1"/>
                    <a:pt x="5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1"/>
            <p:cNvSpPr/>
            <p:nvPr/>
          </p:nvSpPr>
          <p:spPr>
            <a:xfrm flipH="1">
              <a:off x="1955712" y="1654972"/>
              <a:ext cx="34720" cy="306959"/>
            </a:xfrm>
            <a:custGeom>
              <a:avLst/>
              <a:gdLst/>
              <a:ahLst/>
              <a:cxnLst/>
              <a:rect l="l" t="t" r="r" b="b"/>
              <a:pathLst>
                <a:path w="396" h="3501" fill="none" extrusionOk="0">
                  <a:moveTo>
                    <a:pt x="0" y="3501"/>
                  </a:moveTo>
                  <a:cubicBezTo>
                    <a:pt x="0" y="3501"/>
                    <a:pt x="198" y="1096"/>
                    <a:pt x="395" y="1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1"/>
            <p:cNvSpPr/>
            <p:nvPr/>
          </p:nvSpPr>
          <p:spPr>
            <a:xfrm flipH="1">
              <a:off x="1711794" y="1379578"/>
              <a:ext cx="185789" cy="788484"/>
            </a:xfrm>
            <a:custGeom>
              <a:avLst/>
              <a:gdLst/>
              <a:ahLst/>
              <a:cxnLst/>
              <a:rect l="l" t="t" r="r" b="b"/>
              <a:pathLst>
                <a:path w="2119" h="8993" fill="none" extrusionOk="0">
                  <a:moveTo>
                    <a:pt x="2118" y="1"/>
                  </a:moveTo>
                  <a:lnTo>
                    <a:pt x="431" y="1760"/>
                  </a:lnTo>
                  <a:lnTo>
                    <a:pt x="557" y="2621"/>
                  </a:lnTo>
                  <a:lnTo>
                    <a:pt x="0" y="3375"/>
                  </a:lnTo>
                  <a:lnTo>
                    <a:pt x="413" y="89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1"/>
            <p:cNvSpPr/>
            <p:nvPr/>
          </p:nvSpPr>
          <p:spPr>
            <a:xfrm flipH="1">
              <a:off x="1156358" y="1389047"/>
              <a:ext cx="497307" cy="2155990"/>
            </a:xfrm>
            <a:custGeom>
              <a:avLst/>
              <a:gdLst/>
              <a:ahLst/>
              <a:cxnLst/>
              <a:rect l="l" t="t" r="r" b="b"/>
              <a:pathLst>
                <a:path w="5672" h="24590" extrusionOk="0">
                  <a:moveTo>
                    <a:pt x="1544" y="1"/>
                  </a:moveTo>
                  <a:lnTo>
                    <a:pt x="1544" y="1"/>
                  </a:lnTo>
                  <a:cubicBezTo>
                    <a:pt x="1544" y="1"/>
                    <a:pt x="0" y="8598"/>
                    <a:pt x="1705" y="22400"/>
                  </a:cubicBezTo>
                  <a:cubicBezTo>
                    <a:pt x="1705" y="22400"/>
                    <a:pt x="2782" y="23512"/>
                    <a:pt x="5672" y="24589"/>
                  </a:cubicBezTo>
                  <a:lnTo>
                    <a:pt x="3877" y="9585"/>
                  </a:lnTo>
                  <a:lnTo>
                    <a:pt x="4631" y="5098"/>
                  </a:lnTo>
                  <a:lnTo>
                    <a:pt x="3734" y="611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1"/>
            <p:cNvSpPr/>
            <p:nvPr/>
          </p:nvSpPr>
          <p:spPr>
            <a:xfrm flipH="1">
              <a:off x="1395543" y="1395360"/>
              <a:ext cx="176319" cy="780593"/>
            </a:xfrm>
            <a:custGeom>
              <a:avLst/>
              <a:gdLst/>
              <a:ahLst/>
              <a:cxnLst/>
              <a:rect l="l" t="t" r="r" b="b"/>
              <a:pathLst>
                <a:path w="2011" h="8903" fill="none" extrusionOk="0">
                  <a:moveTo>
                    <a:pt x="647" y="0"/>
                  </a:moveTo>
                  <a:lnTo>
                    <a:pt x="2011" y="2710"/>
                  </a:lnTo>
                  <a:lnTo>
                    <a:pt x="1185" y="3267"/>
                  </a:lnTo>
                  <a:lnTo>
                    <a:pt x="1688" y="5026"/>
                  </a:lnTo>
                  <a:lnTo>
                    <a:pt x="1" y="89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1"/>
            <p:cNvSpPr/>
            <p:nvPr/>
          </p:nvSpPr>
          <p:spPr>
            <a:xfrm flipH="1">
              <a:off x="1235007" y="1776141"/>
              <a:ext cx="129149" cy="148000"/>
            </a:xfrm>
            <a:custGeom>
              <a:avLst/>
              <a:gdLst/>
              <a:ahLst/>
              <a:cxnLst/>
              <a:rect l="l" t="t" r="r" b="b"/>
              <a:pathLst>
                <a:path w="1473" h="1688" fill="none" extrusionOk="0">
                  <a:moveTo>
                    <a:pt x="1473" y="1688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1"/>
            <p:cNvSpPr/>
            <p:nvPr/>
          </p:nvSpPr>
          <p:spPr>
            <a:xfrm flipH="1">
              <a:off x="791271" y="2007608"/>
              <a:ext cx="506776" cy="429532"/>
            </a:xfrm>
            <a:custGeom>
              <a:avLst/>
              <a:gdLst/>
              <a:ahLst/>
              <a:cxnLst/>
              <a:rect l="l" t="t" r="r" b="b"/>
              <a:pathLst>
                <a:path w="5780" h="4899" extrusionOk="0">
                  <a:moveTo>
                    <a:pt x="4219" y="0"/>
                  </a:moveTo>
                  <a:cubicBezTo>
                    <a:pt x="3951" y="0"/>
                    <a:pt x="3681" y="82"/>
                    <a:pt x="3447" y="250"/>
                  </a:cubicBezTo>
                  <a:lnTo>
                    <a:pt x="1" y="4235"/>
                  </a:lnTo>
                  <a:lnTo>
                    <a:pt x="1149" y="4899"/>
                  </a:lnTo>
                  <a:lnTo>
                    <a:pt x="4793" y="2512"/>
                  </a:lnTo>
                  <a:cubicBezTo>
                    <a:pt x="5564" y="2153"/>
                    <a:pt x="5780" y="1166"/>
                    <a:pt x="5259" y="502"/>
                  </a:cubicBezTo>
                  <a:cubicBezTo>
                    <a:pt x="4994" y="172"/>
                    <a:pt x="4609" y="0"/>
                    <a:pt x="4219" y="0"/>
                  </a:cubicBezTo>
                  <a:close/>
                </a:path>
              </a:pathLst>
            </a:custGeom>
            <a:solidFill>
              <a:srgbClr val="8B4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1"/>
            <p:cNvSpPr/>
            <p:nvPr/>
          </p:nvSpPr>
          <p:spPr>
            <a:xfrm flipH="1">
              <a:off x="1197217" y="2272831"/>
              <a:ext cx="368333" cy="277061"/>
            </a:xfrm>
            <a:custGeom>
              <a:avLst/>
              <a:gdLst/>
              <a:ahLst/>
              <a:cxnLst/>
              <a:rect l="l" t="t" r="r" b="b"/>
              <a:pathLst>
                <a:path w="4201" h="3160" extrusionOk="0">
                  <a:moveTo>
                    <a:pt x="1534" y="0"/>
                  </a:moveTo>
                  <a:cubicBezTo>
                    <a:pt x="1459" y="0"/>
                    <a:pt x="1390" y="32"/>
                    <a:pt x="1347" y="97"/>
                  </a:cubicBezTo>
                  <a:cubicBezTo>
                    <a:pt x="1257" y="187"/>
                    <a:pt x="1239" y="312"/>
                    <a:pt x="1311" y="420"/>
                  </a:cubicBezTo>
                  <a:lnTo>
                    <a:pt x="1562" y="833"/>
                  </a:lnTo>
                  <a:lnTo>
                    <a:pt x="162" y="1641"/>
                  </a:lnTo>
                  <a:cubicBezTo>
                    <a:pt x="54" y="1712"/>
                    <a:pt x="0" y="1838"/>
                    <a:pt x="54" y="1964"/>
                  </a:cubicBezTo>
                  <a:cubicBezTo>
                    <a:pt x="93" y="2055"/>
                    <a:pt x="199" y="2118"/>
                    <a:pt x="302" y="2118"/>
                  </a:cubicBezTo>
                  <a:cubicBezTo>
                    <a:pt x="341" y="2118"/>
                    <a:pt x="379" y="2109"/>
                    <a:pt x="413" y="2089"/>
                  </a:cubicBezTo>
                  <a:lnTo>
                    <a:pt x="700" y="1964"/>
                  </a:lnTo>
                  <a:lnTo>
                    <a:pt x="467" y="2125"/>
                  </a:lnTo>
                  <a:cubicBezTo>
                    <a:pt x="377" y="2197"/>
                    <a:pt x="323" y="2341"/>
                    <a:pt x="377" y="2448"/>
                  </a:cubicBezTo>
                  <a:cubicBezTo>
                    <a:pt x="425" y="2531"/>
                    <a:pt x="511" y="2583"/>
                    <a:pt x="595" y="2583"/>
                  </a:cubicBezTo>
                  <a:cubicBezTo>
                    <a:pt x="638" y="2583"/>
                    <a:pt x="682" y="2569"/>
                    <a:pt x="718" y="2538"/>
                  </a:cubicBezTo>
                  <a:lnTo>
                    <a:pt x="880" y="2448"/>
                  </a:lnTo>
                  <a:lnTo>
                    <a:pt x="880" y="2448"/>
                  </a:lnTo>
                  <a:cubicBezTo>
                    <a:pt x="772" y="2574"/>
                    <a:pt x="718" y="2700"/>
                    <a:pt x="790" y="2789"/>
                  </a:cubicBezTo>
                  <a:cubicBezTo>
                    <a:pt x="825" y="2859"/>
                    <a:pt x="905" y="2898"/>
                    <a:pt x="981" y="2898"/>
                  </a:cubicBezTo>
                  <a:cubicBezTo>
                    <a:pt x="1023" y="2898"/>
                    <a:pt x="1063" y="2886"/>
                    <a:pt x="1095" y="2861"/>
                  </a:cubicBezTo>
                  <a:lnTo>
                    <a:pt x="1311" y="2717"/>
                  </a:lnTo>
                  <a:lnTo>
                    <a:pt x="1311" y="2717"/>
                  </a:lnTo>
                  <a:cubicBezTo>
                    <a:pt x="1095" y="2861"/>
                    <a:pt x="1131" y="2987"/>
                    <a:pt x="1185" y="3058"/>
                  </a:cubicBezTo>
                  <a:cubicBezTo>
                    <a:pt x="1231" y="3128"/>
                    <a:pt x="1299" y="3160"/>
                    <a:pt x="1371" y="3160"/>
                  </a:cubicBezTo>
                  <a:cubicBezTo>
                    <a:pt x="1410" y="3160"/>
                    <a:pt x="1451" y="3150"/>
                    <a:pt x="1490" y="3130"/>
                  </a:cubicBezTo>
                  <a:lnTo>
                    <a:pt x="2621" y="2628"/>
                  </a:lnTo>
                  <a:lnTo>
                    <a:pt x="2711" y="2592"/>
                  </a:lnTo>
                  <a:cubicBezTo>
                    <a:pt x="2774" y="2610"/>
                    <a:pt x="2847" y="2622"/>
                    <a:pt x="2928" y="2622"/>
                  </a:cubicBezTo>
                  <a:cubicBezTo>
                    <a:pt x="3238" y="2622"/>
                    <a:pt x="3674" y="2453"/>
                    <a:pt x="4200" y="1856"/>
                  </a:cubicBezTo>
                  <a:lnTo>
                    <a:pt x="3375" y="1102"/>
                  </a:lnTo>
                  <a:lnTo>
                    <a:pt x="1688" y="43"/>
                  </a:lnTo>
                  <a:cubicBezTo>
                    <a:pt x="1637" y="14"/>
                    <a:pt x="1584" y="0"/>
                    <a:pt x="1534" y="0"/>
                  </a:cubicBezTo>
                  <a:close/>
                </a:path>
              </a:pathLst>
            </a:custGeom>
            <a:solidFill>
              <a:srgbClr val="8B4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1"/>
            <p:cNvSpPr/>
            <p:nvPr/>
          </p:nvSpPr>
          <p:spPr>
            <a:xfrm flipH="1">
              <a:off x="1452183" y="2411887"/>
              <a:ext cx="51993" cy="34720"/>
            </a:xfrm>
            <a:custGeom>
              <a:avLst/>
              <a:gdLst/>
              <a:ahLst/>
              <a:cxnLst/>
              <a:rect l="l" t="t" r="r" b="b"/>
              <a:pathLst>
                <a:path w="593" h="396" fill="none" extrusionOk="0">
                  <a:moveTo>
                    <a:pt x="0" y="396"/>
                  </a:moveTo>
                  <a:lnTo>
                    <a:pt x="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1"/>
            <p:cNvSpPr/>
            <p:nvPr/>
          </p:nvSpPr>
          <p:spPr>
            <a:xfrm flipH="1">
              <a:off x="1436401" y="2452832"/>
              <a:ext cx="52080" cy="34720"/>
            </a:xfrm>
            <a:custGeom>
              <a:avLst/>
              <a:gdLst/>
              <a:ahLst/>
              <a:cxnLst/>
              <a:rect l="l" t="t" r="r" b="b"/>
              <a:pathLst>
                <a:path w="594" h="396" fill="none" extrusionOk="0">
                  <a:moveTo>
                    <a:pt x="1" y="395"/>
                  </a:moveTo>
                  <a:lnTo>
                    <a:pt x="59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1"/>
            <p:cNvSpPr/>
            <p:nvPr/>
          </p:nvSpPr>
          <p:spPr>
            <a:xfrm flipH="1">
              <a:off x="1409660" y="2482730"/>
              <a:ext cx="52080" cy="34720"/>
            </a:xfrm>
            <a:custGeom>
              <a:avLst/>
              <a:gdLst/>
              <a:ahLst/>
              <a:cxnLst/>
              <a:rect l="l" t="t" r="r" b="b"/>
              <a:pathLst>
                <a:path w="594" h="396" fill="none" extrusionOk="0">
                  <a:moveTo>
                    <a:pt x="1" y="395"/>
                  </a:moveTo>
                  <a:lnTo>
                    <a:pt x="59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1"/>
            <p:cNvSpPr/>
            <p:nvPr/>
          </p:nvSpPr>
          <p:spPr>
            <a:xfrm flipH="1">
              <a:off x="767599" y="1988582"/>
              <a:ext cx="530449" cy="487925"/>
            </a:xfrm>
            <a:custGeom>
              <a:avLst/>
              <a:gdLst/>
              <a:ahLst/>
              <a:cxnLst/>
              <a:rect l="l" t="t" r="r" b="b"/>
              <a:pathLst>
                <a:path w="6050" h="5565" extrusionOk="0">
                  <a:moveTo>
                    <a:pt x="3626" y="1"/>
                  </a:moveTo>
                  <a:lnTo>
                    <a:pt x="1" y="3447"/>
                  </a:lnTo>
                  <a:lnTo>
                    <a:pt x="1526" y="5565"/>
                  </a:lnTo>
                  <a:lnTo>
                    <a:pt x="4667" y="3393"/>
                  </a:lnTo>
                  <a:cubicBezTo>
                    <a:pt x="5726" y="2801"/>
                    <a:pt x="6049" y="1419"/>
                    <a:pt x="5367" y="431"/>
                  </a:cubicBezTo>
                  <a:lnTo>
                    <a:pt x="36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1"/>
            <p:cNvSpPr/>
            <p:nvPr/>
          </p:nvSpPr>
          <p:spPr>
            <a:xfrm flipH="1">
              <a:off x="772333" y="1444109"/>
              <a:ext cx="554034" cy="1032403"/>
            </a:xfrm>
            <a:custGeom>
              <a:avLst/>
              <a:gdLst/>
              <a:ahLst/>
              <a:cxnLst/>
              <a:rect l="l" t="t" r="r" b="b"/>
              <a:pathLst>
                <a:path w="6319" h="11775" extrusionOk="0">
                  <a:moveTo>
                    <a:pt x="1" y="1"/>
                  </a:moveTo>
                  <a:lnTo>
                    <a:pt x="1" y="4201"/>
                  </a:lnTo>
                  <a:lnTo>
                    <a:pt x="2782" y="7323"/>
                  </a:lnTo>
                  <a:lnTo>
                    <a:pt x="324" y="9657"/>
                  </a:lnTo>
                  <a:lnTo>
                    <a:pt x="1849" y="11775"/>
                  </a:lnTo>
                  <a:lnTo>
                    <a:pt x="4990" y="9603"/>
                  </a:lnTo>
                  <a:cubicBezTo>
                    <a:pt x="5941" y="9082"/>
                    <a:pt x="6318" y="7916"/>
                    <a:pt x="5870" y="6947"/>
                  </a:cubicBezTo>
                  <a:cubicBezTo>
                    <a:pt x="5870" y="6929"/>
                    <a:pt x="5870" y="6929"/>
                    <a:pt x="5852" y="6911"/>
                  </a:cubicBezTo>
                  <a:cubicBezTo>
                    <a:pt x="3034" y="73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1"/>
            <p:cNvSpPr/>
            <p:nvPr/>
          </p:nvSpPr>
          <p:spPr>
            <a:xfrm flipH="1">
              <a:off x="772333" y="1444109"/>
              <a:ext cx="554034" cy="1032403"/>
            </a:xfrm>
            <a:custGeom>
              <a:avLst/>
              <a:gdLst/>
              <a:ahLst/>
              <a:cxnLst/>
              <a:rect l="l" t="t" r="r" b="b"/>
              <a:pathLst>
                <a:path w="6319" h="11775" fill="none" extrusionOk="0">
                  <a:moveTo>
                    <a:pt x="1" y="4201"/>
                  </a:moveTo>
                  <a:lnTo>
                    <a:pt x="2782" y="7323"/>
                  </a:lnTo>
                  <a:lnTo>
                    <a:pt x="324" y="9657"/>
                  </a:lnTo>
                  <a:lnTo>
                    <a:pt x="1849" y="11775"/>
                  </a:lnTo>
                  <a:lnTo>
                    <a:pt x="4990" y="9603"/>
                  </a:lnTo>
                  <a:cubicBezTo>
                    <a:pt x="5941" y="9082"/>
                    <a:pt x="6318" y="7916"/>
                    <a:pt x="5870" y="6947"/>
                  </a:cubicBezTo>
                  <a:cubicBezTo>
                    <a:pt x="5870" y="6929"/>
                    <a:pt x="5870" y="6929"/>
                    <a:pt x="5852" y="6911"/>
                  </a:cubicBezTo>
                  <a:cubicBezTo>
                    <a:pt x="3034" y="737"/>
                    <a:pt x="1" y="1"/>
                    <a:pt x="1" y="1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1"/>
            <p:cNvSpPr/>
            <p:nvPr/>
          </p:nvSpPr>
          <p:spPr>
            <a:xfrm flipH="1">
              <a:off x="1011519" y="2016902"/>
              <a:ext cx="70931" cy="69353"/>
            </a:xfrm>
            <a:custGeom>
              <a:avLst/>
              <a:gdLst/>
              <a:ahLst/>
              <a:cxnLst/>
              <a:rect l="l" t="t" r="r" b="b"/>
              <a:pathLst>
                <a:path w="809" h="791" fill="none" extrusionOk="0">
                  <a:moveTo>
                    <a:pt x="0" y="790"/>
                  </a:moveTo>
                  <a:lnTo>
                    <a:pt x="808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1"/>
            <p:cNvSpPr/>
            <p:nvPr/>
          </p:nvSpPr>
          <p:spPr>
            <a:xfrm flipH="1">
              <a:off x="1748004" y="776887"/>
              <a:ext cx="210952" cy="122836"/>
            </a:xfrm>
            <a:custGeom>
              <a:avLst/>
              <a:gdLst/>
              <a:ahLst/>
              <a:cxnLst/>
              <a:rect l="l" t="t" r="r" b="b"/>
              <a:pathLst>
                <a:path w="2406" h="1401" extrusionOk="0">
                  <a:moveTo>
                    <a:pt x="916" y="1"/>
                  </a:moveTo>
                  <a:cubicBezTo>
                    <a:pt x="916" y="1"/>
                    <a:pt x="0" y="952"/>
                    <a:pt x="1472" y="1401"/>
                  </a:cubicBezTo>
                  <a:lnTo>
                    <a:pt x="2405" y="73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1"/>
            <p:cNvSpPr/>
            <p:nvPr/>
          </p:nvSpPr>
          <p:spPr>
            <a:xfrm flipH="1">
              <a:off x="1400276" y="707359"/>
              <a:ext cx="484769" cy="458729"/>
            </a:xfrm>
            <a:custGeom>
              <a:avLst/>
              <a:gdLst/>
              <a:ahLst/>
              <a:cxnLst/>
              <a:rect l="l" t="t" r="r" b="b"/>
              <a:pathLst>
                <a:path w="5529" h="5232" extrusionOk="0">
                  <a:moveTo>
                    <a:pt x="2720" y="1"/>
                  </a:moveTo>
                  <a:cubicBezTo>
                    <a:pt x="1306" y="1"/>
                    <a:pt x="106" y="1090"/>
                    <a:pt x="19" y="2517"/>
                  </a:cubicBezTo>
                  <a:cubicBezTo>
                    <a:pt x="1" y="3989"/>
                    <a:pt x="1186" y="5209"/>
                    <a:pt x="2657" y="5227"/>
                  </a:cubicBezTo>
                  <a:cubicBezTo>
                    <a:pt x="2712" y="5230"/>
                    <a:pt x="2767" y="5232"/>
                    <a:pt x="2821" y="5232"/>
                  </a:cubicBezTo>
                  <a:cubicBezTo>
                    <a:pt x="4221" y="5232"/>
                    <a:pt x="5389" y="4131"/>
                    <a:pt x="5475" y="2714"/>
                  </a:cubicBezTo>
                  <a:cubicBezTo>
                    <a:pt x="5529" y="1278"/>
                    <a:pt x="4362" y="58"/>
                    <a:pt x="2855" y="4"/>
                  </a:cubicBezTo>
                  <a:cubicBezTo>
                    <a:pt x="2810" y="2"/>
                    <a:pt x="2765" y="1"/>
                    <a:pt x="2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1"/>
            <p:cNvSpPr/>
            <p:nvPr/>
          </p:nvSpPr>
          <p:spPr>
            <a:xfrm flipH="1">
              <a:off x="1804644" y="960833"/>
              <a:ext cx="137040" cy="121609"/>
            </a:xfrm>
            <a:custGeom>
              <a:avLst/>
              <a:gdLst/>
              <a:ahLst/>
              <a:cxnLst/>
              <a:rect l="l" t="t" r="r" b="b"/>
              <a:pathLst>
                <a:path w="1563" h="1387" extrusionOk="0">
                  <a:moveTo>
                    <a:pt x="783" y="1"/>
                  </a:moveTo>
                  <a:cubicBezTo>
                    <a:pt x="496" y="1"/>
                    <a:pt x="226" y="184"/>
                    <a:pt x="126" y="469"/>
                  </a:cubicBezTo>
                  <a:cubicBezTo>
                    <a:pt x="1" y="828"/>
                    <a:pt x="198" y="1223"/>
                    <a:pt x="557" y="1349"/>
                  </a:cubicBezTo>
                  <a:cubicBezTo>
                    <a:pt x="631" y="1375"/>
                    <a:pt x="706" y="1387"/>
                    <a:pt x="780" y="1387"/>
                  </a:cubicBezTo>
                  <a:cubicBezTo>
                    <a:pt x="1067" y="1387"/>
                    <a:pt x="1337" y="1203"/>
                    <a:pt x="1437" y="918"/>
                  </a:cubicBezTo>
                  <a:cubicBezTo>
                    <a:pt x="1562" y="559"/>
                    <a:pt x="1383" y="164"/>
                    <a:pt x="1006" y="39"/>
                  </a:cubicBezTo>
                  <a:cubicBezTo>
                    <a:pt x="932" y="13"/>
                    <a:pt x="857" y="1"/>
                    <a:pt x="783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1"/>
            <p:cNvSpPr/>
            <p:nvPr/>
          </p:nvSpPr>
          <p:spPr>
            <a:xfrm flipH="1">
              <a:off x="1518291" y="1027117"/>
              <a:ext cx="203061" cy="412347"/>
            </a:xfrm>
            <a:custGeom>
              <a:avLst/>
              <a:gdLst/>
              <a:ahLst/>
              <a:cxnLst/>
              <a:rect l="l" t="t" r="r" b="b"/>
              <a:pathLst>
                <a:path w="2316" h="4703" extrusionOk="0">
                  <a:moveTo>
                    <a:pt x="1706" y="1"/>
                  </a:moveTo>
                  <a:lnTo>
                    <a:pt x="54" y="1670"/>
                  </a:lnTo>
                  <a:lnTo>
                    <a:pt x="1" y="4703"/>
                  </a:lnTo>
                  <a:lnTo>
                    <a:pt x="2316" y="4129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8B4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1"/>
            <p:cNvSpPr/>
            <p:nvPr/>
          </p:nvSpPr>
          <p:spPr>
            <a:xfrm flipH="1">
              <a:off x="1589047" y="1157756"/>
              <a:ext cx="130727" cy="160538"/>
            </a:xfrm>
            <a:custGeom>
              <a:avLst/>
              <a:gdLst/>
              <a:ahLst/>
              <a:cxnLst/>
              <a:rect l="l" t="t" r="r" b="b"/>
              <a:pathLst>
                <a:path w="1491" h="1831" extrusionOk="0">
                  <a:moveTo>
                    <a:pt x="1490" y="0"/>
                  </a:moveTo>
                  <a:lnTo>
                    <a:pt x="36" y="180"/>
                  </a:lnTo>
                  <a:lnTo>
                    <a:pt x="1" y="1831"/>
                  </a:lnTo>
                  <a:lnTo>
                    <a:pt x="1" y="1831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18223F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1"/>
            <p:cNvSpPr/>
            <p:nvPr/>
          </p:nvSpPr>
          <p:spPr>
            <a:xfrm flipH="1">
              <a:off x="1494266" y="749444"/>
              <a:ext cx="420677" cy="467759"/>
            </a:xfrm>
            <a:custGeom>
              <a:avLst/>
              <a:gdLst/>
              <a:ahLst/>
              <a:cxnLst/>
              <a:rect l="l" t="t" r="r" b="b"/>
              <a:pathLst>
                <a:path w="4798" h="5335" extrusionOk="0">
                  <a:moveTo>
                    <a:pt x="2312" y="0"/>
                  </a:moveTo>
                  <a:cubicBezTo>
                    <a:pt x="1787" y="0"/>
                    <a:pt x="1241" y="181"/>
                    <a:pt x="773" y="547"/>
                  </a:cubicBezTo>
                  <a:cubicBezTo>
                    <a:pt x="593" y="691"/>
                    <a:pt x="450" y="906"/>
                    <a:pt x="396" y="1139"/>
                  </a:cubicBezTo>
                  <a:cubicBezTo>
                    <a:pt x="234" y="1839"/>
                    <a:pt x="1" y="3024"/>
                    <a:pt x="216" y="3778"/>
                  </a:cubicBezTo>
                  <a:cubicBezTo>
                    <a:pt x="472" y="4642"/>
                    <a:pt x="1042" y="5335"/>
                    <a:pt x="2066" y="5335"/>
                  </a:cubicBezTo>
                  <a:cubicBezTo>
                    <a:pt x="2191" y="5335"/>
                    <a:pt x="2322" y="5325"/>
                    <a:pt x="2460" y="5303"/>
                  </a:cubicBezTo>
                  <a:cubicBezTo>
                    <a:pt x="2460" y="5303"/>
                    <a:pt x="3985" y="5196"/>
                    <a:pt x="4362" y="3293"/>
                  </a:cubicBezTo>
                  <a:cubicBezTo>
                    <a:pt x="4797" y="1118"/>
                    <a:pt x="3617" y="0"/>
                    <a:pt x="2312" y="0"/>
                  </a:cubicBezTo>
                  <a:close/>
                </a:path>
              </a:pathLst>
            </a:custGeom>
            <a:solidFill>
              <a:srgbClr val="8B4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1"/>
            <p:cNvSpPr/>
            <p:nvPr/>
          </p:nvSpPr>
          <p:spPr>
            <a:xfrm flipH="1">
              <a:off x="1411237" y="764349"/>
              <a:ext cx="196836" cy="278551"/>
            </a:xfrm>
            <a:custGeom>
              <a:avLst/>
              <a:gdLst/>
              <a:ahLst/>
              <a:cxnLst/>
              <a:rect l="l" t="t" r="r" b="b"/>
              <a:pathLst>
                <a:path w="2245" h="3177" extrusionOk="0">
                  <a:moveTo>
                    <a:pt x="1" y="0"/>
                  </a:moveTo>
                  <a:lnTo>
                    <a:pt x="432" y="3177"/>
                  </a:lnTo>
                  <a:lnTo>
                    <a:pt x="2244" y="16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1"/>
            <p:cNvSpPr/>
            <p:nvPr/>
          </p:nvSpPr>
          <p:spPr>
            <a:xfrm flipH="1">
              <a:off x="1450605" y="960833"/>
              <a:ext cx="135374" cy="120206"/>
            </a:xfrm>
            <a:custGeom>
              <a:avLst/>
              <a:gdLst/>
              <a:ahLst/>
              <a:cxnLst/>
              <a:rect l="l" t="t" r="r" b="b"/>
              <a:pathLst>
                <a:path w="1544" h="1371" extrusionOk="0">
                  <a:moveTo>
                    <a:pt x="776" y="1"/>
                  </a:moveTo>
                  <a:cubicBezTo>
                    <a:pt x="484" y="1"/>
                    <a:pt x="226" y="184"/>
                    <a:pt x="126" y="469"/>
                  </a:cubicBezTo>
                  <a:cubicBezTo>
                    <a:pt x="0" y="828"/>
                    <a:pt x="180" y="1223"/>
                    <a:pt x="556" y="1331"/>
                  </a:cubicBezTo>
                  <a:cubicBezTo>
                    <a:pt x="634" y="1358"/>
                    <a:pt x="712" y="1371"/>
                    <a:pt x="788" y="1371"/>
                  </a:cubicBezTo>
                  <a:cubicBezTo>
                    <a:pt x="1066" y="1371"/>
                    <a:pt x="1319" y="1200"/>
                    <a:pt x="1418" y="918"/>
                  </a:cubicBezTo>
                  <a:cubicBezTo>
                    <a:pt x="1544" y="559"/>
                    <a:pt x="1364" y="164"/>
                    <a:pt x="1005" y="39"/>
                  </a:cubicBezTo>
                  <a:cubicBezTo>
                    <a:pt x="928" y="13"/>
                    <a:pt x="851" y="1"/>
                    <a:pt x="776" y="1"/>
                  </a:cubicBezTo>
                  <a:close/>
                </a:path>
              </a:pathLst>
            </a:custGeom>
            <a:solidFill>
              <a:srgbClr val="8B4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1"/>
            <p:cNvSpPr/>
            <p:nvPr/>
          </p:nvSpPr>
          <p:spPr>
            <a:xfrm flipH="1">
              <a:off x="1417636" y="653350"/>
              <a:ext cx="489328" cy="186227"/>
            </a:xfrm>
            <a:custGeom>
              <a:avLst/>
              <a:gdLst/>
              <a:ahLst/>
              <a:cxnLst/>
              <a:rect l="l" t="t" r="r" b="b"/>
              <a:pathLst>
                <a:path w="5581" h="2124" extrusionOk="0">
                  <a:moveTo>
                    <a:pt x="1173" y="1"/>
                  </a:moveTo>
                  <a:cubicBezTo>
                    <a:pt x="579" y="1"/>
                    <a:pt x="72" y="198"/>
                    <a:pt x="36" y="1015"/>
                  </a:cubicBezTo>
                  <a:cubicBezTo>
                    <a:pt x="0" y="1893"/>
                    <a:pt x="1485" y="2045"/>
                    <a:pt x="2521" y="2045"/>
                  </a:cubicBezTo>
                  <a:cubicBezTo>
                    <a:pt x="3074" y="2045"/>
                    <a:pt x="3500" y="2002"/>
                    <a:pt x="3500" y="2002"/>
                  </a:cubicBezTo>
                  <a:cubicBezTo>
                    <a:pt x="3500" y="2002"/>
                    <a:pt x="3966" y="2124"/>
                    <a:pt x="4425" y="2124"/>
                  </a:cubicBezTo>
                  <a:cubicBezTo>
                    <a:pt x="5008" y="2124"/>
                    <a:pt x="5581" y="1927"/>
                    <a:pt x="5169" y="1033"/>
                  </a:cubicBezTo>
                  <a:cubicBezTo>
                    <a:pt x="4838" y="312"/>
                    <a:pt x="3830" y="157"/>
                    <a:pt x="3172" y="157"/>
                  </a:cubicBezTo>
                  <a:cubicBezTo>
                    <a:pt x="3044" y="157"/>
                    <a:pt x="2929" y="163"/>
                    <a:pt x="2835" y="171"/>
                  </a:cubicBezTo>
                  <a:cubicBezTo>
                    <a:pt x="2811" y="173"/>
                    <a:pt x="2785" y="174"/>
                    <a:pt x="2758" y="174"/>
                  </a:cubicBezTo>
                  <a:cubicBezTo>
                    <a:pt x="2363" y="174"/>
                    <a:pt x="1730" y="1"/>
                    <a:pt x="1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1"/>
            <p:cNvSpPr/>
            <p:nvPr/>
          </p:nvSpPr>
          <p:spPr>
            <a:xfrm flipH="1">
              <a:off x="1321544" y="776887"/>
              <a:ext cx="203061" cy="270748"/>
            </a:xfrm>
            <a:custGeom>
              <a:avLst/>
              <a:gdLst/>
              <a:ahLst/>
              <a:cxnLst/>
              <a:rect l="l" t="t" r="r" b="b"/>
              <a:pathLst>
                <a:path w="2316" h="3088" extrusionOk="0">
                  <a:moveTo>
                    <a:pt x="0" y="1"/>
                  </a:moveTo>
                  <a:lnTo>
                    <a:pt x="1041" y="3088"/>
                  </a:lnTo>
                  <a:cubicBezTo>
                    <a:pt x="2315" y="970"/>
                    <a:pt x="808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8" name="Google Shape;1058;p11"/>
            <p:cNvGrpSpPr/>
            <p:nvPr/>
          </p:nvGrpSpPr>
          <p:grpSpPr>
            <a:xfrm flipH="1">
              <a:off x="1674000" y="888802"/>
              <a:ext cx="234727" cy="160016"/>
              <a:chOff x="6210029" y="959377"/>
              <a:chExt cx="211010" cy="143834"/>
            </a:xfrm>
          </p:grpSpPr>
          <p:sp>
            <p:nvSpPr>
              <p:cNvPr id="1059" name="Google Shape;1059;p11"/>
              <p:cNvSpPr/>
              <p:nvPr/>
            </p:nvSpPr>
            <p:spPr>
              <a:xfrm>
                <a:off x="6367791" y="959377"/>
                <a:ext cx="53248" cy="20164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958" fill="none" extrusionOk="0">
                    <a:moveTo>
                      <a:pt x="1" y="145"/>
                    </a:moveTo>
                    <a:cubicBezTo>
                      <a:pt x="1012" y="0"/>
                      <a:pt x="2529" y="957"/>
                      <a:pt x="2529" y="957"/>
                    </a:cubicBezTo>
                  </a:path>
                </a:pathLst>
              </a:custGeom>
              <a:noFill/>
              <a:ln w="108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6210029" y="962029"/>
                <a:ext cx="51732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265" fill="none" extrusionOk="0">
                    <a:moveTo>
                      <a:pt x="2456" y="1"/>
                    </a:moveTo>
                    <a:cubicBezTo>
                      <a:pt x="958" y="55"/>
                      <a:pt x="1" y="1265"/>
                      <a:pt x="1" y="1265"/>
                    </a:cubicBezTo>
                  </a:path>
                </a:pathLst>
              </a:custGeom>
              <a:noFill/>
              <a:ln w="108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 rot="1268669">
                <a:off x="6281391" y="1029180"/>
                <a:ext cx="35751" cy="69937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3323" fill="none" extrusionOk="0">
                    <a:moveTo>
                      <a:pt x="488" y="0"/>
                    </a:moveTo>
                    <a:cubicBezTo>
                      <a:pt x="488" y="1029"/>
                      <a:pt x="1" y="1950"/>
                      <a:pt x="488" y="2745"/>
                    </a:cubicBezTo>
                    <a:cubicBezTo>
                      <a:pt x="723" y="3178"/>
                      <a:pt x="1283" y="3322"/>
                      <a:pt x="1698" y="303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6235884" y="1006502"/>
                <a:ext cx="25498" cy="25846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228" extrusionOk="0">
                    <a:moveTo>
                      <a:pt x="614" y="0"/>
                    </a:moveTo>
                    <a:cubicBezTo>
                      <a:pt x="271" y="0"/>
                      <a:pt x="1" y="271"/>
                      <a:pt x="1" y="614"/>
                    </a:cubicBezTo>
                    <a:cubicBezTo>
                      <a:pt x="1" y="939"/>
                      <a:pt x="271" y="1210"/>
                      <a:pt x="614" y="1228"/>
                    </a:cubicBezTo>
                    <a:cubicBezTo>
                      <a:pt x="939" y="1228"/>
                      <a:pt x="1210" y="939"/>
                      <a:pt x="1210" y="614"/>
                    </a:cubicBezTo>
                    <a:cubicBezTo>
                      <a:pt x="1210" y="271"/>
                      <a:pt x="939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6367791" y="1006502"/>
                <a:ext cx="25498" cy="25846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228" extrusionOk="0">
                    <a:moveTo>
                      <a:pt x="615" y="0"/>
                    </a:moveTo>
                    <a:cubicBezTo>
                      <a:pt x="272" y="0"/>
                      <a:pt x="1" y="271"/>
                      <a:pt x="1" y="614"/>
                    </a:cubicBezTo>
                    <a:cubicBezTo>
                      <a:pt x="1" y="939"/>
                      <a:pt x="272" y="1228"/>
                      <a:pt x="615" y="1228"/>
                    </a:cubicBezTo>
                    <a:cubicBezTo>
                      <a:pt x="940" y="1228"/>
                      <a:pt x="1211" y="939"/>
                      <a:pt x="1211" y="614"/>
                    </a:cubicBezTo>
                    <a:cubicBezTo>
                      <a:pt x="1211" y="271"/>
                      <a:pt x="940" y="0"/>
                      <a:pt x="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4" name="Google Shape;1064;p11"/>
            <p:cNvSpPr/>
            <p:nvPr/>
          </p:nvSpPr>
          <p:spPr>
            <a:xfrm rot="-8100000">
              <a:off x="1726015" y="1062240"/>
              <a:ext cx="72953" cy="58745"/>
            </a:xfrm>
            <a:custGeom>
              <a:avLst/>
              <a:gdLst/>
              <a:ahLst/>
              <a:cxnLst/>
              <a:rect l="l" t="t" r="r" b="b"/>
              <a:pathLst>
                <a:path w="647" h="521" fill="none" extrusionOk="0">
                  <a:moveTo>
                    <a:pt x="646" y="126"/>
                  </a:moveTo>
                  <a:cubicBezTo>
                    <a:pt x="359" y="0"/>
                    <a:pt x="36" y="198"/>
                    <a:pt x="0" y="5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1"/>
            <p:cNvSpPr/>
            <p:nvPr/>
          </p:nvSpPr>
          <p:spPr>
            <a:xfrm rot="-591324">
              <a:off x="1480183" y="990673"/>
              <a:ext cx="51512" cy="41481"/>
            </a:xfrm>
            <a:custGeom>
              <a:avLst/>
              <a:gdLst/>
              <a:ahLst/>
              <a:cxnLst/>
              <a:rect l="l" t="t" r="r" b="b"/>
              <a:pathLst>
                <a:path w="647" h="521" fill="none" extrusionOk="0">
                  <a:moveTo>
                    <a:pt x="646" y="126"/>
                  </a:moveTo>
                  <a:cubicBezTo>
                    <a:pt x="359" y="0"/>
                    <a:pt x="36" y="198"/>
                    <a:pt x="0" y="5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6" name="Google Shape;1066;p11"/>
          <p:cNvGrpSpPr/>
          <p:nvPr/>
        </p:nvGrpSpPr>
        <p:grpSpPr>
          <a:xfrm rot="5400000">
            <a:off x="3614490" y="2599854"/>
            <a:ext cx="285911" cy="742342"/>
            <a:chOff x="236525" y="278400"/>
            <a:chExt cx="342408" cy="888925"/>
          </a:xfrm>
        </p:grpSpPr>
        <p:sp>
          <p:nvSpPr>
            <p:cNvPr id="1067" name="Google Shape;1067;p11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5" name="Google Shape;1075;p11"/>
          <p:cNvSpPr txBox="1"/>
          <p:nvPr/>
        </p:nvSpPr>
        <p:spPr>
          <a:xfrm>
            <a:off x="5251075" y="34327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  <a:latin typeface="Abril Fatface"/>
                <a:ea typeface="Abril Fatface"/>
                <a:cs typeface="Abril Fatface"/>
                <a:sym typeface="Abril Fatface"/>
              </a:rPr>
              <a:t>03</a:t>
            </a:r>
            <a:endParaRPr sz="6000">
              <a:solidFill>
                <a:schemeClr val="accent5"/>
              </a:solidFill>
            </a:endParaRPr>
          </a:p>
        </p:txBody>
      </p:sp>
      <p:grpSp>
        <p:nvGrpSpPr>
          <p:cNvPr id="1076" name="Google Shape;1076;p11"/>
          <p:cNvGrpSpPr/>
          <p:nvPr/>
        </p:nvGrpSpPr>
        <p:grpSpPr>
          <a:xfrm>
            <a:off x="7344766" y="2005108"/>
            <a:ext cx="1111518" cy="1160920"/>
            <a:chOff x="1414990" y="2289671"/>
            <a:chExt cx="387073" cy="385996"/>
          </a:xfrm>
        </p:grpSpPr>
        <p:sp>
          <p:nvSpPr>
            <p:cNvPr id="1077" name="Google Shape;1077;p11"/>
            <p:cNvSpPr/>
            <p:nvPr/>
          </p:nvSpPr>
          <p:spPr>
            <a:xfrm>
              <a:off x="1511384" y="2485585"/>
              <a:ext cx="110082" cy="59428"/>
            </a:xfrm>
            <a:custGeom>
              <a:avLst/>
              <a:gdLst/>
              <a:ahLst/>
              <a:cxnLst/>
              <a:rect l="l" t="t" r="r" b="b"/>
              <a:pathLst>
                <a:path w="4190" h="2262" extrusionOk="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1"/>
            <p:cNvSpPr/>
            <p:nvPr/>
          </p:nvSpPr>
          <p:spPr>
            <a:xfrm>
              <a:off x="1414990" y="2289671"/>
              <a:ext cx="302712" cy="214515"/>
            </a:xfrm>
            <a:custGeom>
              <a:avLst/>
              <a:gdLst/>
              <a:ahLst/>
              <a:cxnLst/>
              <a:rect l="l" t="t" r="r" b="b"/>
              <a:pathLst>
                <a:path w="11522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1490418" y="2536212"/>
              <a:ext cx="151829" cy="17366"/>
            </a:xfrm>
            <a:custGeom>
              <a:avLst/>
              <a:gdLst/>
              <a:ahLst/>
              <a:cxnLst/>
              <a:rect l="l" t="t" r="r" b="b"/>
              <a:pathLst>
                <a:path w="5779" h="661" extrusionOk="0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1430465" y="2307168"/>
              <a:ext cx="271736" cy="158738"/>
            </a:xfrm>
            <a:custGeom>
              <a:avLst/>
              <a:gdLst/>
              <a:ahLst/>
              <a:cxnLst/>
              <a:rect l="l" t="t" r="r" b="b"/>
              <a:pathLst>
                <a:path w="10343" h="6042" extrusionOk="0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1"/>
            <p:cNvSpPr/>
            <p:nvPr/>
          </p:nvSpPr>
          <p:spPr>
            <a:xfrm>
              <a:off x="1426471" y="2303149"/>
              <a:ext cx="279750" cy="166594"/>
            </a:xfrm>
            <a:custGeom>
              <a:avLst/>
              <a:gdLst/>
              <a:ahLst/>
              <a:cxnLst/>
              <a:rect l="l" t="t" r="r" b="b"/>
              <a:pathLst>
                <a:path w="10648" h="6341" extrusionOk="0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1"/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1"/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1"/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1"/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1"/>
            <p:cNvSpPr/>
            <p:nvPr/>
          </p:nvSpPr>
          <p:spPr>
            <a:xfrm>
              <a:off x="1490418" y="2536212"/>
              <a:ext cx="36125" cy="17366"/>
            </a:xfrm>
            <a:custGeom>
              <a:avLst/>
              <a:gdLst/>
              <a:ahLst/>
              <a:cxnLst/>
              <a:rect l="l" t="t" r="r" b="b"/>
              <a:pathLst>
                <a:path w="1375" h="661" extrusionOk="0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1"/>
            <p:cNvSpPr/>
            <p:nvPr/>
          </p:nvSpPr>
          <p:spPr>
            <a:xfrm>
              <a:off x="1414990" y="2289671"/>
              <a:ext cx="35547" cy="214515"/>
            </a:xfrm>
            <a:custGeom>
              <a:avLst/>
              <a:gdLst/>
              <a:ahLst/>
              <a:cxnLst/>
              <a:rect l="l" t="t" r="r" b="b"/>
              <a:pathLst>
                <a:path w="1353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1663003" y="2569762"/>
              <a:ext cx="74194" cy="105721"/>
            </a:xfrm>
            <a:custGeom>
              <a:avLst/>
              <a:gdLst/>
              <a:ahLst/>
              <a:cxnLst/>
              <a:rect l="l" t="t" r="r" b="b"/>
              <a:pathLst>
                <a:path w="2824" h="4024" extrusionOk="0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1662635" y="2569946"/>
              <a:ext cx="16604" cy="105721"/>
            </a:xfrm>
            <a:custGeom>
              <a:avLst/>
              <a:gdLst/>
              <a:ahLst/>
              <a:cxnLst/>
              <a:rect l="l" t="t" r="r" b="b"/>
              <a:pathLst>
                <a:path w="632" h="4024" extrusionOk="0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1662819" y="2582163"/>
              <a:ext cx="74377" cy="80919"/>
            </a:xfrm>
            <a:custGeom>
              <a:avLst/>
              <a:gdLst/>
              <a:ahLst/>
              <a:cxnLst/>
              <a:rect l="l" t="t" r="r" b="b"/>
              <a:pathLst>
                <a:path w="2831" h="3080" extrusionOk="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1662635" y="2583975"/>
              <a:ext cx="4939" cy="77478"/>
            </a:xfrm>
            <a:custGeom>
              <a:avLst/>
              <a:gdLst/>
              <a:ahLst/>
              <a:cxnLst/>
              <a:rect l="l" t="t" r="r" b="b"/>
              <a:pathLst>
                <a:path w="188" h="2949" extrusionOk="0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7172e03784_0_110"/>
          <p:cNvSpPr/>
          <p:nvPr/>
        </p:nvSpPr>
        <p:spPr>
          <a:xfrm>
            <a:off x="6504100" y="-28250"/>
            <a:ext cx="2639991" cy="139479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0" name="Google Shape;1100;g17172e03784_0_110"/>
          <p:cNvGrpSpPr/>
          <p:nvPr/>
        </p:nvGrpSpPr>
        <p:grpSpPr>
          <a:xfrm>
            <a:off x="3620200" y="634375"/>
            <a:ext cx="1143901" cy="421851"/>
            <a:chOff x="2792825" y="4450750"/>
            <a:chExt cx="1143901" cy="421851"/>
          </a:xfrm>
        </p:grpSpPr>
        <p:sp>
          <p:nvSpPr>
            <p:cNvPr id="1101" name="Google Shape;1101;g17172e03784_0_110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g17172e03784_0_110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g17172e03784_0_110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g17172e03784_0_110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5" name="Google Shape;1105;g17172e03784_0_110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106" name="Google Shape;1106;g17172e03784_0_110"/>
          <p:cNvSpPr txBox="1">
            <a:spLocks noGrp="1"/>
          </p:cNvSpPr>
          <p:nvPr>
            <p:ph type="subTitle" idx="4294967295"/>
          </p:nvPr>
        </p:nvSpPr>
        <p:spPr>
          <a:xfrm>
            <a:off x="1114850" y="1551200"/>
            <a:ext cx="66243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(Clahe) Contrast limited adaptive histogram equalization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7" name="Google Shape;1107;g17172e03784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50" y="1551201"/>
            <a:ext cx="841200" cy="8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g17172e03784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399" y="2388063"/>
            <a:ext cx="1727200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g17172e03784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2000" y="2388075"/>
            <a:ext cx="1727200" cy="172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0" name="Google Shape;1110;g17172e03784_0_110"/>
          <p:cNvCxnSpPr/>
          <p:nvPr/>
        </p:nvCxnSpPr>
        <p:spPr>
          <a:xfrm>
            <a:off x="3057400" y="3251675"/>
            <a:ext cx="562800" cy="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1" name="Google Shape;1111;g17172e03784_0_110"/>
          <p:cNvSpPr txBox="1"/>
          <p:nvPr/>
        </p:nvSpPr>
        <p:spPr>
          <a:xfrm>
            <a:off x="5290600" y="2386500"/>
            <a:ext cx="3354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500"/>
              <a:t>Enhance contrast and highlight the features and details of the image.</a:t>
            </a:r>
            <a:endParaRPr sz="15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Suppress the overamplification of noise in the relatively homogenous area of image , compared to AHE.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7172e03784_0_216"/>
          <p:cNvSpPr/>
          <p:nvPr/>
        </p:nvSpPr>
        <p:spPr>
          <a:xfrm>
            <a:off x="6504100" y="-28250"/>
            <a:ext cx="2639991" cy="139479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7" name="Google Shape;1117;g17172e03784_0_216"/>
          <p:cNvGrpSpPr/>
          <p:nvPr/>
        </p:nvGrpSpPr>
        <p:grpSpPr>
          <a:xfrm>
            <a:off x="3620200" y="634375"/>
            <a:ext cx="1143901" cy="421851"/>
            <a:chOff x="2792825" y="4450750"/>
            <a:chExt cx="1143901" cy="421851"/>
          </a:xfrm>
        </p:grpSpPr>
        <p:sp>
          <p:nvSpPr>
            <p:cNvPr id="1118" name="Google Shape;1118;g17172e03784_0_216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g17172e03784_0_216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g17172e03784_0_216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g17172e03784_0_216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2" name="Google Shape;1122;g17172e03784_0_216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123" name="Google Shape;1123;g17172e03784_0_216"/>
          <p:cNvSpPr txBox="1">
            <a:spLocks noGrp="1"/>
          </p:cNvSpPr>
          <p:nvPr>
            <p:ph type="subTitle" idx="4294967295"/>
          </p:nvPr>
        </p:nvSpPr>
        <p:spPr>
          <a:xfrm>
            <a:off x="1420200" y="1582325"/>
            <a:ext cx="66243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Image Augmentation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4" name="Google Shape;1124;g17172e03784_0_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25" y="1582325"/>
            <a:ext cx="782176" cy="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g17172e03784_0_216"/>
          <p:cNvSpPr txBox="1"/>
          <p:nvPr/>
        </p:nvSpPr>
        <p:spPr>
          <a:xfrm>
            <a:off x="1287175" y="2299575"/>
            <a:ext cx="19722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●"/>
            </a:pPr>
            <a:r>
              <a:rPr lang="en" sz="1500"/>
              <a:t>Normalization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●"/>
            </a:pPr>
            <a:r>
              <a:rPr lang="en" sz="1500"/>
              <a:t>Horizontal Flip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●"/>
            </a:pPr>
            <a:r>
              <a:rPr lang="en" sz="1500"/>
              <a:t>Vertical Flip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●"/>
            </a:pPr>
            <a:r>
              <a:rPr lang="en" sz="1500"/>
              <a:t>Rotate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●"/>
            </a:pPr>
            <a:r>
              <a:rPr lang="en" sz="1500"/>
              <a:t>Zoom</a:t>
            </a:r>
            <a:endParaRPr sz="1500"/>
          </a:p>
        </p:txBody>
      </p:sp>
      <p:pic>
        <p:nvPicPr>
          <p:cNvPr id="1126" name="Google Shape;1126;g17172e03784_0_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175" y="2145131"/>
            <a:ext cx="1727200" cy="173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g17172e03784_0_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975" y="2148950"/>
            <a:ext cx="1727200" cy="172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8" name="Google Shape;1128;g17172e03784_0_216"/>
          <p:cNvCxnSpPr/>
          <p:nvPr/>
        </p:nvCxnSpPr>
        <p:spPr>
          <a:xfrm>
            <a:off x="5335763" y="2969175"/>
            <a:ext cx="562800" cy="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9" name="Google Shape;1129;g17172e03784_0_216"/>
          <p:cNvSpPr txBox="1"/>
          <p:nvPr/>
        </p:nvSpPr>
        <p:spPr>
          <a:xfrm>
            <a:off x="1530750" y="4098550"/>
            <a:ext cx="640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Increase the amount of train dataset, which improves the generalization performance of model and helps prevent overfitting.</a:t>
            </a:r>
            <a:endParaRPr sz="15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20"/>
          <p:cNvGrpSpPr/>
          <p:nvPr/>
        </p:nvGrpSpPr>
        <p:grpSpPr>
          <a:xfrm rot="5400000">
            <a:off x="7524733" y="462429"/>
            <a:ext cx="285911" cy="742342"/>
            <a:chOff x="236525" y="278400"/>
            <a:chExt cx="342408" cy="888925"/>
          </a:xfrm>
        </p:grpSpPr>
        <p:sp>
          <p:nvSpPr>
            <p:cNvPr id="1135" name="Google Shape;1135;p20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0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0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0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3" name="Google Shape;1143;p20"/>
          <p:cNvSpPr txBox="1">
            <a:spLocks noGrp="1"/>
          </p:cNvSpPr>
          <p:nvPr>
            <p:ph type="title"/>
          </p:nvPr>
        </p:nvSpPr>
        <p:spPr>
          <a:xfrm>
            <a:off x="719550" y="153350"/>
            <a:ext cx="32016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" sz="3900"/>
              <a:t>Methodology</a:t>
            </a:r>
            <a:endParaRPr/>
          </a:p>
        </p:txBody>
      </p:sp>
      <p:graphicFrame>
        <p:nvGraphicFramePr>
          <p:cNvPr id="1144" name="Google Shape;1144;p20"/>
          <p:cNvGraphicFramePr/>
          <p:nvPr>
            <p:extLst>
              <p:ext uri="{D42A27DB-BD31-4B8C-83A1-F6EECF244321}">
                <p14:modId xmlns:p14="http://schemas.microsoft.com/office/powerpoint/2010/main" val="2100256751"/>
              </p:ext>
            </p:extLst>
          </p:nvPr>
        </p:nvGraphicFramePr>
        <p:xfrm>
          <a:off x="865150" y="1102750"/>
          <a:ext cx="7239000" cy="2521875"/>
        </p:xfrm>
        <a:graphic>
          <a:graphicData uri="http://schemas.openxmlformats.org/drawingml/2006/table">
            <a:tbl>
              <a:tblPr>
                <a:noFill/>
                <a:tableStyleId>{CDB3F1F4-6348-4CCB-BB81-6FC3A16A639D}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Times New Roman"/>
                        </a:rPr>
                        <a:t>Convolutional Neural Network</a:t>
                      </a:r>
                      <a:endParaRPr sz="1300"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Times New Roman"/>
                        </a:rPr>
                        <a:t>Model</a:t>
                      </a:r>
                      <a:endParaRPr sz="1300" b="1">
                        <a:latin typeface="Times New Roman"/>
                      </a:endParaRPr>
                    </a:p>
                  </a:txBody>
                  <a:tcPr marL="63500" marR="63500" marT="63500" marB="63500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Times New Roman"/>
                        </a:rPr>
                        <a:t>Convolutional Neural Network</a:t>
                      </a:r>
                      <a:endParaRPr sz="1300"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Times New Roman"/>
                        </a:rPr>
                        <a:t>Model</a:t>
                      </a:r>
                      <a:endParaRPr sz="1300" b="1">
                        <a:latin typeface="Times New Roman"/>
                      </a:endParaRPr>
                    </a:p>
                  </a:txBody>
                  <a:tcPr marL="63500" marR="63500" marT="63500" marB="63500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</a:rPr>
                        <a:t>Visual Geometry Group (VGG)</a:t>
                      </a:r>
                      <a:endParaRPr sz="1300"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</a:rPr>
                        <a:t>VGG 16</a:t>
                      </a:r>
                      <a:endParaRPr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</a:rPr>
                        <a:t>Inception Network</a:t>
                      </a:r>
                      <a:endParaRPr sz="1300">
                        <a:latin typeface="Times New Roman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</a:rPr>
                        <a:t>InceptionResNetV2</a:t>
                      </a:r>
                      <a:endParaRPr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</a:rPr>
                        <a:t>VGG 19</a:t>
                      </a:r>
                      <a:endParaRPr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</a:rPr>
                        <a:t>InceptionV3</a:t>
                      </a:r>
                      <a:endParaRPr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</a:rPr>
                        <a:t>Residual Neural Network (ResNet)</a:t>
                      </a:r>
                      <a:endParaRPr sz="1300"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</a:rPr>
                        <a:t>ResNet50V2</a:t>
                      </a:r>
                      <a:endParaRPr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</a:rPr>
                        <a:t>Densely Connected Convolutional Network (</a:t>
                      </a:r>
                      <a:r>
                        <a:rPr lang="en" sz="1300" err="1">
                          <a:latin typeface="Times New Roman"/>
                        </a:rPr>
                        <a:t>DenseNet</a:t>
                      </a:r>
                      <a:r>
                        <a:rPr lang="en" sz="1300">
                          <a:latin typeface="Times New Roman"/>
                        </a:rPr>
                        <a:t>)</a:t>
                      </a:r>
                      <a:endParaRPr sz="1300">
                        <a:latin typeface="Times New Roman"/>
                      </a:endParaRPr>
                    </a:p>
                  </a:txBody>
                  <a:tcPr marL="91425" marR="91425" marT="91425" marB="91425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</a:rPr>
                        <a:t>DenseNet121</a:t>
                      </a:r>
                      <a:endParaRPr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</a:rPr>
                        <a:t>ResNet101V2</a:t>
                      </a:r>
                      <a:endParaRPr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</a:rPr>
                        <a:t>DenseNet169</a:t>
                      </a:r>
                      <a:endParaRPr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</a:rPr>
                        <a:t>ResNet152V2</a:t>
                      </a:r>
                      <a:endParaRPr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err="1">
                          <a:latin typeface="Times New Roman"/>
                        </a:rPr>
                        <a:t>DenseNet</a:t>
                      </a:r>
                      <a:r>
                        <a:rPr lang="en" sz="1300">
                          <a:latin typeface="Times New Roman"/>
                        </a:rPr>
                        <a:t> 201</a:t>
                      </a:r>
                      <a:endParaRPr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45" name="Google Shape;1145;p20"/>
          <p:cNvSpPr txBox="1"/>
          <p:nvPr/>
        </p:nvSpPr>
        <p:spPr>
          <a:xfrm>
            <a:off x="1920625" y="4129500"/>
            <a:ext cx="6309600" cy="83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application of CNN in the medical field has achieved state-of-the-art results, which facilitated us to explore 10 CNN models (classified into four categories) in this analysis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46" name="Google Shape;1146;p20"/>
          <p:cNvGrpSpPr/>
          <p:nvPr/>
        </p:nvGrpSpPr>
        <p:grpSpPr>
          <a:xfrm>
            <a:off x="44060" y="976548"/>
            <a:ext cx="510034" cy="509997"/>
            <a:chOff x="5762467" y="2436584"/>
            <a:chExt cx="362163" cy="362162"/>
          </a:xfrm>
        </p:grpSpPr>
        <p:sp>
          <p:nvSpPr>
            <p:cNvPr id="1147" name="Google Shape;1147;p20"/>
            <p:cNvSpPr/>
            <p:nvPr/>
          </p:nvSpPr>
          <p:spPr>
            <a:xfrm>
              <a:off x="5762467" y="2778127"/>
              <a:ext cx="362163" cy="20619"/>
            </a:xfrm>
            <a:custGeom>
              <a:avLst/>
              <a:gdLst/>
              <a:ahLst/>
              <a:cxnLst/>
              <a:rect l="l" t="t" r="r" b="b"/>
              <a:pathLst>
                <a:path w="13823" h="787" extrusionOk="0">
                  <a:moveTo>
                    <a:pt x="201" y="1"/>
                  </a:moveTo>
                  <a:cubicBezTo>
                    <a:pt x="96" y="1"/>
                    <a:pt x="0" y="87"/>
                    <a:pt x="0" y="202"/>
                  </a:cubicBezTo>
                  <a:lnTo>
                    <a:pt x="0" y="585"/>
                  </a:lnTo>
                  <a:cubicBezTo>
                    <a:pt x="0" y="691"/>
                    <a:pt x="96" y="777"/>
                    <a:pt x="201" y="787"/>
                  </a:cubicBezTo>
                  <a:lnTo>
                    <a:pt x="13611" y="787"/>
                  </a:lnTo>
                  <a:cubicBezTo>
                    <a:pt x="13726" y="787"/>
                    <a:pt x="13822" y="691"/>
                    <a:pt x="13813" y="585"/>
                  </a:cubicBezTo>
                  <a:lnTo>
                    <a:pt x="13813" y="202"/>
                  </a:lnTo>
                  <a:cubicBezTo>
                    <a:pt x="13813" y="87"/>
                    <a:pt x="13726" y="1"/>
                    <a:pt x="13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5762702" y="2777891"/>
              <a:ext cx="361927" cy="9301"/>
            </a:xfrm>
            <a:custGeom>
              <a:avLst/>
              <a:gdLst/>
              <a:ahLst/>
              <a:cxnLst/>
              <a:rect l="l" t="t" r="r" b="b"/>
              <a:pathLst>
                <a:path w="13814" h="355" extrusionOk="0">
                  <a:moveTo>
                    <a:pt x="212" y="0"/>
                  </a:moveTo>
                  <a:cubicBezTo>
                    <a:pt x="87" y="0"/>
                    <a:pt x="1" y="96"/>
                    <a:pt x="1" y="211"/>
                  </a:cubicBezTo>
                  <a:lnTo>
                    <a:pt x="1" y="355"/>
                  </a:lnTo>
                  <a:lnTo>
                    <a:pt x="13813" y="355"/>
                  </a:lnTo>
                  <a:lnTo>
                    <a:pt x="13813" y="211"/>
                  </a:lnTo>
                  <a:cubicBezTo>
                    <a:pt x="13813" y="96"/>
                    <a:pt x="13717" y="0"/>
                    <a:pt x="13602" y="0"/>
                  </a:cubicBezTo>
                  <a:close/>
                </a:path>
              </a:pathLst>
            </a:custGeom>
            <a:solidFill>
              <a:srgbClr val="18223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0"/>
            <p:cNvSpPr/>
            <p:nvPr/>
          </p:nvSpPr>
          <p:spPr>
            <a:xfrm>
              <a:off x="5852359" y="2528493"/>
              <a:ext cx="182352" cy="249660"/>
            </a:xfrm>
            <a:custGeom>
              <a:avLst/>
              <a:gdLst/>
              <a:ahLst/>
              <a:cxnLst/>
              <a:rect l="l" t="t" r="r" b="b"/>
              <a:pathLst>
                <a:path w="6960" h="9529" extrusionOk="0">
                  <a:moveTo>
                    <a:pt x="1" y="1"/>
                  </a:moveTo>
                  <a:lnTo>
                    <a:pt x="1" y="9529"/>
                  </a:lnTo>
                  <a:lnTo>
                    <a:pt x="6960" y="9529"/>
                  </a:lnTo>
                  <a:lnTo>
                    <a:pt x="69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5838551" y="2508922"/>
              <a:ext cx="209967" cy="19860"/>
            </a:xfrm>
            <a:custGeom>
              <a:avLst/>
              <a:gdLst/>
              <a:ahLst/>
              <a:cxnLst/>
              <a:rect l="l" t="t" r="r" b="b"/>
              <a:pathLst>
                <a:path w="8014" h="758" extrusionOk="0">
                  <a:moveTo>
                    <a:pt x="211" y="0"/>
                  </a:moveTo>
                  <a:cubicBezTo>
                    <a:pt x="96" y="0"/>
                    <a:pt x="0" y="96"/>
                    <a:pt x="0" y="211"/>
                  </a:cubicBezTo>
                  <a:lnTo>
                    <a:pt x="0" y="547"/>
                  </a:lnTo>
                  <a:cubicBezTo>
                    <a:pt x="0" y="662"/>
                    <a:pt x="96" y="757"/>
                    <a:pt x="211" y="757"/>
                  </a:cubicBezTo>
                  <a:lnTo>
                    <a:pt x="7813" y="757"/>
                  </a:lnTo>
                  <a:cubicBezTo>
                    <a:pt x="7928" y="757"/>
                    <a:pt x="8014" y="662"/>
                    <a:pt x="8014" y="547"/>
                  </a:cubicBezTo>
                  <a:lnTo>
                    <a:pt x="8014" y="211"/>
                  </a:lnTo>
                  <a:cubicBezTo>
                    <a:pt x="8014" y="96"/>
                    <a:pt x="7928" y="0"/>
                    <a:pt x="7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6014589" y="2508922"/>
              <a:ext cx="33929" cy="19598"/>
            </a:xfrm>
            <a:custGeom>
              <a:avLst/>
              <a:gdLst/>
              <a:ahLst/>
              <a:cxnLst/>
              <a:rect l="l" t="t" r="r" b="b"/>
              <a:pathLst>
                <a:path w="1295" h="748" extrusionOk="0">
                  <a:moveTo>
                    <a:pt x="1" y="0"/>
                  </a:moveTo>
                  <a:lnTo>
                    <a:pt x="1" y="748"/>
                  </a:lnTo>
                  <a:lnTo>
                    <a:pt x="1094" y="748"/>
                  </a:lnTo>
                  <a:cubicBezTo>
                    <a:pt x="1209" y="748"/>
                    <a:pt x="1295" y="652"/>
                    <a:pt x="1295" y="537"/>
                  </a:cubicBezTo>
                  <a:lnTo>
                    <a:pt x="1295" y="201"/>
                  </a:lnTo>
                  <a:cubicBezTo>
                    <a:pt x="1295" y="86"/>
                    <a:pt x="1209" y="0"/>
                    <a:pt x="1094" y="0"/>
                  </a:cubicBezTo>
                  <a:close/>
                </a:path>
              </a:pathLst>
            </a:custGeom>
            <a:solidFill>
              <a:srgbClr val="18223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5762467" y="2565173"/>
              <a:ext cx="89918" cy="19598"/>
            </a:xfrm>
            <a:custGeom>
              <a:avLst/>
              <a:gdLst/>
              <a:ahLst/>
              <a:cxnLst/>
              <a:rect l="l" t="t" r="r" b="b"/>
              <a:pathLst>
                <a:path w="3432" h="748" extrusionOk="0">
                  <a:moveTo>
                    <a:pt x="201" y="0"/>
                  </a:moveTo>
                  <a:cubicBezTo>
                    <a:pt x="96" y="0"/>
                    <a:pt x="10" y="87"/>
                    <a:pt x="0" y="202"/>
                  </a:cubicBezTo>
                  <a:lnTo>
                    <a:pt x="0" y="547"/>
                  </a:lnTo>
                  <a:cubicBezTo>
                    <a:pt x="10" y="652"/>
                    <a:pt x="96" y="748"/>
                    <a:pt x="201" y="748"/>
                  </a:cubicBezTo>
                  <a:lnTo>
                    <a:pt x="3432" y="748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5835041" y="2565173"/>
              <a:ext cx="17344" cy="19598"/>
            </a:xfrm>
            <a:custGeom>
              <a:avLst/>
              <a:gdLst/>
              <a:ahLst/>
              <a:cxnLst/>
              <a:rect l="l" t="t" r="r" b="b"/>
              <a:pathLst>
                <a:path w="662" h="748" extrusionOk="0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5894803" y="2686217"/>
              <a:ext cx="97726" cy="91936"/>
            </a:xfrm>
            <a:custGeom>
              <a:avLst/>
              <a:gdLst/>
              <a:ahLst/>
              <a:cxnLst/>
              <a:rect l="l" t="t" r="r" b="b"/>
              <a:pathLst>
                <a:path w="3730" h="3509" extrusionOk="0">
                  <a:moveTo>
                    <a:pt x="576" y="0"/>
                  </a:moveTo>
                  <a:cubicBezTo>
                    <a:pt x="259" y="0"/>
                    <a:pt x="1" y="250"/>
                    <a:pt x="1" y="576"/>
                  </a:cubicBezTo>
                  <a:lnTo>
                    <a:pt x="1" y="3509"/>
                  </a:lnTo>
                  <a:lnTo>
                    <a:pt x="3729" y="3509"/>
                  </a:lnTo>
                  <a:lnTo>
                    <a:pt x="3720" y="3499"/>
                  </a:lnTo>
                  <a:lnTo>
                    <a:pt x="3720" y="576"/>
                  </a:lnTo>
                  <a:cubicBezTo>
                    <a:pt x="3720" y="250"/>
                    <a:pt x="3461" y="0"/>
                    <a:pt x="3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5930959" y="2686217"/>
              <a:ext cx="25152" cy="91700"/>
            </a:xfrm>
            <a:custGeom>
              <a:avLst/>
              <a:gdLst/>
              <a:ahLst/>
              <a:cxnLst/>
              <a:rect l="l" t="t" r="r" b="b"/>
              <a:pathLst>
                <a:path w="960" h="3500" extrusionOk="0">
                  <a:moveTo>
                    <a:pt x="1" y="0"/>
                  </a:moveTo>
                  <a:lnTo>
                    <a:pt x="1" y="3499"/>
                  </a:lnTo>
                  <a:lnTo>
                    <a:pt x="959" y="349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5770484" y="2584745"/>
              <a:ext cx="81901" cy="193173"/>
            </a:xfrm>
            <a:custGeom>
              <a:avLst/>
              <a:gdLst/>
              <a:ahLst/>
              <a:cxnLst/>
              <a:rect l="l" t="t" r="r" b="b"/>
              <a:pathLst>
                <a:path w="3126" h="7373" extrusionOk="0">
                  <a:moveTo>
                    <a:pt x="1" y="1"/>
                  </a:moveTo>
                  <a:lnTo>
                    <a:pt x="1" y="7372"/>
                  </a:lnTo>
                  <a:lnTo>
                    <a:pt x="3126" y="737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5835041" y="2584745"/>
              <a:ext cx="17344" cy="193173"/>
            </a:xfrm>
            <a:custGeom>
              <a:avLst/>
              <a:gdLst/>
              <a:ahLst/>
              <a:cxnLst/>
              <a:rect l="l" t="t" r="r" b="b"/>
              <a:pathLst>
                <a:path w="662" h="7373" extrusionOk="0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18223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6034685" y="2584745"/>
              <a:ext cx="81901" cy="193408"/>
            </a:xfrm>
            <a:custGeom>
              <a:avLst/>
              <a:gdLst/>
              <a:ahLst/>
              <a:cxnLst/>
              <a:rect l="l" t="t" r="r" b="b"/>
              <a:pathLst>
                <a:path w="3126" h="7382" extrusionOk="0">
                  <a:moveTo>
                    <a:pt x="1" y="1"/>
                  </a:moveTo>
                  <a:lnTo>
                    <a:pt x="1" y="7382"/>
                  </a:lnTo>
                  <a:lnTo>
                    <a:pt x="3126" y="738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6034685" y="2584745"/>
              <a:ext cx="17371" cy="193173"/>
            </a:xfrm>
            <a:custGeom>
              <a:avLst/>
              <a:gdLst/>
              <a:ahLst/>
              <a:cxnLst/>
              <a:rect l="l" t="t" r="r" b="b"/>
              <a:pathLst>
                <a:path w="663" h="7373" extrusionOk="0">
                  <a:moveTo>
                    <a:pt x="1" y="1"/>
                  </a:moveTo>
                  <a:lnTo>
                    <a:pt x="1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18223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5872192" y="2567400"/>
              <a:ext cx="29920" cy="58819"/>
            </a:xfrm>
            <a:custGeom>
              <a:avLst/>
              <a:gdLst/>
              <a:ahLst/>
              <a:cxnLst/>
              <a:rect l="l" t="t" r="r" b="b"/>
              <a:pathLst>
                <a:path w="1142" h="2245" extrusionOk="0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46" y="2245"/>
                    <a:pt x="1142" y="2139"/>
                    <a:pt x="1142" y="2024"/>
                  </a:cubicBezTo>
                  <a:lnTo>
                    <a:pt x="1142" y="212"/>
                  </a:lnTo>
                  <a:cubicBezTo>
                    <a:pt x="1142" y="102"/>
                    <a:pt x="1045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5928706" y="2567400"/>
              <a:ext cx="29920" cy="58819"/>
            </a:xfrm>
            <a:custGeom>
              <a:avLst/>
              <a:gdLst/>
              <a:ahLst/>
              <a:cxnLst/>
              <a:rect l="l" t="t" r="r" b="b"/>
              <a:pathLst>
                <a:path w="1142" h="2245" extrusionOk="0">
                  <a:moveTo>
                    <a:pt x="205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11" y="2245"/>
                  </a:lnTo>
                  <a:cubicBezTo>
                    <a:pt x="1036" y="2245"/>
                    <a:pt x="1141" y="2149"/>
                    <a:pt x="1141" y="2024"/>
                  </a:cubicBezTo>
                  <a:lnTo>
                    <a:pt x="1141" y="212"/>
                  </a:lnTo>
                  <a:cubicBezTo>
                    <a:pt x="1141" y="102"/>
                    <a:pt x="1045" y="1"/>
                    <a:pt x="935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5984957" y="2567400"/>
              <a:ext cx="29920" cy="58819"/>
            </a:xfrm>
            <a:custGeom>
              <a:avLst/>
              <a:gdLst/>
              <a:ahLst/>
              <a:cxnLst/>
              <a:rect l="l" t="t" r="r" b="b"/>
              <a:pathLst>
                <a:path w="1142" h="2245" extrusionOk="0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36" y="2245"/>
                    <a:pt x="1141" y="2149"/>
                    <a:pt x="1132" y="2024"/>
                  </a:cubicBezTo>
                  <a:lnTo>
                    <a:pt x="1132" y="212"/>
                  </a:lnTo>
                  <a:cubicBezTo>
                    <a:pt x="1132" y="102"/>
                    <a:pt x="1044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5796369" y="2651817"/>
              <a:ext cx="29894" cy="59029"/>
            </a:xfrm>
            <a:custGeom>
              <a:avLst/>
              <a:gdLst/>
              <a:ahLst/>
              <a:cxnLst/>
              <a:rect l="l" t="t" r="r" b="b"/>
              <a:pathLst>
                <a:path w="1141" h="2253" extrusionOk="0">
                  <a:moveTo>
                    <a:pt x="221" y="0"/>
                  </a:moveTo>
                  <a:cubicBezTo>
                    <a:pt x="106" y="0"/>
                    <a:pt x="0" y="96"/>
                    <a:pt x="10" y="221"/>
                  </a:cubicBezTo>
                  <a:lnTo>
                    <a:pt x="10" y="2032"/>
                  </a:lnTo>
                  <a:cubicBezTo>
                    <a:pt x="0" y="2147"/>
                    <a:pt x="106" y="2253"/>
                    <a:pt x="221" y="2253"/>
                  </a:cubicBezTo>
                  <a:lnTo>
                    <a:pt x="920" y="2253"/>
                  </a:lnTo>
                  <a:cubicBezTo>
                    <a:pt x="1045" y="2253"/>
                    <a:pt x="1141" y="2147"/>
                    <a:pt x="1141" y="2032"/>
                  </a:cubicBezTo>
                  <a:lnTo>
                    <a:pt x="1141" y="221"/>
                  </a:lnTo>
                  <a:cubicBezTo>
                    <a:pt x="1141" y="96"/>
                    <a:pt x="1045" y="0"/>
                    <a:pt x="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6060806" y="2651817"/>
              <a:ext cx="29658" cy="59029"/>
            </a:xfrm>
            <a:custGeom>
              <a:avLst/>
              <a:gdLst/>
              <a:ahLst/>
              <a:cxnLst/>
              <a:rect l="l" t="t" r="r" b="b"/>
              <a:pathLst>
                <a:path w="1132" h="2253" extrusionOk="0">
                  <a:moveTo>
                    <a:pt x="221" y="0"/>
                  </a:moveTo>
                  <a:cubicBezTo>
                    <a:pt x="96" y="0"/>
                    <a:pt x="1" y="96"/>
                    <a:pt x="1" y="221"/>
                  </a:cubicBezTo>
                  <a:lnTo>
                    <a:pt x="1" y="2032"/>
                  </a:lnTo>
                  <a:cubicBezTo>
                    <a:pt x="1" y="2147"/>
                    <a:pt x="96" y="2253"/>
                    <a:pt x="221" y="2253"/>
                  </a:cubicBezTo>
                  <a:lnTo>
                    <a:pt x="921" y="2253"/>
                  </a:lnTo>
                  <a:cubicBezTo>
                    <a:pt x="1036" y="2253"/>
                    <a:pt x="1132" y="2147"/>
                    <a:pt x="1132" y="2032"/>
                  </a:cubicBezTo>
                  <a:lnTo>
                    <a:pt x="1132" y="221"/>
                  </a:lnTo>
                  <a:cubicBezTo>
                    <a:pt x="1132" y="96"/>
                    <a:pt x="1036" y="0"/>
                    <a:pt x="9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6034685" y="2565173"/>
              <a:ext cx="89945" cy="19860"/>
            </a:xfrm>
            <a:custGeom>
              <a:avLst/>
              <a:gdLst/>
              <a:ahLst/>
              <a:cxnLst/>
              <a:rect l="l" t="t" r="r" b="b"/>
              <a:pathLst>
                <a:path w="3433" h="758" extrusionOk="0">
                  <a:moveTo>
                    <a:pt x="1" y="0"/>
                  </a:moveTo>
                  <a:lnTo>
                    <a:pt x="1" y="758"/>
                  </a:lnTo>
                  <a:lnTo>
                    <a:pt x="3221" y="758"/>
                  </a:lnTo>
                  <a:cubicBezTo>
                    <a:pt x="3336" y="758"/>
                    <a:pt x="3432" y="662"/>
                    <a:pt x="3432" y="547"/>
                  </a:cubicBezTo>
                  <a:lnTo>
                    <a:pt x="3432" y="211"/>
                  </a:lnTo>
                  <a:cubicBezTo>
                    <a:pt x="3432" y="96"/>
                    <a:pt x="3336" y="0"/>
                    <a:pt x="3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6034685" y="2565173"/>
              <a:ext cx="17371" cy="19598"/>
            </a:xfrm>
            <a:custGeom>
              <a:avLst/>
              <a:gdLst/>
              <a:ahLst/>
              <a:cxnLst/>
              <a:rect l="l" t="t" r="r" b="b"/>
              <a:pathLst>
                <a:path w="663" h="748" extrusionOk="0">
                  <a:moveTo>
                    <a:pt x="1" y="0"/>
                  </a:moveTo>
                  <a:lnTo>
                    <a:pt x="1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18223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5892550" y="2436584"/>
              <a:ext cx="101735" cy="72364"/>
            </a:xfrm>
            <a:custGeom>
              <a:avLst/>
              <a:gdLst/>
              <a:ahLst/>
              <a:cxnLst/>
              <a:rect l="l" t="t" r="r" b="b"/>
              <a:pathLst>
                <a:path w="3883" h="2762" extrusionOk="0">
                  <a:moveTo>
                    <a:pt x="451" y="1"/>
                  </a:moveTo>
                  <a:cubicBezTo>
                    <a:pt x="202" y="1"/>
                    <a:pt x="0" y="202"/>
                    <a:pt x="0" y="451"/>
                  </a:cubicBezTo>
                  <a:lnTo>
                    <a:pt x="0" y="2761"/>
                  </a:lnTo>
                  <a:lnTo>
                    <a:pt x="3882" y="2761"/>
                  </a:lnTo>
                  <a:lnTo>
                    <a:pt x="3882" y="451"/>
                  </a:lnTo>
                  <a:cubicBezTo>
                    <a:pt x="3882" y="202"/>
                    <a:pt x="3681" y="1"/>
                    <a:pt x="3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5976416" y="2436584"/>
              <a:ext cx="18130" cy="72364"/>
            </a:xfrm>
            <a:custGeom>
              <a:avLst/>
              <a:gdLst/>
              <a:ahLst/>
              <a:cxnLst/>
              <a:rect l="l" t="t" r="r" b="b"/>
              <a:pathLst>
                <a:path w="692" h="2762" extrusionOk="0">
                  <a:moveTo>
                    <a:pt x="1" y="1"/>
                  </a:moveTo>
                  <a:lnTo>
                    <a:pt x="1" y="2761"/>
                  </a:lnTo>
                  <a:lnTo>
                    <a:pt x="691" y="2761"/>
                  </a:lnTo>
                  <a:lnTo>
                    <a:pt x="691" y="451"/>
                  </a:lnTo>
                  <a:cubicBezTo>
                    <a:pt x="691" y="202"/>
                    <a:pt x="490" y="1"/>
                    <a:pt x="241" y="1"/>
                  </a:cubicBez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5919405" y="2450706"/>
              <a:ext cx="48260" cy="44619"/>
            </a:xfrm>
            <a:custGeom>
              <a:avLst/>
              <a:gdLst/>
              <a:ahLst/>
              <a:cxnLst/>
              <a:rect l="l" t="t" r="r" b="b"/>
              <a:pathLst>
                <a:path w="1842" h="1703" extrusionOk="0">
                  <a:moveTo>
                    <a:pt x="921" y="1"/>
                  </a:moveTo>
                  <a:cubicBezTo>
                    <a:pt x="816" y="1"/>
                    <a:pt x="710" y="70"/>
                    <a:pt x="710" y="209"/>
                  </a:cubicBezTo>
                  <a:lnTo>
                    <a:pt x="710" y="641"/>
                  </a:lnTo>
                  <a:lnTo>
                    <a:pt x="279" y="641"/>
                  </a:lnTo>
                  <a:cubicBezTo>
                    <a:pt x="1" y="641"/>
                    <a:pt x="1" y="1062"/>
                    <a:pt x="279" y="1062"/>
                  </a:cubicBezTo>
                  <a:lnTo>
                    <a:pt x="710" y="1062"/>
                  </a:lnTo>
                  <a:lnTo>
                    <a:pt x="710" y="1494"/>
                  </a:lnTo>
                  <a:cubicBezTo>
                    <a:pt x="710" y="1633"/>
                    <a:pt x="816" y="1702"/>
                    <a:pt x="921" y="1702"/>
                  </a:cubicBezTo>
                  <a:cubicBezTo>
                    <a:pt x="1027" y="1702"/>
                    <a:pt x="1132" y="1633"/>
                    <a:pt x="1132" y="1494"/>
                  </a:cubicBezTo>
                  <a:lnTo>
                    <a:pt x="1132" y="1062"/>
                  </a:lnTo>
                  <a:lnTo>
                    <a:pt x="1563" y="1062"/>
                  </a:lnTo>
                  <a:cubicBezTo>
                    <a:pt x="1841" y="1062"/>
                    <a:pt x="1841" y="641"/>
                    <a:pt x="1563" y="641"/>
                  </a:cubicBezTo>
                  <a:lnTo>
                    <a:pt x="1132" y="641"/>
                  </a:lnTo>
                  <a:lnTo>
                    <a:pt x="1132" y="209"/>
                  </a:lnTo>
                  <a:cubicBezTo>
                    <a:pt x="1132" y="70"/>
                    <a:pt x="1027" y="1"/>
                    <a:pt x="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0" name="Google Shape;1170;p20"/>
          <p:cNvGrpSpPr/>
          <p:nvPr/>
        </p:nvGrpSpPr>
        <p:grpSpPr>
          <a:xfrm>
            <a:off x="98860" y="1976889"/>
            <a:ext cx="400412" cy="509998"/>
            <a:chOff x="8023448" y="3355496"/>
            <a:chExt cx="284323" cy="362163"/>
          </a:xfrm>
        </p:grpSpPr>
        <p:sp>
          <p:nvSpPr>
            <p:cNvPr id="1171" name="Google Shape;1171;p20"/>
            <p:cNvSpPr/>
            <p:nvPr/>
          </p:nvSpPr>
          <p:spPr>
            <a:xfrm>
              <a:off x="8023448" y="3372815"/>
              <a:ext cx="284322" cy="344844"/>
            </a:xfrm>
            <a:custGeom>
              <a:avLst/>
              <a:gdLst/>
              <a:ahLst/>
              <a:cxnLst/>
              <a:rect l="l" t="t" r="r" b="b"/>
              <a:pathLst>
                <a:path w="10852" h="13162" extrusionOk="0">
                  <a:moveTo>
                    <a:pt x="10228" y="1"/>
                  </a:moveTo>
                  <a:lnTo>
                    <a:pt x="1668" y="10"/>
                  </a:lnTo>
                  <a:lnTo>
                    <a:pt x="623" y="10"/>
                  </a:lnTo>
                  <a:cubicBezTo>
                    <a:pt x="278" y="10"/>
                    <a:pt x="0" y="288"/>
                    <a:pt x="0" y="633"/>
                  </a:cubicBezTo>
                  <a:lnTo>
                    <a:pt x="0" y="12538"/>
                  </a:lnTo>
                  <a:cubicBezTo>
                    <a:pt x="0" y="12874"/>
                    <a:pt x="278" y="13161"/>
                    <a:pt x="623" y="13161"/>
                  </a:cubicBezTo>
                  <a:lnTo>
                    <a:pt x="10228" y="13161"/>
                  </a:lnTo>
                  <a:cubicBezTo>
                    <a:pt x="10573" y="13161"/>
                    <a:pt x="10851" y="12874"/>
                    <a:pt x="10851" y="12538"/>
                  </a:cubicBezTo>
                  <a:lnTo>
                    <a:pt x="10851" y="633"/>
                  </a:lnTo>
                  <a:cubicBezTo>
                    <a:pt x="10851" y="288"/>
                    <a:pt x="10573" y="1"/>
                    <a:pt x="10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8241930" y="3373077"/>
              <a:ext cx="65841" cy="344582"/>
            </a:xfrm>
            <a:custGeom>
              <a:avLst/>
              <a:gdLst/>
              <a:ahLst/>
              <a:cxnLst/>
              <a:rect l="l" t="t" r="r" b="b"/>
              <a:pathLst>
                <a:path w="2513" h="13152" extrusionOk="0">
                  <a:moveTo>
                    <a:pt x="1906" y="0"/>
                  </a:moveTo>
                  <a:cubicBezTo>
                    <a:pt x="1900" y="0"/>
                    <a:pt x="1895" y="0"/>
                    <a:pt x="1889" y="0"/>
                  </a:cubicBezTo>
                  <a:lnTo>
                    <a:pt x="1" y="0"/>
                  </a:lnTo>
                  <a:cubicBezTo>
                    <a:pt x="346" y="0"/>
                    <a:pt x="633" y="278"/>
                    <a:pt x="633" y="623"/>
                  </a:cubicBezTo>
                  <a:lnTo>
                    <a:pt x="633" y="12528"/>
                  </a:lnTo>
                  <a:cubicBezTo>
                    <a:pt x="633" y="12864"/>
                    <a:pt x="346" y="13151"/>
                    <a:pt x="1" y="13151"/>
                  </a:cubicBezTo>
                  <a:lnTo>
                    <a:pt x="1889" y="13151"/>
                  </a:lnTo>
                  <a:cubicBezTo>
                    <a:pt x="2234" y="13151"/>
                    <a:pt x="2512" y="12874"/>
                    <a:pt x="2512" y="12528"/>
                  </a:cubicBezTo>
                  <a:lnTo>
                    <a:pt x="2512" y="623"/>
                  </a:lnTo>
                  <a:cubicBezTo>
                    <a:pt x="2512" y="284"/>
                    <a:pt x="2243" y="0"/>
                    <a:pt x="1906" y="0"/>
                  </a:cubicBez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8058111" y="3373077"/>
              <a:ext cx="214997" cy="312435"/>
            </a:xfrm>
            <a:custGeom>
              <a:avLst/>
              <a:gdLst/>
              <a:ahLst/>
              <a:cxnLst/>
              <a:rect l="l" t="t" r="r" b="b"/>
              <a:pathLst>
                <a:path w="8206" h="11925" extrusionOk="0">
                  <a:moveTo>
                    <a:pt x="0" y="0"/>
                  </a:moveTo>
                  <a:lnTo>
                    <a:pt x="0" y="11925"/>
                  </a:lnTo>
                  <a:lnTo>
                    <a:pt x="8205" y="1192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8058346" y="3373077"/>
              <a:ext cx="214761" cy="312435"/>
            </a:xfrm>
            <a:custGeom>
              <a:avLst/>
              <a:gdLst/>
              <a:ahLst/>
              <a:cxnLst/>
              <a:rect l="l" t="t" r="r" b="b"/>
              <a:pathLst>
                <a:path w="8197" h="11925" extrusionOk="0">
                  <a:moveTo>
                    <a:pt x="7027" y="0"/>
                  </a:moveTo>
                  <a:lnTo>
                    <a:pt x="7027" y="7496"/>
                  </a:lnTo>
                  <a:cubicBezTo>
                    <a:pt x="7027" y="9289"/>
                    <a:pt x="5570" y="10755"/>
                    <a:pt x="3768" y="10755"/>
                  </a:cubicBezTo>
                  <a:lnTo>
                    <a:pt x="1" y="10755"/>
                  </a:lnTo>
                  <a:lnTo>
                    <a:pt x="1" y="11925"/>
                  </a:lnTo>
                  <a:lnTo>
                    <a:pt x="8196" y="11925"/>
                  </a:lnTo>
                  <a:lnTo>
                    <a:pt x="8196" y="0"/>
                  </a:lnTo>
                  <a:close/>
                </a:path>
              </a:pathLst>
            </a:custGeom>
            <a:solidFill>
              <a:srgbClr val="18223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8092013" y="3355496"/>
              <a:ext cx="147427" cy="72338"/>
            </a:xfrm>
            <a:custGeom>
              <a:avLst/>
              <a:gdLst/>
              <a:ahLst/>
              <a:cxnLst/>
              <a:rect l="l" t="t" r="r" b="b"/>
              <a:pathLst>
                <a:path w="5627" h="2761" extrusionOk="0">
                  <a:moveTo>
                    <a:pt x="451" y="0"/>
                  </a:moveTo>
                  <a:cubicBezTo>
                    <a:pt x="201" y="0"/>
                    <a:pt x="0" y="202"/>
                    <a:pt x="0" y="451"/>
                  </a:cubicBezTo>
                  <a:lnTo>
                    <a:pt x="0" y="1352"/>
                  </a:lnTo>
                  <a:cubicBezTo>
                    <a:pt x="0" y="1601"/>
                    <a:pt x="201" y="1802"/>
                    <a:pt x="451" y="1802"/>
                  </a:cubicBezTo>
                  <a:lnTo>
                    <a:pt x="1620" y="1802"/>
                  </a:lnTo>
                  <a:cubicBezTo>
                    <a:pt x="1620" y="2330"/>
                    <a:pt x="2051" y="2761"/>
                    <a:pt x="2579" y="2761"/>
                  </a:cubicBezTo>
                  <a:lnTo>
                    <a:pt x="3048" y="2761"/>
                  </a:lnTo>
                  <a:cubicBezTo>
                    <a:pt x="3576" y="2761"/>
                    <a:pt x="4007" y="2330"/>
                    <a:pt x="4007" y="1802"/>
                  </a:cubicBezTo>
                  <a:lnTo>
                    <a:pt x="5176" y="1802"/>
                  </a:lnTo>
                  <a:cubicBezTo>
                    <a:pt x="5426" y="1802"/>
                    <a:pt x="5627" y="1601"/>
                    <a:pt x="5627" y="1352"/>
                  </a:cubicBezTo>
                  <a:lnTo>
                    <a:pt x="5627" y="451"/>
                  </a:lnTo>
                  <a:cubicBezTo>
                    <a:pt x="5627" y="202"/>
                    <a:pt x="5426" y="0"/>
                    <a:pt x="5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8162570" y="3355496"/>
              <a:ext cx="76871" cy="72102"/>
            </a:xfrm>
            <a:custGeom>
              <a:avLst/>
              <a:gdLst/>
              <a:ahLst/>
              <a:cxnLst/>
              <a:rect l="l" t="t" r="r" b="b"/>
              <a:pathLst>
                <a:path w="2934" h="2752" extrusionOk="0">
                  <a:moveTo>
                    <a:pt x="806" y="0"/>
                  </a:moveTo>
                  <a:cubicBezTo>
                    <a:pt x="1122" y="997"/>
                    <a:pt x="806" y="2090"/>
                    <a:pt x="1" y="2751"/>
                  </a:cubicBezTo>
                  <a:lnTo>
                    <a:pt x="346" y="2751"/>
                  </a:lnTo>
                  <a:cubicBezTo>
                    <a:pt x="873" y="2751"/>
                    <a:pt x="1304" y="2330"/>
                    <a:pt x="1304" y="1793"/>
                  </a:cubicBezTo>
                  <a:lnTo>
                    <a:pt x="2483" y="1793"/>
                  </a:lnTo>
                  <a:cubicBezTo>
                    <a:pt x="2733" y="1793"/>
                    <a:pt x="2934" y="1592"/>
                    <a:pt x="2934" y="1352"/>
                  </a:cubicBezTo>
                  <a:lnTo>
                    <a:pt x="2934" y="451"/>
                  </a:lnTo>
                  <a:cubicBezTo>
                    <a:pt x="2924" y="202"/>
                    <a:pt x="2733" y="0"/>
                    <a:pt x="2483" y="0"/>
                  </a:cubicBez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8090992" y="3448402"/>
              <a:ext cx="147454" cy="103516"/>
            </a:xfrm>
            <a:custGeom>
              <a:avLst/>
              <a:gdLst/>
              <a:ahLst/>
              <a:cxnLst/>
              <a:rect l="l" t="t" r="r" b="b"/>
              <a:pathLst>
                <a:path w="5628" h="3951" extrusionOk="0">
                  <a:moveTo>
                    <a:pt x="3471" y="1"/>
                  </a:moveTo>
                  <a:cubicBezTo>
                    <a:pt x="3384" y="11"/>
                    <a:pt x="3308" y="68"/>
                    <a:pt x="3279" y="154"/>
                  </a:cubicBezTo>
                  <a:lnTo>
                    <a:pt x="2551" y="3049"/>
                  </a:lnTo>
                  <a:lnTo>
                    <a:pt x="1841" y="988"/>
                  </a:lnTo>
                  <a:cubicBezTo>
                    <a:pt x="1812" y="912"/>
                    <a:pt x="1745" y="854"/>
                    <a:pt x="1669" y="854"/>
                  </a:cubicBezTo>
                  <a:cubicBezTo>
                    <a:pt x="1661" y="853"/>
                    <a:pt x="1653" y="853"/>
                    <a:pt x="1645" y="853"/>
                  </a:cubicBezTo>
                  <a:cubicBezTo>
                    <a:pt x="1577" y="853"/>
                    <a:pt x="1510" y="890"/>
                    <a:pt x="1467" y="950"/>
                  </a:cubicBezTo>
                  <a:lnTo>
                    <a:pt x="883" y="2004"/>
                  </a:lnTo>
                  <a:lnTo>
                    <a:pt x="269" y="2004"/>
                  </a:lnTo>
                  <a:cubicBezTo>
                    <a:pt x="1" y="2004"/>
                    <a:pt x="1" y="2407"/>
                    <a:pt x="269" y="2407"/>
                  </a:cubicBezTo>
                  <a:lnTo>
                    <a:pt x="998" y="2407"/>
                  </a:lnTo>
                  <a:cubicBezTo>
                    <a:pt x="1074" y="2407"/>
                    <a:pt x="1142" y="2369"/>
                    <a:pt x="1170" y="2301"/>
                  </a:cubicBezTo>
                  <a:lnTo>
                    <a:pt x="1602" y="1544"/>
                  </a:lnTo>
                  <a:lnTo>
                    <a:pt x="2378" y="3816"/>
                  </a:lnTo>
                  <a:cubicBezTo>
                    <a:pt x="2407" y="3902"/>
                    <a:pt x="2483" y="3950"/>
                    <a:pt x="2570" y="3950"/>
                  </a:cubicBezTo>
                  <a:lnTo>
                    <a:pt x="2579" y="3950"/>
                  </a:lnTo>
                  <a:cubicBezTo>
                    <a:pt x="2666" y="3950"/>
                    <a:pt x="2742" y="3893"/>
                    <a:pt x="2771" y="3797"/>
                  </a:cubicBezTo>
                  <a:lnTo>
                    <a:pt x="3509" y="883"/>
                  </a:lnTo>
                  <a:lnTo>
                    <a:pt x="4017" y="2273"/>
                  </a:lnTo>
                  <a:cubicBezTo>
                    <a:pt x="4046" y="2349"/>
                    <a:pt x="4113" y="2407"/>
                    <a:pt x="4199" y="2407"/>
                  </a:cubicBezTo>
                  <a:lnTo>
                    <a:pt x="5417" y="2407"/>
                  </a:lnTo>
                  <a:cubicBezTo>
                    <a:pt x="5522" y="2407"/>
                    <a:pt x="5618" y="2311"/>
                    <a:pt x="5618" y="2206"/>
                  </a:cubicBezTo>
                  <a:cubicBezTo>
                    <a:pt x="5627" y="2091"/>
                    <a:pt x="5532" y="2004"/>
                    <a:pt x="5426" y="2004"/>
                  </a:cubicBezTo>
                  <a:lnTo>
                    <a:pt x="4353" y="2004"/>
                  </a:lnTo>
                  <a:lnTo>
                    <a:pt x="3672" y="135"/>
                  </a:lnTo>
                  <a:cubicBezTo>
                    <a:pt x="3643" y="49"/>
                    <a:pt x="3557" y="1"/>
                    <a:pt x="3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8091254" y="3588310"/>
              <a:ext cx="148947" cy="10559"/>
            </a:xfrm>
            <a:custGeom>
              <a:avLst/>
              <a:gdLst/>
              <a:ahLst/>
              <a:cxnLst/>
              <a:rect l="l" t="t" r="r" b="b"/>
              <a:pathLst>
                <a:path w="5685" h="403" extrusionOk="0">
                  <a:moveTo>
                    <a:pt x="259" y="0"/>
                  </a:moveTo>
                  <a:cubicBezTo>
                    <a:pt x="0" y="0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0"/>
                    <a:pt x="5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8091254" y="3634998"/>
              <a:ext cx="148947" cy="10585"/>
            </a:xfrm>
            <a:custGeom>
              <a:avLst/>
              <a:gdLst/>
              <a:ahLst/>
              <a:cxnLst/>
              <a:rect l="l" t="t" r="r" b="b"/>
              <a:pathLst>
                <a:path w="5685" h="404" extrusionOk="0">
                  <a:moveTo>
                    <a:pt x="259" y="1"/>
                  </a:moveTo>
                  <a:cubicBezTo>
                    <a:pt x="0" y="1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1"/>
                    <a:pt x="5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p20"/>
          <p:cNvGrpSpPr/>
          <p:nvPr/>
        </p:nvGrpSpPr>
        <p:grpSpPr>
          <a:xfrm>
            <a:off x="79608" y="2977217"/>
            <a:ext cx="438988" cy="547849"/>
            <a:chOff x="8028714" y="2891652"/>
            <a:chExt cx="289589" cy="361402"/>
          </a:xfrm>
        </p:grpSpPr>
        <p:sp>
          <p:nvSpPr>
            <p:cNvPr id="1181" name="Google Shape;1181;p20"/>
            <p:cNvSpPr/>
            <p:nvPr/>
          </p:nvSpPr>
          <p:spPr>
            <a:xfrm>
              <a:off x="8096520" y="3139006"/>
              <a:ext cx="167025" cy="83421"/>
            </a:xfrm>
            <a:custGeom>
              <a:avLst/>
              <a:gdLst/>
              <a:ahLst/>
              <a:cxnLst/>
              <a:rect l="l" t="t" r="r" b="b"/>
              <a:pathLst>
                <a:path w="6375" h="3184" extrusionOk="0">
                  <a:moveTo>
                    <a:pt x="3058" y="1"/>
                  </a:moveTo>
                  <a:cubicBezTo>
                    <a:pt x="1371" y="1"/>
                    <a:pt x="1" y="1362"/>
                    <a:pt x="1" y="3059"/>
                  </a:cubicBezTo>
                  <a:lnTo>
                    <a:pt x="1" y="3183"/>
                  </a:lnTo>
                  <a:lnTo>
                    <a:pt x="6375" y="3183"/>
                  </a:lnTo>
                  <a:lnTo>
                    <a:pt x="6375" y="3059"/>
                  </a:lnTo>
                  <a:cubicBezTo>
                    <a:pt x="6375" y="1362"/>
                    <a:pt x="5004" y="1"/>
                    <a:pt x="3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>
              <a:off x="8168360" y="3139006"/>
              <a:ext cx="95185" cy="83421"/>
            </a:xfrm>
            <a:custGeom>
              <a:avLst/>
              <a:gdLst/>
              <a:ahLst/>
              <a:cxnLst/>
              <a:rect l="l" t="t" r="r" b="b"/>
              <a:pathLst>
                <a:path w="3633" h="3184" extrusionOk="0">
                  <a:moveTo>
                    <a:pt x="441" y="1"/>
                  </a:moveTo>
                  <a:cubicBezTo>
                    <a:pt x="297" y="1"/>
                    <a:pt x="144" y="10"/>
                    <a:pt x="0" y="30"/>
                  </a:cubicBezTo>
                  <a:cubicBezTo>
                    <a:pt x="1563" y="250"/>
                    <a:pt x="2732" y="1602"/>
                    <a:pt x="2732" y="3183"/>
                  </a:cubicBezTo>
                  <a:lnTo>
                    <a:pt x="3633" y="3183"/>
                  </a:lnTo>
                  <a:cubicBezTo>
                    <a:pt x="3633" y="1429"/>
                    <a:pt x="2205" y="1"/>
                    <a:pt x="441" y="1"/>
                  </a:cubicBez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0"/>
            <p:cNvSpPr/>
            <p:nvPr/>
          </p:nvSpPr>
          <p:spPr>
            <a:xfrm>
              <a:off x="8028714" y="3109871"/>
              <a:ext cx="104748" cy="24392"/>
            </a:xfrm>
            <a:custGeom>
              <a:avLst/>
              <a:gdLst/>
              <a:ahLst/>
              <a:cxnLst/>
              <a:rect l="l" t="t" r="r" b="b"/>
              <a:pathLst>
                <a:path w="3998" h="931" extrusionOk="0">
                  <a:moveTo>
                    <a:pt x="298" y="1"/>
                  </a:moveTo>
                  <a:cubicBezTo>
                    <a:pt x="135" y="1"/>
                    <a:pt x="1" y="126"/>
                    <a:pt x="1" y="288"/>
                  </a:cubicBezTo>
                  <a:lnTo>
                    <a:pt x="1" y="634"/>
                  </a:lnTo>
                  <a:cubicBezTo>
                    <a:pt x="1" y="806"/>
                    <a:pt x="135" y="931"/>
                    <a:pt x="298" y="931"/>
                  </a:cubicBezTo>
                  <a:lnTo>
                    <a:pt x="3701" y="931"/>
                  </a:lnTo>
                  <a:cubicBezTo>
                    <a:pt x="3864" y="931"/>
                    <a:pt x="3998" y="806"/>
                    <a:pt x="3998" y="643"/>
                  </a:cubicBezTo>
                  <a:lnTo>
                    <a:pt x="3998" y="288"/>
                  </a:lnTo>
                  <a:cubicBezTo>
                    <a:pt x="3998" y="126"/>
                    <a:pt x="3864" y="1"/>
                    <a:pt x="3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8101812" y="3109871"/>
              <a:ext cx="31650" cy="24392"/>
            </a:xfrm>
            <a:custGeom>
              <a:avLst/>
              <a:gdLst/>
              <a:ahLst/>
              <a:cxnLst/>
              <a:rect l="l" t="t" r="r" b="b"/>
              <a:pathLst>
                <a:path w="1208" h="931" extrusionOk="0">
                  <a:moveTo>
                    <a:pt x="0" y="1"/>
                  </a:moveTo>
                  <a:cubicBezTo>
                    <a:pt x="173" y="1"/>
                    <a:pt x="307" y="135"/>
                    <a:pt x="307" y="308"/>
                  </a:cubicBezTo>
                  <a:lnTo>
                    <a:pt x="307" y="624"/>
                  </a:lnTo>
                  <a:cubicBezTo>
                    <a:pt x="307" y="797"/>
                    <a:pt x="173" y="931"/>
                    <a:pt x="0" y="931"/>
                  </a:cubicBezTo>
                  <a:lnTo>
                    <a:pt x="901" y="931"/>
                  </a:lnTo>
                  <a:cubicBezTo>
                    <a:pt x="1074" y="931"/>
                    <a:pt x="1208" y="797"/>
                    <a:pt x="1208" y="624"/>
                  </a:cubicBezTo>
                  <a:lnTo>
                    <a:pt x="1208" y="308"/>
                  </a:lnTo>
                  <a:cubicBezTo>
                    <a:pt x="1208" y="135"/>
                    <a:pt x="1074" y="1"/>
                    <a:pt x="901" y="1"/>
                  </a:cubicBez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0"/>
            <p:cNvSpPr/>
            <p:nvPr/>
          </p:nvSpPr>
          <p:spPr>
            <a:xfrm>
              <a:off x="8053342" y="3134237"/>
              <a:ext cx="67570" cy="53527"/>
            </a:xfrm>
            <a:custGeom>
              <a:avLst/>
              <a:gdLst/>
              <a:ahLst/>
              <a:cxnLst/>
              <a:rect l="l" t="t" r="r" b="b"/>
              <a:pathLst>
                <a:path w="2579" h="2043" extrusionOk="0">
                  <a:moveTo>
                    <a:pt x="0" y="1"/>
                  </a:moveTo>
                  <a:cubicBezTo>
                    <a:pt x="10" y="49"/>
                    <a:pt x="29" y="87"/>
                    <a:pt x="48" y="135"/>
                  </a:cubicBezTo>
                  <a:cubicBezTo>
                    <a:pt x="498" y="921"/>
                    <a:pt x="1150" y="1582"/>
                    <a:pt x="1936" y="2042"/>
                  </a:cubicBezTo>
                  <a:cubicBezTo>
                    <a:pt x="2090" y="1697"/>
                    <a:pt x="2310" y="1381"/>
                    <a:pt x="2579" y="1113"/>
                  </a:cubicBezTo>
                  <a:cubicBezTo>
                    <a:pt x="2080" y="835"/>
                    <a:pt x="1658" y="46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0"/>
            <p:cNvSpPr/>
            <p:nvPr/>
          </p:nvSpPr>
          <p:spPr>
            <a:xfrm>
              <a:off x="8159321" y="3165127"/>
              <a:ext cx="36182" cy="31099"/>
            </a:xfrm>
            <a:custGeom>
              <a:avLst/>
              <a:gdLst/>
              <a:ahLst/>
              <a:cxnLst/>
              <a:rect l="l" t="t" r="r" b="b"/>
              <a:pathLst>
                <a:path w="1381" h="1187" extrusionOk="0">
                  <a:moveTo>
                    <a:pt x="786" y="1"/>
                  </a:moveTo>
                  <a:cubicBezTo>
                    <a:pt x="259" y="1"/>
                    <a:pt x="0" y="643"/>
                    <a:pt x="364" y="1017"/>
                  </a:cubicBezTo>
                  <a:cubicBezTo>
                    <a:pt x="485" y="1134"/>
                    <a:pt x="633" y="1187"/>
                    <a:pt x="778" y="1187"/>
                  </a:cubicBezTo>
                  <a:cubicBezTo>
                    <a:pt x="1085" y="1187"/>
                    <a:pt x="1380" y="953"/>
                    <a:pt x="1380" y="595"/>
                  </a:cubicBezTo>
                  <a:cubicBezTo>
                    <a:pt x="1380" y="269"/>
                    <a:pt x="111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8232655" y="2960453"/>
              <a:ext cx="74356" cy="219530"/>
            </a:xfrm>
            <a:custGeom>
              <a:avLst/>
              <a:gdLst/>
              <a:ahLst/>
              <a:cxnLst/>
              <a:rect l="l" t="t" r="r" b="b"/>
              <a:pathLst>
                <a:path w="2838" h="8379" extrusionOk="0">
                  <a:moveTo>
                    <a:pt x="566" y="1"/>
                  </a:moveTo>
                  <a:lnTo>
                    <a:pt x="86" y="998"/>
                  </a:lnTo>
                  <a:cubicBezTo>
                    <a:pt x="2300" y="2627"/>
                    <a:pt x="2253" y="5953"/>
                    <a:pt x="0" y="7525"/>
                  </a:cubicBezTo>
                  <a:cubicBezTo>
                    <a:pt x="297" y="7765"/>
                    <a:pt x="546" y="8052"/>
                    <a:pt x="738" y="8378"/>
                  </a:cubicBezTo>
                  <a:cubicBezTo>
                    <a:pt x="1984" y="7468"/>
                    <a:pt x="2751" y="6049"/>
                    <a:pt x="2837" y="4515"/>
                  </a:cubicBezTo>
                  <a:lnTo>
                    <a:pt x="2837" y="3864"/>
                  </a:lnTo>
                  <a:cubicBezTo>
                    <a:pt x="2732" y="2359"/>
                    <a:pt x="1975" y="988"/>
                    <a:pt x="767" y="87"/>
                  </a:cubicBezTo>
                  <a:cubicBezTo>
                    <a:pt x="709" y="49"/>
                    <a:pt x="642" y="20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8243685" y="2960453"/>
              <a:ext cx="63063" cy="219766"/>
            </a:xfrm>
            <a:custGeom>
              <a:avLst/>
              <a:gdLst/>
              <a:ahLst/>
              <a:cxnLst/>
              <a:rect l="l" t="t" r="r" b="b"/>
              <a:pathLst>
                <a:path w="2407" h="8388" extrusionOk="0">
                  <a:moveTo>
                    <a:pt x="145" y="1"/>
                  </a:moveTo>
                  <a:lnTo>
                    <a:pt x="1" y="288"/>
                  </a:lnTo>
                  <a:cubicBezTo>
                    <a:pt x="528" y="729"/>
                    <a:pt x="959" y="1275"/>
                    <a:pt x="1276" y="1879"/>
                  </a:cubicBezTo>
                  <a:cubicBezTo>
                    <a:pt x="1592" y="2493"/>
                    <a:pt x="1774" y="3173"/>
                    <a:pt x="1832" y="3864"/>
                  </a:cubicBezTo>
                  <a:lnTo>
                    <a:pt x="1832" y="4515"/>
                  </a:lnTo>
                  <a:cubicBezTo>
                    <a:pt x="1755" y="5886"/>
                    <a:pt x="1132" y="7170"/>
                    <a:pt x="106" y="8081"/>
                  </a:cubicBezTo>
                  <a:cubicBezTo>
                    <a:pt x="173" y="8177"/>
                    <a:pt x="250" y="8282"/>
                    <a:pt x="307" y="8388"/>
                  </a:cubicBezTo>
                  <a:cubicBezTo>
                    <a:pt x="1554" y="7477"/>
                    <a:pt x="2320" y="6059"/>
                    <a:pt x="2407" y="4515"/>
                  </a:cubicBezTo>
                  <a:lnTo>
                    <a:pt x="2407" y="3864"/>
                  </a:lnTo>
                  <a:cubicBezTo>
                    <a:pt x="2301" y="2359"/>
                    <a:pt x="1544" y="988"/>
                    <a:pt x="336" y="96"/>
                  </a:cubicBezTo>
                  <a:cubicBezTo>
                    <a:pt x="279" y="49"/>
                    <a:pt x="212" y="20"/>
                    <a:pt x="145" y="1"/>
                  </a:cubicBez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8041788" y="3222400"/>
              <a:ext cx="276515" cy="30654"/>
            </a:xfrm>
            <a:custGeom>
              <a:avLst/>
              <a:gdLst/>
              <a:ahLst/>
              <a:cxnLst/>
              <a:rect l="l" t="t" r="r" b="b"/>
              <a:pathLst>
                <a:path w="10554" h="1170" extrusionOk="0">
                  <a:moveTo>
                    <a:pt x="882" y="0"/>
                  </a:moveTo>
                  <a:cubicBezTo>
                    <a:pt x="594" y="0"/>
                    <a:pt x="336" y="182"/>
                    <a:pt x="230" y="451"/>
                  </a:cubicBezTo>
                  <a:lnTo>
                    <a:pt x="58" y="882"/>
                  </a:lnTo>
                  <a:cubicBezTo>
                    <a:pt x="0" y="1016"/>
                    <a:pt x="96" y="1170"/>
                    <a:pt x="249" y="1170"/>
                  </a:cubicBezTo>
                  <a:lnTo>
                    <a:pt x="10304" y="1170"/>
                  </a:lnTo>
                  <a:cubicBezTo>
                    <a:pt x="10458" y="1170"/>
                    <a:pt x="10554" y="1016"/>
                    <a:pt x="10506" y="882"/>
                  </a:cubicBezTo>
                  <a:lnTo>
                    <a:pt x="10333" y="451"/>
                  </a:lnTo>
                  <a:cubicBezTo>
                    <a:pt x="10228" y="182"/>
                    <a:pt x="9969" y="0"/>
                    <a:pt x="9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0"/>
            <p:cNvSpPr/>
            <p:nvPr/>
          </p:nvSpPr>
          <p:spPr>
            <a:xfrm>
              <a:off x="8286627" y="3222400"/>
              <a:ext cx="31676" cy="30654"/>
            </a:xfrm>
            <a:custGeom>
              <a:avLst/>
              <a:gdLst/>
              <a:ahLst/>
              <a:cxnLst/>
              <a:rect l="l" t="t" r="r" b="b"/>
              <a:pathLst>
                <a:path w="1209" h="1170" extrusionOk="0">
                  <a:moveTo>
                    <a:pt x="1" y="0"/>
                  </a:moveTo>
                  <a:lnTo>
                    <a:pt x="461" y="1170"/>
                  </a:lnTo>
                  <a:lnTo>
                    <a:pt x="959" y="1170"/>
                  </a:lnTo>
                  <a:cubicBezTo>
                    <a:pt x="1103" y="1170"/>
                    <a:pt x="1209" y="1016"/>
                    <a:pt x="1151" y="882"/>
                  </a:cubicBezTo>
                  <a:lnTo>
                    <a:pt x="979" y="441"/>
                  </a:lnTo>
                  <a:cubicBezTo>
                    <a:pt x="873" y="173"/>
                    <a:pt x="614" y="0"/>
                    <a:pt x="327" y="0"/>
                  </a:cubicBez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0"/>
            <p:cNvSpPr/>
            <p:nvPr/>
          </p:nvSpPr>
          <p:spPr>
            <a:xfrm>
              <a:off x="8235668" y="2891652"/>
              <a:ext cx="58531" cy="57037"/>
            </a:xfrm>
            <a:custGeom>
              <a:avLst/>
              <a:gdLst/>
              <a:ahLst/>
              <a:cxnLst/>
              <a:rect l="l" t="t" r="r" b="b"/>
              <a:pathLst>
                <a:path w="2234" h="2177" extrusionOk="0">
                  <a:moveTo>
                    <a:pt x="532" y="0"/>
                  </a:moveTo>
                  <a:cubicBezTo>
                    <a:pt x="455" y="0"/>
                    <a:pt x="379" y="29"/>
                    <a:pt x="316" y="87"/>
                  </a:cubicBezTo>
                  <a:lnTo>
                    <a:pt x="115" y="297"/>
                  </a:lnTo>
                  <a:cubicBezTo>
                    <a:pt x="0" y="412"/>
                    <a:pt x="0" y="604"/>
                    <a:pt x="115" y="719"/>
                  </a:cubicBezTo>
                  <a:lnTo>
                    <a:pt x="1495" y="2090"/>
                  </a:lnTo>
                  <a:cubicBezTo>
                    <a:pt x="1553" y="2147"/>
                    <a:pt x="1630" y="2176"/>
                    <a:pt x="1706" y="2176"/>
                  </a:cubicBezTo>
                  <a:cubicBezTo>
                    <a:pt x="1783" y="2176"/>
                    <a:pt x="1860" y="2147"/>
                    <a:pt x="1917" y="2090"/>
                  </a:cubicBezTo>
                  <a:lnTo>
                    <a:pt x="2118" y="1889"/>
                  </a:lnTo>
                  <a:cubicBezTo>
                    <a:pt x="2233" y="1764"/>
                    <a:pt x="2233" y="1572"/>
                    <a:pt x="2118" y="1457"/>
                  </a:cubicBezTo>
                  <a:lnTo>
                    <a:pt x="748" y="87"/>
                  </a:lnTo>
                  <a:cubicBezTo>
                    <a:pt x="685" y="29"/>
                    <a:pt x="609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8240698" y="2912507"/>
              <a:ext cx="53500" cy="36182"/>
            </a:xfrm>
            <a:custGeom>
              <a:avLst/>
              <a:gdLst/>
              <a:ahLst/>
              <a:cxnLst/>
              <a:rect l="l" t="t" r="r" b="b"/>
              <a:pathLst>
                <a:path w="2042" h="1381" extrusionOk="0">
                  <a:moveTo>
                    <a:pt x="1" y="1"/>
                  </a:moveTo>
                  <a:lnTo>
                    <a:pt x="73" y="73"/>
                  </a:lnTo>
                  <a:lnTo>
                    <a:pt x="1" y="1"/>
                  </a:lnTo>
                  <a:close/>
                  <a:moveTo>
                    <a:pt x="73" y="73"/>
                  </a:moveTo>
                  <a:lnTo>
                    <a:pt x="144" y="144"/>
                  </a:lnTo>
                  <a:lnTo>
                    <a:pt x="73" y="73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369" y="369"/>
                  </a:lnTo>
                  <a:lnTo>
                    <a:pt x="144" y="144"/>
                  </a:lnTo>
                  <a:close/>
                  <a:moveTo>
                    <a:pt x="369" y="369"/>
                  </a:moveTo>
                  <a:lnTo>
                    <a:pt x="776" y="776"/>
                  </a:lnTo>
                  <a:lnTo>
                    <a:pt x="776" y="776"/>
                  </a:lnTo>
                  <a:lnTo>
                    <a:pt x="369" y="369"/>
                  </a:lnTo>
                  <a:close/>
                  <a:moveTo>
                    <a:pt x="1409" y="144"/>
                  </a:moveTo>
                  <a:cubicBezTo>
                    <a:pt x="1533" y="268"/>
                    <a:pt x="1533" y="470"/>
                    <a:pt x="1409" y="594"/>
                  </a:cubicBezTo>
                  <a:lnTo>
                    <a:pt x="1227" y="776"/>
                  </a:lnTo>
                  <a:cubicBezTo>
                    <a:pt x="1164" y="839"/>
                    <a:pt x="1083" y="870"/>
                    <a:pt x="1001" y="870"/>
                  </a:cubicBezTo>
                  <a:cubicBezTo>
                    <a:pt x="920" y="870"/>
                    <a:pt x="839" y="839"/>
                    <a:pt x="776" y="776"/>
                  </a:cubicBezTo>
                  <a:lnTo>
                    <a:pt x="776" y="776"/>
                  </a:lnTo>
                  <a:lnTo>
                    <a:pt x="1294" y="1294"/>
                  </a:lnTo>
                  <a:cubicBezTo>
                    <a:pt x="1356" y="1351"/>
                    <a:pt x="1435" y="1380"/>
                    <a:pt x="1514" y="1380"/>
                  </a:cubicBezTo>
                  <a:cubicBezTo>
                    <a:pt x="1593" y="1380"/>
                    <a:pt x="1672" y="1351"/>
                    <a:pt x="1735" y="1294"/>
                  </a:cubicBezTo>
                  <a:lnTo>
                    <a:pt x="1926" y="1102"/>
                  </a:lnTo>
                  <a:cubicBezTo>
                    <a:pt x="2041" y="978"/>
                    <a:pt x="2041" y="776"/>
                    <a:pt x="1917" y="652"/>
                  </a:cubicBezTo>
                  <a:lnTo>
                    <a:pt x="1409" y="144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8094005" y="3011490"/>
              <a:ext cx="80408" cy="79281"/>
            </a:xfrm>
            <a:custGeom>
              <a:avLst/>
              <a:gdLst/>
              <a:ahLst/>
              <a:cxnLst/>
              <a:rect l="l" t="t" r="r" b="b"/>
              <a:pathLst>
                <a:path w="3069" h="3026" extrusionOk="0">
                  <a:moveTo>
                    <a:pt x="611" y="1"/>
                  </a:moveTo>
                  <a:cubicBezTo>
                    <a:pt x="552" y="1"/>
                    <a:pt x="495" y="22"/>
                    <a:pt x="451" y="66"/>
                  </a:cubicBezTo>
                  <a:lnTo>
                    <a:pt x="87" y="430"/>
                  </a:lnTo>
                  <a:cubicBezTo>
                    <a:pt x="1" y="526"/>
                    <a:pt x="1" y="669"/>
                    <a:pt x="87" y="756"/>
                  </a:cubicBezTo>
                  <a:lnTo>
                    <a:pt x="2292" y="2960"/>
                  </a:lnTo>
                  <a:cubicBezTo>
                    <a:pt x="2335" y="3003"/>
                    <a:pt x="2392" y="3025"/>
                    <a:pt x="2451" y="3025"/>
                  </a:cubicBezTo>
                  <a:cubicBezTo>
                    <a:pt x="2510" y="3025"/>
                    <a:pt x="2570" y="3003"/>
                    <a:pt x="2618" y="2960"/>
                  </a:cubicBezTo>
                  <a:lnTo>
                    <a:pt x="2982" y="2587"/>
                  </a:lnTo>
                  <a:cubicBezTo>
                    <a:pt x="3068" y="2500"/>
                    <a:pt x="3068" y="2356"/>
                    <a:pt x="2972" y="2270"/>
                  </a:cubicBezTo>
                  <a:lnTo>
                    <a:pt x="777" y="66"/>
                  </a:lnTo>
                  <a:cubicBezTo>
                    <a:pt x="729" y="22"/>
                    <a:pt x="669" y="1"/>
                    <a:pt x="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8140221" y="3057157"/>
              <a:ext cx="34427" cy="33536"/>
            </a:xfrm>
            <a:custGeom>
              <a:avLst/>
              <a:gdLst/>
              <a:ahLst/>
              <a:cxnLst/>
              <a:rect l="l" t="t" r="r" b="b"/>
              <a:pathLst>
                <a:path w="1314" h="1280" extrusionOk="0">
                  <a:moveTo>
                    <a:pt x="700" y="0"/>
                  </a:moveTo>
                  <a:lnTo>
                    <a:pt x="700" y="0"/>
                  </a:lnTo>
                  <a:cubicBezTo>
                    <a:pt x="796" y="96"/>
                    <a:pt x="796" y="249"/>
                    <a:pt x="700" y="345"/>
                  </a:cubicBezTo>
                  <a:lnTo>
                    <a:pt x="346" y="700"/>
                  </a:lnTo>
                  <a:cubicBezTo>
                    <a:pt x="298" y="748"/>
                    <a:pt x="235" y="772"/>
                    <a:pt x="173" y="772"/>
                  </a:cubicBezTo>
                  <a:cubicBezTo>
                    <a:pt x="111" y="772"/>
                    <a:pt x="49" y="748"/>
                    <a:pt x="1" y="700"/>
                  </a:cubicBezTo>
                  <a:lnTo>
                    <a:pt x="1" y="700"/>
                  </a:lnTo>
                  <a:lnTo>
                    <a:pt x="509" y="1208"/>
                  </a:lnTo>
                  <a:cubicBezTo>
                    <a:pt x="557" y="1256"/>
                    <a:pt x="619" y="1280"/>
                    <a:pt x="681" y="1280"/>
                  </a:cubicBezTo>
                  <a:cubicBezTo>
                    <a:pt x="743" y="1280"/>
                    <a:pt x="806" y="1256"/>
                    <a:pt x="854" y="1208"/>
                  </a:cubicBezTo>
                  <a:lnTo>
                    <a:pt x="1218" y="853"/>
                  </a:lnTo>
                  <a:cubicBezTo>
                    <a:pt x="1314" y="757"/>
                    <a:pt x="1314" y="604"/>
                    <a:pt x="1218" y="508"/>
                  </a:cubicBezTo>
                  <a:lnTo>
                    <a:pt x="700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0"/>
            <p:cNvSpPr/>
            <p:nvPr/>
          </p:nvSpPr>
          <p:spPr>
            <a:xfrm>
              <a:off x="8086485" y="3036564"/>
              <a:ext cx="32907" cy="31912"/>
            </a:xfrm>
            <a:custGeom>
              <a:avLst/>
              <a:gdLst/>
              <a:ahLst/>
              <a:cxnLst/>
              <a:rect l="l" t="t" r="r" b="b"/>
              <a:pathLst>
                <a:path w="1256" h="1218" extrusionOk="0">
                  <a:moveTo>
                    <a:pt x="575" y="0"/>
                  </a:moveTo>
                  <a:lnTo>
                    <a:pt x="125" y="451"/>
                  </a:lnTo>
                  <a:cubicBezTo>
                    <a:pt x="0" y="575"/>
                    <a:pt x="0" y="767"/>
                    <a:pt x="125" y="891"/>
                  </a:cubicBezTo>
                  <a:lnTo>
                    <a:pt x="365" y="1131"/>
                  </a:lnTo>
                  <a:cubicBezTo>
                    <a:pt x="422" y="1189"/>
                    <a:pt x="501" y="1217"/>
                    <a:pt x="581" y="1217"/>
                  </a:cubicBezTo>
                  <a:cubicBezTo>
                    <a:pt x="662" y="1217"/>
                    <a:pt x="743" y="1189"/>
                    <a:pt x="805" y="1131"/>
                  </a:cubicBezTo>
                  <a:lnTo>
                    <a:pt x="1256" y="671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0"/>
            <p:cNvSpPr/>
            <p:nvPr/>
          </p:nvSpPr>
          <p:spPr>
            <a:xfrm>
              <a:off x="8115855" y="3065934"/>
              <a:ext cx="32933" cy="31912"/>
            </a:xfrm>
            <a:custGeom>
              <a:avLst/>
              <a:gdLst/>
              <a:ahLst/>
              <a:cxnLst/>
              <a:rect l="l" t="t" r="r" b="b"/>
              <a:pathLst>
                <a:path w="1257" h="1218" extrusionOk="0">
                  <a:moveTo>
                    <a:pt x="576" y="0"/>
                  </a:moveTo>
                  <a:lnTo>
                    <a:pt x="116" y="451"/>
                  </a:lnTo>
                  <a:cubicBezTo>
                    <a:pt x="1" y="576"/>
                    <a:pt x="1" y="767"/>
                    <a:pt x="116" y="892"/>
                  </a:cubicBezTo>
                  <a:lnTo>
                    <a:pt x="355" y="1132"/>
                  </a:lnTo>
                  <a:cubicBezTo>
                    <a:pt x="418" y="1189"/>
                    <a:pt x="497" y="1218"/>
                    <a:pt x="576" y="1218"/>
                  </a:cubicBezTo>
                  <a:cubicBezTo>
                    <a:pt x="655" y="1218"/>
                    <a:pt x="734" y="1189"/>
                    <a:pt x="796" y="1132"/>
                  </a:cubicBezTo>
                  <a:lnTo>
                    <a:pt x="1256" y="671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8212062" y="2913738"/>
              <a:ext cx="61544" cy="6157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50" y="1"/>
                  </a:moveTo>
                  <a:lnTo>
                    <a:pt x="0" y="1151"/>
                  </a:lnTo>
                  <a:lnTo>
                    <a:pt x="1198" y="2349"/>
                  </a:lnTo>
                  <a:lnTo>
                    <a:pt x="2348" y="1199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8212953" y="2932078"/>
              <a:ext cx="60653" cy="43466"/>
            </a:xfrm>
            <a:custGeom>
              <a:avLst/>
              <a:gdLst/>
              <a:ahLst/>
              <a:cxnLst/>
              <a:rect l="l" t="t" r="r" b="b"/>
              <a:pathLst>
                <a:path w="2315" h="1659" extrusionOk="0">
                  <a:moveTo>
                    <a:pt x="0" y="495"/>
                  </a:moveTo>
                  <a:lnTo>
                    <a:pt x="14" y="509"/>
                  </a:lnTo>
                  <a:lnTo>
                    <a:pt x="0" y="495"/>
                  </a:lnTo>
                  <a:close/>
                  <a:moveTo>
                    <a:pt x="1806" y="1"/>
                  </a:moveTo>
                  <a:lnTo>
                    <a:pt x="656" y="1151"/>
                  </a:lnTo>
                  <a:lnTo>
                    <a:pt x="14" y="509"/>
                  </a:lnTo>
                  <a:lnTo>
                    <a:pt x="1164" y="1659"/>
                  </a:lnTo>
                  <a:lnTo>
                    <a:pt x="2314" y="509"/>
                  </a:lnTo>
                  <a:lnTo>
                    <a:pt x="1806" y="1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8119890" y="2937423"/>
              <a:ext cx="128354" cy="128039"/>
            </a:xfrm>
            <a:custGeom>
              <a:avLst/>
              <a:gdLst/>
              <a:ahLst/>
              <a:cxnLst/>
              <a:rect l="l" t="t" r="r" b="b"/>
              <a:pathLst>
                <a:path w="4899" h="4887" extrusionOk="0">
                  <a:moveTo>
                    <a:pt x="3178" y="0"/>
                  </a:moveTo>
                  <a:cubicBezTo>
                    <a:pt x="3120" y="0"/>
                    <a:pt x="3063" y="22"/>
                    <a:pt x="3020" y="65"/>
                  </a:cubicBezTo>
                  <a:lnTo>
                    <a:pt x="1831" y="1253"/>
                  </a:lnTo>
                  <a:lnTo>
                    <a:pt x="1218" y="1867"/>
                  </a:lnTo>
                  <a:lnTo>
                    <a:pt x="0" y="3084"/>
                  </a:lnTo>
                  <a:lnTo>
                    <a:pt x="1793" y="4886"/>
                  </a:lnTo>
                  <a:lnTo>
                    <a:pt x="4812" y="1867"/>
                  </a:lnTo>
                  <a:cubicBezTo>
                    <a:pt x="4898" y="1781"/>
                    <a:pt x="4898" y="1637"/>
                    <a:pt x="4812" y="1551"/>
                  </a:cubicBezTo>
                  <a:lnTo>
                    <a:pt x="3336" y="65"/>
                  </a:lnTo>
                  <a:cubicBezTo>
                    <a:pt x="3293" y="22"/>
                    <a:pt x="3235" y="0"/>
                    <a:pt x="3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0"/>
            <p:cNvSpPr/>
            <p:nvPr/>
          </p:nvSpPr>
          <p:spPr>
            <a:xfrm>
              <a:off x="8153531" y="2968732"/>
              <a:ext cx="94713" cy="96730"/>
            </a:xfrm>
            <a:custGeom>
              <a:avLst/>
              <a:gdLst/>
              <a:ahLst/>
              <a:cxnLst/>
              <a:rect l="l" t="t" r="r" b="b"/>
              <a:pathLst>
                <a:path w="3615" h="3692" extrusionOk="0">
                  <a:moveTo>
                    <a:pt x="3173" y="1"/>
                  </a:moveTo>
                  <a:lnTo>
                    <a:pt x="1" y="3183"/>
                  </a:lnTo>
                  <a:lnTo>
                    <a:pt x="509" y="3691"/>
                  </a:lnTo>
                  <a:lnTo>
                    <a:pt x="3528" y="682"/>
                  </a:lnTo>
                  <a:cubicBezTo>
                    <a:pt x="3614" y="586"/>
                    <a:pt x="3614" y="451"/>
                    <a:pt x="3528" y="365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20"/>
          <p:cNvGrpSpPr/>
          <p:nvPr/>
        </p:nvGrpSpPr>
        <p:grpSpPr>
          <a:xfrm rot="5400000">
            <a:off x="7524733" y="462429"/>
            <a:ext cx="285911" cy="742342"/>
            <a:chOff x="236525" y="278400"/>
            <a:chExt cx="342408" cy="888925"/>
          </a:xfrm>
        </p:grpSpPr>
        <p:sp>
          <p:nvSpPr>
            <p:cNvPr id="1135" name="Google Shape;1135;p20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0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0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0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3" name="Google Shape;1143;p20"/>
          <p:cNvSpPr txBox="1">
            <a:spLocks noGrp="1"/>
          </p:cNvSpPr>
          <p:nvPr>
            <p:ph type="title"/>
          </p:nvPr>
        </p:nvSpPr>
        <p:spPr>
          <a:xfrm>
            <a:off x="719550" y="153350"/>
            <a:ext cx="32016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" sz="3900"/>
              <a:t>Methodology</a:t>
            </a:r>
            <a:endParaRPr/>
          </a:p>
        </p:txBody>
      </p:sp>
      <p:graphicFrame>
        <p:nvGraphicFramePr>
          <p:cNvPr id="1144" name="Google Shape;1144;p20"/>
          <p:cNvGraphicFramePr/>
          <p:nvPr>
            <p:extLst>
              <p:ext uri="{D42A27DB-BD31-4B8C-83A1-F6EECF244321}">
                <p14:modId xmlns:p14="http://schemas.microsoft.com/office/powerpoint/2010/main" val="3921619863"/>
              </p:ext>
            </p:extLst>
          </p:nvPr>
        </p:nvGraphicFramePr>
        <p:xfrm>
          <a:off x="916957" y="1053436"/>
          <a:ext cx="6750106" cy="2650948"/>
        </p:xfrm>
        <a:graphic>
          <a:graphicData uri="http://schemas.openxmlformats.org/drawingml/2006/table">
            <a:tbl>
              <a:tblPr>
                <a:noFill/>
                <a:tableStyleId>{CDB3F1F4-6348-4CCB-BB81-6FC3A16A639D}</a:tableStyleId>
              </a:tblPr>
              <a:tblGrid>
                <a:gridCol w="1193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4847">
                  <a:extLst>
                    <a:ext uri="{9D8B030D-6E8A-4147-A177-3AD203B41FA5}">
                      <a16:colId xmlns:a16="http://schemas.microsoft.com/office/drawing/2014/main" val="235707837"/>
                    </a:ext>
                  </a:extLst>
                </a:gridCol>
              </a:tblGrid>
              <a:tr h="4264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Times New Roman"/>
                        </a:rPr>
                        <a:t>Parameter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Times New Roman"/>
                        </a:rPr>
                        <a:t>Value</a:t>
                      </a:r>
                      <a:endParaRPr sz="1300" b="1">
                        <a:latin typeface="Times New Roman"/>
                      </a:endParaRPr>
                    </a:p>
                  </a:txBody>
                  <a:tcPr marL="63500" marR="63500" marT="63500" marB="63500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noProof="0">
                          <a:latin typeface="Times New Roman"/>
                        </a:rPr>
                        <a:t>Justification</a:t>
                      </a:r>
                      <a:endParaRPr lang="zh-CN" altLang="en-US" sz="1300" b="1">
                        <a:latin typeface="Times New Roman"/>
                      </a:endParaRPr>
                    </a:p>
                  </a:txBody>
                  <a:tcPr marL="63500" marR="63500" marT="63500" marB="63500">
                    <a:lnL w="12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accent3"/>
                      </a:solidFill>
                    </a:lnR>
                    <a:lnT w="12574">
                      <a:solidFill>
                        <a:schemeClr val="accent3"/>
                      </a:solidFill>
                    </a:lnT>
                    <a:lnB w="12574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4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</a:rPr>
                        <a:t>Weights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>
                          <a:latin typeface="Times New Roman"/>
                        </a:rPr>
                        <a:t>ImageNet</a:t>
                      </a:r>
                    </a:p>
                  </a:txBody>
                  <a:tcPr marL="63500" marR="63500" marT="63500" marB="63500">
                    <a:lnL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>
                          <a:latin typeface="Times New Roman"/>
                        </a:rPr>
                        <a:t>Help capture general visual patterns and low-level features.</a:t>
                      </a:r>
                    </a:p>
                    <a:p>
                      <a:pPr marL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>
                          <a:latin typeface="Times New Roman"/>
                        </a:rPr>
                        <a:t>Allow model to quickly adapt and fine-tune the parameters to the task.</a:t>
                      </a:r>
                    </a:p>
                  </a:txBody>
                  <a:tcPr marL="63500" marR="63500" marT="63500" marB="63500">
                    <a:lnL w="12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4">
                      <a:solidFill>
                        <a:schemeClr val="accent3"/>
                      </a:solidFill>
                    </a:lnR>
                    <a:lnT w="12574">
                      <a:solidFill>
                        <a:schemeClr val="accent3"/>
                      </a:solidFill>
                    </a:lnT>
                    <a:lnB w="12574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4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</a:rPr>
                        <a:t>Optimizer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>
                          <a:latin typeface="Times New Roman"/>
                        </a:rPr>
                        <a:t>Adam</a:t>
                      </a:r>
                    </a:p>
                  </a:txBody>
                  <a:tcPr marL="63500" marR="63500" marT="63500" marB="63500">
                    <a:lnL w="12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>
                          <a:latin typeface="Times New Roman"/>
                        </a:rPr>
                        <a:t>Maintain an adaptive learning rate for each parameter, which resulted in faster convergence and improved performance.</a:t>
                      </a:r>
                      <a:endParaRPr lang="zh-CN" altLang="en-US" sz="1300">
                        <a:latin typeface="Times New Roman"/>
                      </a:endParaRPr>
                    </a:p>
                  </a:txBody>
                  <a:tcPr marL="63500" marR="63500" marT="63500" marB="63500">
                    <a:lnL w="12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4">
                      <a:solidFill>
                        <a:schemeClr val="accent3"/>
                      </a:solidFill>
                    </a:lnR>
                    <a:lnT w="12574">
                      <a:solidFill>
                        <a:schemeClr val="accent3"/>
                      </a:solidFill>
                    </a:lnT>
                    <a:lnB w="12574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49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Learning rate</a:t>
                      </a:r>
                    </a:p>
                  </a:txBody>
                  <a:tcPr marL="91425" marR="91425" marT="91425" marB="91425">
                    <a:lnL w="9524">
                      <a:solidFill>
                        <a:schemeClr val="accent3"/>
                      </a:solidFill>
                    </a:lnL>
                    <a:lnR w="12574">
                      <a:solidFill>
                        <a:schemeClr val="accent3"/>
                      </a:solidFill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>
                          <a:latin typeface="Times New Roman"/>
                        </a:rPr>
                        <a:t>1e-5</a:t>
                      </a:r>
                    </a:p>
                  </a:txBody>
                  <a:tcPr marL="63500" marR="63500" marT="63500" marB="63500">
                    <a:lnL w="12574">
                      <a:solidFill>
                        <a:schemeClr val="accent3"/>
                      </a:solidFill>
                    </a:lnL>
                    <a:lnR w="12574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4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>
                          <a:latin typeface="Times New Roman"/>
                        </a:rPr>
                        <a:t>Achieve balance between convergence speed and generalization.</a:t>
                      </a:r>
                    </a:p>
                  </a:txBody>
                  <a:tcPr marL="63500" marR="63500" marT="63500" marB="63500">
                    <a:lnL w="12574">
                      <a:solidFill>
                        <a:schemeClr val="accent3"/>
                      </a:solidFill>
                    </a:lnL>
                    <a:lnR w="12574">
                      <a:solidFill>
                        <a:schemeClr val="accent3"/>
                      </a:solidFill>
                    </a:lnR>
                    <a:lnT w="12574">
                      <a:solidFill>
                        <a:schemeClr val="accent3"/>
                      </a:solidFill>
                    </a:lnT>
                    <a:lnB w="12574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29101"/>
                  </a:ext>
                </a:extLst>
              </a:tr>
              <a:tr h="42649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Epoch</a:t>
                      </a:r>
                      <a:endParaRPr lang="zh-CN" altLang="en-US">
                        <a:latin typeface="Times New Roman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accent3"/>
                      </a:solidFill>
                    </a:lnL>
                    <a:lnR w="12574">
                      <a:solidFill>
                        <a:schemeClr val="accent3"/>
                      </a:solidFill>
                    </a:lnR>
                    <a:lnT w="9524">
                      <a:solidFill>
                        <a:schemeClr val="accent3"/>
                      </a:solidFill>
                    </a:lnT>
                    <a:lnB w="9524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>
                          <a:latin typeface="Times New Roman"/>
                        </a:rPr>
                        <a:t>30</a:t>
                      </a:r>
                    </a:p>
                  </a:txBody>
                  <a:tcPr marL="63500" marR="63500" marT="63500" marB="63500">
                    <a:lnL w="12574">
                      <a:solidFill>
                        <a:schemeClr val="accent3"/>
                      </a:solidFill>
                    </a:lnL>
                    <a:lnR w="12574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4">
                      <a:solidFill>
                        <a:schemeClr val="accent3"/>
                      </a:solidFill>
                    </a:lnT>
                    <a:lnB w="12574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>
                          <a:latin typeface="Times New Roman"/>
                        </a:rPr>
                        <a:t>Number of the training iteration over entire dataset</a:t>
                      </a:r>
                      <a:endParaRPr lang="en-US" altLang="zh-CN" sz="1300" b="0" i="0" u="none" strike="noStrike" noProof="0">
                        <a:latin typeface="Times New Roman"/>
                      </a:endParaRPr>
                    </a:p>
                  </a:txBody>
                  <a:tcPr marL="63500" marR="63500" marT="63500" marB="63500">
                    <a:lnL w="12574">
                      <a:solidFill>
                        <a:schemeClr val="accent3"/>
                      </a:solidFill>
                    </a:lnL>
                    <a:lnR w="12574">
                      <a:solidFill>
                        <a:schemeClr val="accent3"/>
                      </a:solidFill>
                    </a:lnR>
                    <a:lnT w="12574">
                      <a:solidFill>
                        <a:schemeClr val="accent3"/>
                      </a:solidFill>
                    </a:lnT>
                    <a:lnB w="12574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346738"/>
                  </a:ext>
                </a:extLst>
              </a:tr>
            </a:tbl>
          </a:graphicData>
        </a:graphic>
      </p:graphicFrame>
      <p:sp>
        <p:nvSpPr>
          <p:cNvPr id="1145" name="Google Shape;1145;p20"/>
          <p:cNvSpPr txBox="1"/>
          <p:nvPr/>
        </p:nvSpPr>
        <p:spPr>
          <a:xfrm>
            <a:off x="1877976" y="4074056"/>
            <a:ext cx="6309600" cy="10002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algn="just"/>
            <a:r>
              <a:rPr lang="en" sz="1300">
                <a:solidFill>
                  <a:schemeClr val="dk1"/>
                </a:solidFill>
              </a:rPr>
              <a:t>The value of these parameters lead to </a:t>
            </a:r>
            <a:r>
              <a:rPr lang="en-US" sz="1300">
                <a:cs typeface="Times New Roman"/>
              </a:rPr>
              <a:t>faster convergence of the model and improves performance by maximizes the avoidance of both under-fitting and over-fitting to make the accuracy on test set to be largest.</a:t>
            </a:r>
            <a:endParaRPr lang="en" sz="1300">
              <a:cs typeface="Times New Roman"/>
            </a:endParaRPr>
          </a:p>
          <a:p>
            <a:pPr marL="457200" algn="ctr"/>
            <a:endParaRPr lang="en">
              <a:solidFill>
                <a:schemeClr val="dk1"/>
              </a:solidFill>
            </a:endParaRPr>
          </a:p>
        </p:txBody>
      </p:sp>
      <p:grpSp>
        <p:nvGrpSpPr>
          <p:cNvPr id="1146" name="Google Shape;1146;p20"/>
          <p:cNvGrpSpPr/>
          <p:nvPr/>
        </p:nvGrpSpPr>
        <p:grpSpPr>
          <a:xfrm>
            <a:off x="44060" y="976548"/>
            <a:ext cx="510034" cy="509997"/>
            <a:chOff x="5762467" y="2436584"/>
            <a:chExt cx="362163" cy="362162"/>
          </a:xfrm>
        </p:grpSpPr>
        <p:sp>
          <p:nvSpPr>
            <p:cNvPr id="1147" name="Google Shape;1147;p20"/>
            <p:cNvSpPr/>
            <p:nvPr/>
          </p:nvSpPr>
          <p:spPr>
            <a:xfrm>
              <a:off x="5762467" y="2778127"/>
              <a:ext cx="362163" cy="20619"/>
            </a:xfrm>
            <a:custGeom>
              <a:avLst/>
              <a:gdLst/>
              <a:ahLst/>
              <a:cxnLst/>
              <a:rect l="l" t="t" r="r" b="b"/>
              <a:pathLst>
                <a:path w="13823" h="787" extrusionOk="0">
                  <a:moveTo>
                    <a:pt x="201" y="1"/>
                  </a:moveTo>
                  <a:cubicBezTo>
                    <a:pt x="96" y="1"/>
                    <a:pt x="0" y="87"/>
                    <a:pt x="0" y="202"/>
                  </a:cubicBezTo>
                  <a:lnTo>
                    <a:pt x="0" y="585"/>
                  </a:lnTo>
                  <a:cubicBezTo>
                    <a:pt x="0" y="691"/>
                    <a:pt x="96" y="777"/>
                    <a:pt x="201" y="787"/>
                  </a:cubicBezTo>
                  <a:lnTo>
                    <a:pt x="13611" y="787"/>
                  </a:lnTo>
                  <a:cubicBezTo>
                    <a:pt x="13726" y="787"/>
                    <a:pt x="13822" y="691"/>
                    <a:pt x="13813" y="585"/>
                  </a:cubicBezTo>
                  <a:lnTo>
                    <a:pt x="13813" y="202"/>
                  </a:lnTo>
                  <a:cubicBezTo>
                    <a:pt x="13813" y="87"/>
                    <a:pt x="13726" y="1"/>
                    <a:pt x="13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5762702" y="2777891"/>
              <a:ext cx="361927" cy="9301"/>
            </a:xfrm>
            <a:custGeom>
              <a:avLst/>
              <a:gdLst/>
              <a:ahLst/>
              <a:cxnLst/>
              <a:rect l="l" t="t" r="r" b="b"/>
              <a:pathLst>
                <a:path w="13814" h="355" extrusionOk="0">
                  <a:moveTo>
                    <a:pt x="212" y="0"/>
                  </a:moveTo>
                  <a:cubicBezTo>
                    <a:pt x="87" y="0"/>
                    <a:pt x="1" y="96"/>
                    <a:pt x="1" y="211"/>
                  </a:cubicBezTo>
                  <a:lnTo>
                    <a:pt x="1" y="355"/>
                  </a:lnTo>
                  <a:lnTo>
                    <a:pt x="13813" y="355"/>
                  </a:lnTo>
                  <a:lnTo>
                    <a:pt x="13813" y="211"/>
                  </a:lnTo>
                  <a:cubicBezTo>
                    <a:pt x="13813" y="96"/>
                    <a:pt x="13717" y="0"/>
                    <a:pt x="13602" y="0"/>
                  </a:cubicBezTo>
                  <a:close/>
                </a:path>
              </a:pathLst>
            </a:custGeom>
            <a:solidFill>
              <a:srgbClr val="18223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0"/>
            <p:cNvSpPr/>
            <p:nvPr/>
          </p:nvSpPr>
          <p:spPr>
            <a:xfrm>
              <a:off x="5852359" y="2528493"/>
              <a:ext cx="182352" cy="249660"/>
            </a:xfrm>
            <a:custGeom>
              <a:avLst/>
              <a:gdLst/>
              <a:ahLst/>
              <a:cxnLst/>
              <a:rect l="l" t="t" r="r" b="b"/>
              <a:pathLst>
                <a:path w="6960" h="9529" extrusionOk="0">
                  <a:moveTo>
                    <a:pt x="1" y="1"/>
                  </a:moveTo>
                  <a:lnTo>
                    <a:pt x="1" y="9529"/>
                  </a:lnTo>
                  <a:lnTo>
                    <a:pt x="6960" y="9529"/>
                  </a:lnTo>
                  <a:lnTo>
                    <a:pt x="69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5838551" y="2508922"/>
              <a:ext cx="209967" cy="19860"/>
            </a:xfrm>
            <a:custGeom>
              <a:avLst/>
              <a:gdLst/>
              <a:ahLst/>
              <a:cxnLst/>
              <a:rect l="l" t="t" r="r" b="b"/>
              <a:pathLst>
                <a:path w="8014" h="758" extrusionOk="0">
                  <a:moveTo>
                    <a:pt x="211" y="0"/>
                  </a:moveTo>
                  <a:cubicBezTo>
                    <a:pt x="96" y="0"/>
                    <a:pt x="0" y="96"/>
                    <a:pt x="0" y="211"/>
                  </a:cubicBezTo>
                  <a:lnTo>
                    <a:pt x="0" y="547"/>
                  </a:lnTo>
                  <a:cubicBezTo>
                    <a:pt x="0" y="662"/>
                    <a:pt x="96" y="757"/>
                    <a:pt x="211" y="757"/>
                  </a:cubicBezTo>
                  <a:lnTo>
                    <a:pt x="7813" y="757"/>
                  </a:lnTo>
                  <a:cubicBezTo>
                    <a:pt x="7928" y="757"/>
                    <a:pt x="8014" y="662"/>
                    <a:pt x="8014" y="547"/>
                  </a:cubicBezTo>
                  <a:lnTo>
                    <a:pt x="8014" y="211"/>
                  </a:lnTo>
                  <a:cubicBezTo>
                    <a:pt x="8014" y="96"/>
                    <a:pt x="7928" y="0"/>
                    <a:pt x="7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6014589" y="2508922"/>
              <a:ext cx="33929" cy="19598"/>
            </a:xfrm>
            <a:custGeom>
              <a:avLst/>
              <a:gdLst/>
              <a:ahLst/>
              <a:cxnLst/>
              <a:rect l="l" t="t" r="r" b="b"/>
              <a:pathLst>
                <a:path w="1295" h="748" extrusionOk="0">
                  <a:moveTo>
                    <a:pt x="1" y="0"/>
                  </a:moveTo>
                  <a:lnTo>
                    <a:pt x="1" y="748"/>
                  </a:lnTo>
                  <a:lnTo>
                    <a:pt x="1094" y="748"/>
                  </a:lnTo>
                  <a:cubicBezTo>
                    <a:pt x="1209" y="748"/>
                    <a:pt x="1295" y="652"/>
                    <a:pt x="1295" y="537"/>
                  </a:cubicBezTo>
                  <a:lnTo>
                    <a:pt x="1295" y="201"/>
                  </a:lnTo>
                  <a:cubicBezTo>
                    <a:pt x="1295" y="86"/>
                    <a:pt x="1209" y="0"/>
                    <a:pt x="1094" y="0"/>
                  </a:cubicBezTo>
                  <a:close/>
                </a:path>
              </a:pathLst>
            </a:custGeom>
            <a:solidFill>
              <a:srgbClr val="18223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5762467" y="2565173"/>
              <a:ext cx="89918" cy="19598"/>
            </a:xfrm>
            <a:custGeom>
              <a:avLst/>
              <a:gdLst/>
              <a:ahLst/>
              <a:cxnLst/>
              <a:rect l="l" t="t" r="r" b="b"/>
              <a:pathLst>
                <a:path w="3432" h="748" extrusionOk="0">
                  <a:moveTo>
                    <a:pt x="201" y="0"/>
                  </a:moveTo>
                  <a:cubicBezTo>
                    <a:pt x="96" y="0"/>
                    <a:pt x="10" y="87"/>
                    <a:pt x="0" y="202"/>
                  </a:cubicBezTo>
                  <a:lnTo>
                    <a:pt x="0" y="547"/>
                  </a:lnTo>
                  <a:cubicBezTo>
                    <a:pt x="10" y="652"/>
                    <a:pt x="96" y="748"/>
                    <a:pt x="201" y="748"/>
                  </a:cubicBezTo>
                  <a:lnTo>
                    <a:pt x="3432" y="748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5835041" y="2565173"/>
              <a:ext cx="17344" cy="19598"/>
            </a:xfrm>
            <a:custGeom>
              <a:avLst/>
              <a:gdLst/>
              <a:ahLst/>
              <a:cxnLst/>
              <a:rect l="l" t="t" r="r" b="b"/>
              <a:pathLst>
                <a:path w="662" h="748" extrusionOk="0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5894803" y="2686217"/>
              <a:ext cx="97726" cy="91936"/>
            </a:xfrm>
            <a:custGeom>
              <a:avLst/>
              <a:gdLst/>
              <a:ahLst/>
              <a:cxnLst/>
              <a:rect l="l" t="t" r="r" b="b"/>
              <a:pathLst>
                <a:path w="3730" h="3509" extrusionOk="0">
                  <a:moveTo>
                    <a:pt x="576" y="0"/>
                  </a:moveTo>
                  <a:cubicBezTo>
                    <a:pt x="259" y="0"/>
                    <a:pt x="1" y="250"/>
                    <a:pt x="1" y="576"/>
                  </a:cubicBezTo>
                  <a:lnTo>
                    <a:pt x="1" y="3509"/>
                  </a:lnTo>
                  <a:lnTo>
                    <a:pt x="3729" y="3509"/>
                  </a:lnTo>
                  <a:lnTo>
                    <a:pt x="3720" y="3499"/>
                  </a:lnTo>
                  <a:lnTo>
                    <a:pt x="3720" y="576"/>
                  </a:lnTo>
                  <a:cubicBezTo>
                    <a:pt x="3720" y="250"/>
                    <a:pt x="3461" y="0"/>
                    <a:pt x="3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5930959" y="2686217"/>
              <a:ext cx="25152" cy="91700"/>
            </a:xfrm>
            <a:custGeom>
              <a:avLst/>
              <a:gdLst/>
              <a:ahLst/>
              <a:cxnLst/>
              <a:rect l="l" t="t" r="r" b="b"/>
              <a:pathLst>
                <a:path w="960" h="3500" extrusionOk="0">
                  <a:moveTo>
                    <a:pt x="1" y="0"/>
                  </a:moveTo>
                  <a:lnTo>
                    <a:pt x="1" y="3499"/>
                  </a:lnTo>
                  <a:lnTo>
                    <a:pt x="959" y="349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5770484" y="2584745"/>
              <a:ext cx="81901" cy="193173"/>
            </a:xfrm>
            <a:custGeom>
              <a:avLst/>
              <a:gdLst/>
              <a:ahLst/>
              <a:cxnLst/>
              <a:rect l="l" t="t" r="r" b="b"/>
              <a:pathLst>
                <a:path w="3126" h="7373" extrusionOk="0">
                  <a:moveTo>
                    <a:pt x="1" y="1"/>
                  </a:moveTo>
                  <a:lnTo>
                    <a:pt x="1" y="7372"/>
                  </a:lnTo>
                  <a:lnTo>
                    <a:pt x="3126" y="737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5835041" y="2584745"/>
              <a:ext cx="17344" cy="193173"/>
            </a:xfrm>
            <a:custGeom>
              <a:avLst/>
              <a:gdLst/>
              <a:ahLst/>
              <a:cxnLst/>
              <a:rect l="l" t="t" r="r" b="b"/>
              <a:pathLst>
                <a:path w="662" h="7373" extrusionOk="0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18223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6034685" y="2584745"/>
              <a:ext cx="81901" cy="193408"/>
            </a:xfrm>
            <a:custGeom>
              <a:avLst/>
              <a:gdLst/>
              <a:ahLst/>
              <a:cxnLst/>
              <a:rect l="l" t="t" r="r" b="b"/>
              <a:pathLst>
                <a:path w="3126" h="7382" extrusionOk="0">
                  <a:moveTo>
                    <a:pt x="1" y="1"/>
                  </a:moveTo>
                  <a:lnTo>
                    <a:pt x="1" y="7382"/>
                  </a:lnTo>
                  <a:lnTo>
                    <a:pt x="3126" y="738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6034685" y="2584745"/>
              <a:ext cx="17371" cy="193173"/>
            </a:xfrm>
            <a:custGeom>
              <a:avLst/>
              <a:gdLst/>
              <a:ahLst/>
              <a:cxnLst/>
              <a:rect l="l" t="t" r="r" b="b"/>
              <a:pathLst>
                <a:path w="663" h="7373" extrusionOk="0">
                  <a:moveTo>
                    <a:pt x="1" y="1"/>
                  </a:moveTo>
                  <a:lnTo>
                    <a:pt x="1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18223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5872192" y="2567400"/>
              <a:ext cx="29920" cy="58819"/>
            </a:xfrm>
            <a:custGeom>
              <a:avLst/>
              <a:gdLst/>
              <a:ahLst/>
              <a:cxnLst/>
              <a:rect l="l" t="t" r="r" b="b"/>
              <a:pathLst>
                <a:path w="1142" h="2245" extrusionOk="0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46" y="2245"/>
                    <a:pt x="1142" y="2139"/>
                    <a:pt x="1142" y="2024"/>
                  </a:cubicBezTo>
                  <a:lnTo>
                    <a:pt x="1142" y="212"/>
                  </a:lnTo>
                  <a:cubicBezTo>
                    <a:pt x="1142" y="102"/>
                    <a:pt x="1045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5928706" y="2567400"/>
              <a:ext cx="29920" cy="58819"/>
            </a:xfrm>
            <a:custGeom>
              <a:avLst/>
              <a:gdLst/>
              <a:ahLst/>
              <a:cxnLst/>
              <a:rect l="l" t="t" r="r" b="b"/>
              <a:pathLst>
                <a:path w="1142" h="2245" extrusionOk="0">
                  <a:moveTo>
                    <a:pt x="205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11" y="2245"/>
                  </a:lnTo>
                  <a:cubicBezTo>
                    <a:pt x="1036" y="2245"/>
                    <a:pt x="1141" y="2149"/>
                    <a:pt x="1141" y="2024"/>
                  </a:cubicBezTo>
                  <a:lnTo>
                    <a:pt x="1141" y="212"/>
                  </a:lnTo>
                  <a:cubicBezTo>
                    <a:pt x="1141" y="102"/>
                    <a:pt x="1045" y="1"/>
                    <a:pt x="935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5984957" y="2567400"/>
              <a:ext cx="29920" cy="58819"/>
            </a:xfrm>
            <a:custGeom>
              <a:avLst/>
              <a:gdLst/>
              <a:ahLst/>
              <a:cxnLst/>
              <a:rect l="l" t="t" r="r" b="b"/>
              <a:pathLst>
                <a:path w="1142" h="2245" extrusionOk="0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36" y="2245"/>
                    <a:pt x="1141" y="2149"/>
                    <a:pt x="1132" y="2024"/>
                  </a:cubicBezTo>
                  <a:lnTo>
                    <a:pt x="1132" y="212"/>
                  </a:lnTo>
                  <a:cubicBezTo>
                    <a:pt x="1132" y="102"/>
                    <a:pt x="1044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5796369" y="2651817"/>
              <a:ext cx="29894" cy="59029"/>
            </a:xfrm>
            <a:custGeom>
              <a:avLst/>
              <a:gdLst/>
              <a:ahLst/>
              <a:cxnLst/>
              <a:rect l="l" t="t" r="r" b="b"/>
              <a:pathLst>
                <a:path w="1141" h="2253" extrusionOk="0">
                  <a:moveTo>
                    <a:pt x="221" y="0"/>
                  </a:moveTo>
                  <a:cubicBezTo>
                    <a:pt x="106" y="0"/>
                    <a:pt x="0" y="96"/>
                    <a:pt x="10" y="221"/>
                  </a:cubicBezTo>
                  <a:lnTo>
                    <a:pt x="10" y="2032"/>
                  </a:lnTo>
                  <a:cubicBezTo>
                    <a:pt x="0" y="2147"/>
                    <a:pt x="106" y="2253"/>
                    <a:pt x="221" y="2253"/>
                  </a:cubicBezTo>
                  <a:lnTo>
                    <a:pt x="920" y="2253"/>
                  </a:lnTo>
                  <a:cubicBezTo>
                    <a:pt x="1045" y="2253"/>
                    <a:pt x="1141" y="2147"/>
                    <a:pt x="1141" y="2032"/>
                  </a:cubicBezTo>
                  <a:lnTo>
                    <a:pt x="1141" y="221"/>
                  </a:lnTo>
                  <a:cubicBezTo>
                    <a:pt x="1141" y="96"/>
                    <a:pt x="1045" y="0"/>
                    <a:pt x="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6060806" y="2651817"/>
              <a:ext cx="29658" cy="59029"/>
            </a:xfrm>
            <a:custGeom>
              <a:avLst/>
              <a:gdLst/>
              <a:ahLst/>
              <a:cxnLst/>
              <a:rect l="l" t="t" r="r" b="b"/>
              <a:pathLst>
                <a:path w="1132" h="2253" extrusionOk="0">
                  <a:moveTo>
                    <a:pt x="221" y="0"/>
                  </a:moveTo>
                  <a:cubicBezTo>
                    <a:pt x="96" y="0"/>
                    <a:pt x="1" y="96"/>
                    <a:pt x="1" y="221"/>
                  </a:cubicBezTo>
                  <a:lnTo>
                    <a:pt x="1" y="2032"/>
                  </a:lnTo>
                  <a:cubicBezTo>
                    <a:pt x="1" y="2147"/>
                    <a:pt x="96" y="2253"/>
                    <a:pt x="221" y="2253"/>
                  </a:cubicBezTo>
                  <a:lnTo>
                    <a:pt x="921" y="2253"/>
                  </a:lnTo>
                  <a:cubicBezTo>
                    <a:pt x="1036" y="2253"/>
                    <a:pt x="1132" y="2147"/>
                    <a:pt x="1132" y="2032"/>
                  </a:cubicBezTo>
                  <a:lnTo>
                    <a:pt x="1132" y="221"/>
                  </a:lnTo>
                  <a:cubicBezTo>
                    <a:pt x="1132" y="96"/>
                    <a:pt x="1036" y="0"/>
                    <a:pt x="9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6034685" y="2565173"/>
              <a:ext cx="89945" cy="19860"/>
            </a:xfrm>
            <a:custGeom>
              <a:avLst/>
              <a:gdLst/>
              <a:ahLst/>
              <a:cxnLst/>
              <a:rect l="l" t="t" r="r" b="b"/>
              <a:pathLst>
                <a:path w="3433" h="758" extrusionOk="0">
                  <a:moveTo>
                    <a:pt x="1" y="0"/>
                  </a:moveTo>
                  <a:lnTo>
                    <a:pt x="1" y="758"/>
                  </a:lnTo>
                  <a:lnTo>
                    <a:pt x="3221" y="758"/>
                  </a:lnTo>
                  <a:cubicBezTo>
                    <a:pt x="3336" y="758"/>
                    <a:pt x="3432" y="662"/>
                    <a:pt x="3432" y="547"/>
                  </a:cubicBezTo>
                  <a:lnTo>
                    <a:pt x="3432" y="211"/>
                  </a:lnTo>
                  <a:cubicBezTo>
                    <a:pt x="3432" y="96"/>
                    <a:pt x="3336" y="0"/>
                    <a:pt x="3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6034685" y="2565173"/>
              <a:ext cx="17371" cy="19598"/>
            </a:xfrm>
            <a:custGeom>
              <a:avLst/>
              <a:gdLst/>
              <a:ahLst/>
              <a:cxnLst/>
              <a:rect l="l" t="t" r="r" b="b"/>
              <a:pathLst>
                <a:path w="663" h="748" extrusionOk="0">
                  <a:moveTo>
                    <a:pt x="1" y="0"/>
                  </a:moveTo>
                  <a:lnTo>
                    <a:pt x="1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18223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5892550" y="2436584"/>
              <a:ext cx="101735" cy="72364"/>
            </a:xfrm>
            <a:custGeom>
              <a:avLst/>
              <a:gdLst/>
              <a:ahLst/>
              <a:cxnLst/>
              <a:rect l="l" t="t" r="r" b="b"/>
              <a:pathLst>
                <a:path w="3883" h="2762" extrusionOk="0">
                  <a:moveTo>
                    <a:pt x="451" y="1"/>
                  </a:moveTo>
                  <a:cubicBezTo>
                    <a:pt x="202" y="1"/>
                    <a:pt x="0" y="202"/>
                    <a:pt x="0" y="451"/>
                  </a:cubicBezTo>
                  <a:lnTo>
                    <a:pt x="0" y="2761"/>
                  </a:lnTo>
                  <a:lnTo>
                    <a:pt x="3882" y="2761"/>
                  </a:lnTo>
                  <a:lnTo>
                    <a:pt x="3882" y="451"/>
                  </a:lnTo>
                  <a:cubicBezTo>
                    <a:pt x="3882" y="202"/>
                    <a:pt x="3681" y="1"/>
                    <a:pt x="3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5976416" y="2436584"/>
              <a:ext cx="18130" cy="72364"/>
            </a:xfrm>
            <a:custGeom>
              <a:avLst/>
              <a:gdLst/>
              <a:ahLst/>
              <a:cxnLst/>
              <a:rect l="l" t="t" r="r" b="b"/>
              <a:pathLst>
                <a:path w="692" h="2762" extrusionOk="0">
                  <a:moveTo>
                    <a:pt x="1" y="1"/>
                  </a:moveTo>
                  <a:lnTo>
                    <a:pt x="1" y="2761"/>
                  </a:lnTo>
                  <a:lnTo>
                    <a:pt x="691" y="2761"/>
                  </a:lnTo>
                  <a:lnTo>
                    <a:pt x="691" y="451"/>
                  </a:lnTo>
                  <a:cubicBezTo>
                    <a:pt x="691" y="202"/>
                    <a:pt x="490" y="1"/>
                    <a:pt x="241" y="1"/>
                  </a:cubicBez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5919405" y="2450706"/>
              <a:ext cx="48260" cy="44619"/>
            </a:xfrm>
            <a:custGeom>
              <a:avLst/>
              <a:gdLst/>
              <a:ahLst/>
              <a:cxnLst/>
              <a:rect l="l" t="t" r="r" b="b"/>
              <a:pathLst>
                <a:path w="1842" h="1703" extrusionOk="0">
                  <a:moveTo>
                    <a:pt x="921" y="1"/>
                  </a:moveTo>
                  <a:cubicBezTo>
                    <a:pt x="816" y="1"/>
                    <a:pt x="710" y="70"/>
                    <a:pt x="710" y="209"/>
                  </a:cubicBezTo>
                  <a:lnTo>
                    <a:pt x="710" y="641"/>
                  </a:lnTo>
                  <a:lnTo>
                    <a:pt x="279" y="641"/>
                  </a:lnTo>
                  <a:cubicBezTo>
                    <a:pt x="1" y="641"/>
                    <a:pt x="1" y="1062"/>
                    <a:pt x="279" y="1062"/>
                  </a:cubicBezTo>
                  <a:lnTo>
                    <a:pt x="710" y="1062"/>
                  </a:lnTo>
                  <a:lnTo>
                    <a:pt x="710" y="1494"/>
                  </a:lnTo>
                  <a:cubicBezTo>
                    <a:pt x="710" y="1633"/>
                    <a:pt x="816" y="1702"/>
                    <a:pt x="921" y="1702"/>
                  </a:cubicBezTo>
                  <a:cubicBezTo>
                    <a:pt x="1027" y="1702"/>
                    <a:pt x="1132" y="1633"/>
                    <a:pt x="1132" y="1494"/>
                  </a:cubicBezTo>
                  <a:lnTo>
                    <a:pt x="1132" y="1062"/>
                  </a:lnTo>
                  <a:lnTo>
                    <a:pt x="1563" y="1062"/>
                  </a:lnTo>
                  <a:cubicBezTo>
                    <a:pt x="1841" y="1062"/>
                    <a:pt x="1841" y="641"/>
                    <a:pt x="1563" y="641"/>
                  </a:cubicBezTo>
                  <a:lnTo>
                    <a:pt x="1132" y="641"/>
                  </a:lnTo>
                  <a:lnTo>
                    <a:pt x="1132" y="209"/>
                  </a:lnTo>
                  <a:cubicBezTo>
                    <a:pt x="1132" y="70"/>
                    <a:pt x="1027" y="1"/>
                    <a:pt x="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0" name="Google Shape;1170;p20"/>
          <p:cNvGrpSpPr/>
          <p:nvPr/>
        </p:nvGrpSpPr>
        <p:grpSpPr>
          <a:xfrm>
            <a:off x="98860" y="1976889"/>
            <a:ext cx="400412" cy="509998"/>
            <a:chOff x="8023448" y="3355496"/>
            <a:chExt cx="284323" cy="362163"/>
          </a:xfrm>
        </p:grpSpPr>
        <p:sp>
          <p:nvSpPr>
            <p:cNvPr id="1171" name="Google Shape;1171;p20"/>
            <p:cNvSpPr/>
            <p:nvPr/>
          </p:nvSpPr>
          <p:spPr>
            <a:xfrm>
              <a:off x="8023448" y="3372815"/>
              <a:ext cx="284322" cy="344844"/>
            </a:xfrm>
            <a:custGeom>
              <a:avLst/>
              <a:gdLst/>
              <a:ahLst/>
              <a:cxnLst/>
              <a:rect l="l" t="t" r="r" b="b"/>
              <a:pathLst>
                <a:path w="10852" h="13162" extrusionOk="0">
                  <a:moveTo>
                    <a:pt x="10228" y="1"/>
                  </a:moveTo>
                  <a:lnTo>
                    <a:pt x="1668" y="10"/>
                  </a:lnTo>
                  <a:lnTo>
                    <a:pt x="623" y="10"/>
                  </a:lnTo>
                  <a:cubicBezTo>
                    <a:pt x="278" y="10"/>
                    <a:pt x="0" y="288"/>
                    <a:pt x="0" y="633"/>
                  </a:cubicBezTo>
                  <a:lnTo>
                    <a:pt x="0" y="12538"/>
                  </a:lnTo>
                  <a:cubicBezTo>
                    <a:pt x="0" y="12874"/>
                    <a:pt x="278" y="13161"/>
                    <a:pt x="623" y="13161"/>
                  </a:cubicBezTo>
                  <a:lnTo>
                    <a:pt x="10228" y="13161"/>
                  </a:lnTo>
                  <a:cubicBezTo>
                    <a:pt x="10573" y="13161"/>
                    <a:pt x="10851" y="12874"/>
                    <a:pt x="10851" y="12538"/>
                  </a:cubicBezTo>
                  <a:lnTo>
                    <a:pt x="10851" y="633"/>
                  </a:lnTo>
                  <a:cubicBezTo>
                    <a:pt x="10851" y="288"/>
                    <a:pt x="10573" y="1"/>
                    <a:pt x="10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8241930" y="3373077"/>
              <a:ext cx="65841" cy="344582"/>
            </a:xfrm>
            <a:custGeom>
              <a:avLst/>
              <a:gdLst/>
              <a:ahLst/>
              <a:cxnLst/>
              <a:rect l="l" t="t" r="r" b="b"/>
              <a:pathLst>
                <a:path w="2513" h="13152" extrusionOk="0">
                  <a:moveTo>
                    <a:pt x="1906" y="0"/>
                  </a:moveTo>
                  <a:cubicBezTo>
                    <a:pt x="1900" y="0"/>
                    <a:pt x="1895" y="0"/>
                    <a:pt x="1889" y="0"/>
                  </a:cubicBezTo>
                  <a:lnTo>
                    <a:pt x="1" y="0"/>
                  </a:lnTo>
                  <a:cubicBezTo>
                    <a:pt x="346" y="0"/>
                    <a:pt x="633" y="278"/>
                    <a:pt x="633" y="623"/>
                  </a:cubicBezTo>
                  <a:lnTo>
                    <a:pt x="633" y="12528"/>
                  </a:lnTo>
                  <a:cubicBezTo>
                    <a:pt x="633" y="12864"/>
                    <a:pt x="346" y="13151"/>
                    <a:pt x="1" y="13151"/>
                  </a:cubicBezTo>
                  <a:lnTo>
                    <a:pt x="1889" y="13151"/>
                  </a:lnTo>
                  <a:cubicBezTo>
                    <a:pt x="2234" y="13151"/>
                    <a:pt x="2512" y="12874"/>
                    <a:pt x="2512" y="12528"/>
                  </a:cubicBezTo>
                  <a:lnTo>
                    <a:pt x="2512" y="623"/>
                  </a:lnTo>
                  <a:cubicBezTo>
                    <a:pt x="2512" y="284"/>
                    <a:pt x="2243" y="0"/>
                    <a:pt x="1906" y="0"/>
                  </a:cubicBez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8058111" y="3373077"/>
              <a:ext cx="214997" cy="312435"/>
            </a:xfrm>
            <a:custGeom>
              <a:avLst/>
              <a:gdLst/>
              <a:ahLst/>
              <a:cxnLst/>
              <a:rect l="l" t="t" r="r" b="b"/>
              <a:pathLst>
                <a:path w="8206" h="11925" extrusionOk="0">
                  <a:moveTo>
                    <a:pt x="0" y="0"/>
                  </a:moveTo>
                  <a:lnTo>
                    <a:pt x="0" y="11925"/>
                  </a:lnTo>
                  <a:lnTo>
                    <a:pt x="8205" y="1192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8058346" y="3373077"/>
              <a:ext cx="214761" cy="312435"/>
            </a:xfrm>
            <a:custGeom>
              <a:avLst/>
              <a:gdLst/>
              <a:ahLst/>
              <a:cxnLst/>
              <a:rect l="l" t="t" r="r" b="b"/>
              <a:pathLst>
                <a:path w="8197" h="11925" extrusionOk="0">
                  <a:moveTo>
                    <a:pt x="7027" y="0"/>
                  </a:moveTo>
                  <a:lnTo>
                    <a:pt x="7027" y="7496"/>
                  </a:lnTo>
                  <a:cubicBezTo>
                    <a:pt x="7027" y="9289"/>
                    <a:pt x="5570" y="10755"/>
                    <a:pt x="3768" y="10755"/>
                  </a:cubicBezTo>
                  <a:lnTo>
                    <a:pt x="1" y="10755"/>
                  </a:lnTo>
                  <a:lnTo>
                    <a:pt x="1" y="11925"/>
                  </a:lnTo>
                  <a:lnTo>
                    <a:pt x="8196" y="11925"/>
                  </a:lnTo>
                  <a:lnTo>
                    <a:pt x="8196" y="0"/>
                  </a:lnTo>
                  <a:close/>
                </a:path>
              </a:pathLst>
            </a:custGeom>
            <a:solidFill>
              <a:srgbClr val="18223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8092013" y="3355496"/>
              <a:ext cx="147427" cy="72338"/>
            </a:xfrm>
            <a:custGeom>
              <a:avLst/>
              <a:gdLst/>
              <a:ahLst/>
              <a:cxnLst/>
              <a:rect l="l" t="t" r="r" b="b"/>
              <a:pathLst>
                <a:path w="5627" h="2761" extrusionOk="0">
                  <a:moveTo>
                    <a:pt x="451" y="0"/>
                  </a:moveTo>
                  <a:cubicBezTo>
                    <a:pt x="201" y="0"/>
                    <a:pt x="0" y="202"/>
                    <a:pt x="0" y="451"/>
                  </a:cubicBezTo>
                  <a:lnTo>
                    <a:pt x="0" y="1352"/>
                  </a:lnTo>
                  <a:cubicBezTo>
                    <a:pt x="0" y="1601"/>
                    <a:pt x="201" y="1802"/>
                    <a:pt x="451" y="1802"/>
                  </a:cubicBezTo>
                  <a:lnTo>
                    <a:pt x="1620" y="1802"/>
                  </a:lnTo>
                  <a:cubicBezTo>
                    <a:pt x="1620" y="2330"/>
                    <a:pt x="2051" y="2761"/>
                    <a:pt x="2579" y="2761"/>
                  </a:cubicBezTo>
                  <a:lnTo>
                    <a:pt x="3048" y="2761"/>
                  </a:lnTo>
                  <a:cubicBezTo>
                    <a:pt x="3576" y="2761"/>
                    <a:pt x="4007" y="2330"/>
                    <a:pt x="4007" y="1802"/>
                  </a:cubicBezTo>
                  <a:lnTo>
                    <a:pt x="5176" y="1802"/>
                  </a:lnTo>
                  <a:cubicBezTo>
                    <a:pt x="5426" y="1802"/>
                    <a:pt x="5627" y="1601"/>
                    <a:pt x="5627" y="1352"/>
                  </a:cubicBezTo>
                  <a:lnTo>
                    <a:pt x="5627" y="451"/>
                  </a:lnTo>
                  <a:cubicBezTo>
                    <a:pt x="5627" y="202"/>
                    <a:pt x="5426" y="0"/>
                    <a:pt x="5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8162570" y="3355496"/>
              <a:ext cx="76871" cy="72102"/>
            </a:xfrm>
            <a:custGeom>
              <a:avLst/>
              <a:gdLst/>
              <a:ahLst/>
              <a:cxnLst/>
              <a:rect l="l" t="t" r="r" b="b"/>
              <a:pathLst>
                <a:path w="2934" h="2752" extrusionOk="0">
                  <a:moveTo>
                    <a:pt x="806" y="0"/>
                  </a:moveTo>
                  <a:cubicBezTo>
                    <a:pt x="1122" y="997"/>
                    <a:pt x="806" y="2090"/>
                    <a:pt x="1" y="2751"/>
                  </a:cubicBezTo>
                  <a:lnTo>
                    <a:pt x="346" y="2751"/>
                  </a:lnTo>
                  <a:cubicBezTo>
                    <a:pt x="873" y="2751"/>
                    <a:pt x="1304" y="2330"/>
                    <a:pt x="1304" y="1793"/>
                  </a:cubicBezTo>
                  <a:lnTo>
                    <a:pt x="2483" y="1793"/>
                  </a:lnTo>
                  <a:cubicBezTo>
                    <a:pt x="2733" y="1793"/>
                    <a:pt x="2934" y="1592"/>
                    <a:pt x="2934" y="1352"/>
                  </a:cubicBezTo>
                  <a:lnTo>
                    <a:pt x="2934" y="451"/>
                  </a:lnTo>
                  <a:cubicBezTo>
                    <a:pt x="2924" y="202"/>
                    <a:pt x="2733" y="0"/>
                    <a:pt x="2483" y="0"/>
                  </a:cubicBez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8090992" y="3448402"/>
              <a:ext cx="147454" cy="103516"/>
            </a:xfrm>
            <a:custGeom>
              <a:avLst/>
              <a:gdLst/>
              <a:ahLst/>
              <a:cxnLst/>
              <a:rect l="l" t="t" r="r" b="b"/>
              <a:pathLst>
                <a:path w="5628" h="3951" extrusionOk="0">
                  <a:moveTo>
                    <a:pt x="3471" y="1"/>
                  </a:moveTo>
                  <a:cubicBezTo>
                    <a:pt x="3384" y="11"/>
                    <a:pt x="3308" y="68"/>
                    <a:pt x="3279" y="154"/>
                  </a:cubicBezTo>
                  <a:lnTo>
                    <a:pt x="2551" y="3049"/>
                  </a:lnTo>
                  <a:lnTo>
                    <a:pt x="1841" y="988"/>
                  </a:lnTo>
                  <a:cubicBezTo>
                    <a:pt x="1812" y="912"/>
                    <a:pt x="1745" y="854"/>
                    <a:pt x="1669" y="854"/>
                  </a:cubicBezTo>
                  <a:cubicBezTo>
                    <a:pt x="1661" y="853"/>
                    <a:pt x="1653" y="853"/>
                    <a:pt x="1645" y="853"/>
                  </a:cubicBezTo>
                  <a:cubicBezTo>
                    <a:pt x="1577" y="853"/>
                    <a:pt x="1510" y="890"/>
                    <a:pt x="1467" y="950"/>
                  </a:cubicBezTo>
                  <a:lnTo>
                    <a:pt x="883" y="2004"/>
                  </a:lnTo>
                  <a:lnTo>
                    <a:pt x="269" y="2004"/>
                  </a:lnTo>
                  <a:cubicBezTo>
                    <a:pt x="1" y="2004"/>
                    <a:pt x="1" y="2407"/>
                    <a:pt x="269" y="2407"/>
                  </a:cubicBezTo>
                  <a:lnTo>
                    <a:pt x="998" y="2407"/>
                  </a:lnTo>
                  <a:cubicBezTo>
                    <a:pt x="1074" y="2407"/>
                    <a:pt x="1142" y="2369"/>
                    <a:pt x="1170" y="2301"/>
                  </a:cubicBezTo>
                  <a:lnTo>
                    <a:pt x="1602" y="1544"/>
                  </a:lnTo>
                  <a:lnTo>
                    <a:pt x="2378" y="3816"/>
                  </a:lnTo>
                  <a:cubicBezTo>
                    <a:pt x="2407" y="3902"/>
                    <a:pt x="2483" y="3950"/>
                    <a:pt x="2570" y="3950"/>
                  </a:cubicBezTo>
                  <a:lnTo>
                    <a:pt x="2579" y="3950"/>
                  </a:lnTo>
                  <a:cubicBezTo>
                    <a:pt x="2666" y="3950"/>
                    <a:pt x="2742" y="3893"/>
                    <a:pt x="2771" y="3797"/>
                  </a:cubicBezTo>
                  <a:lnTo>
                    <a:pt x="3509" y="883"/>
                  </a:lnTo>
                  <a:lnTo>
                    <a:pt x="4017" y="2273"/>
                  </a:lnTo>
                  <a:cubicBezTo>
                    <a:pt x="4046" y="2349"/>
                    <a:pt x="4113" y="2407"/>
                    <a:pt x="4199" y="2407"/>
                  </a:cubicBezTo>
                  <a:lnTo>
                    <a:pt x="5417" y="2407"/>
                  </a:lnTo>
                  <a:cubicBezTo>
                    <a:pt x="5522" y="2407"/>
                    <a:pt x="5618" y="2311"/>
                    <a:pt x="5618" y="2206"/>
                  </a:cubicBezTo>
                  <a:cubicBezTo>
                    <a:pt x="5627" y="2091"/>
                    <a:pt x="5532" y="2004"/>
                    <a:pt x="5426" y="2004"/>
                  </a:cubicBezTo>
                  <a:lnTo>
                    <a:pt x="4353" y="2004"/>
                  </a:lnTo>
                  <a:lnTo>
                    <a:pt x="3672" y="135"/>
                  </a:lnTo>
                  <a:cubicBezTo>
                    <a:pt x="3643" y="49"/>
                    <a:pt x="3557" y="1"/>
                    <a:pt x="3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8091254" y="3588310"/>
              <a:ext cx="148947" cy="10559"/>
            </a:xfrm>
            <a:custGeom>
              <a:avLst/>
              <a:gdLst/>
              <a:ahLst/>
              <a:cxnLst/>
              <a:rect l="l" t="t" r="r" b="b"/>
              <a:pathLst>
                <a:path w="5685" h="403" extrusionOk="0">
                  <a:moveTo>
                    <a:pt x="259" y="0"/>
                  </a:moveTo>
                  <a:cubicBezTo>
                    <a:pt x="0" y="0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0"/>
                    <a:pt x="5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8091254" y="3634998"/>
              <a:ext cx="148947" cy="10585"/>
            </a:xfrm>
            <a:custGeom>
              <a:avLst/>
              <a:gdLst/>
              <a:ahLst/>
              <a:cxnLst/>
              <a:rect l="l" t="t" r="r" b="b"/>
              <a:pathLst>
                <a:path w="5685" h="404" extrusionOk="0">
                  <a:moveTo>
                    <a:pt x="259" y="1"/>
                  </a:moveTo>
                  <a:cubicBezTo>
                    <a:pt x="0" y="1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1"/>
                    <a:pt x="5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p20"/>
          <p:cNvGrpSpPr/>
          <p:nvPr/>
        </p:nvGrpSpPr>
        <p:grpSpPr>
          <a:xfrm>
            <a:off x="79608" y="2977217"/>
            <a:ext cx="438988" cy="547849"/>
            <a:chOff x="8028714" y="2891652"/>
            <a:chExt cx="289589" cy="361402"/>
          </a:xfrm>
        </p:grpSpPr>
        <p:sp>
          <p:nvSpPr>
            <p:cNvPr id="1181" name="Google Shape;1181;p20"/>
            <p:cNvSpPr/>
            <p:nvPr/>
          </p:nvSpPr>
          <p:spPr>
            <a:xfrm>
              <a:off x="8096520" y="3139006"/>
              <a:ext cx="167025" cy="83421"/>
            </a:xfrm>
            <a:custGeom>
              <a:avLst/>
              <a:gdLst/>
              <a:ahLst/>
              <a:cxnLst/>
              <a:rect l="l" t="t" r="r" b="b"/>
              <a:pathLst>
                <a:path w="6375" h="3184" extrusionOk="0">
                  <a:moveTo>
                    <a:pt x="3058" y="1"/>
                  </a:moveTo>
                  <a:cubicBezTo>
                    <a:pt x="1371" y="1"/>
                    <a:pt x="1" y="1362"/>
                    <a:pt x="1" y="3059"/>
                  </a:cubicBezTo>
                  <a:lnTo>
                    <a:pt x="1" y="3183"/>
                  </a:lnTo>
                  <a:lnTo>
                    <a:pt x="6375" y="3183"/>
                  </a:lnTo>
                  <a:lnTo>
                    <a:pt x="6375" y="3059"/>
                  </a:lnTo>
                  <a:cubicBezTo>
                    <a:pt x="6375" y="1362"/>
                    <a:pt x="5004" y="1"/>
                    <a:pt x="3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>
              <a:off x="8168360" y="3139006"/>
              <a:ext cx="95185" cy="83421"/>
            </a:xfrm>
            <a:custGeom>
              <a:avLst/>
              <a:gdLst/>
              <a:ahLst/>
              <a:cxnLst/>
              <a:rect l="l" t="t" r="r" b="b"/>
              <a:pathLst>
                <a:path w="3633" h="3184" extrusionOk="0">
                  <a:moveTo>
                    <a:pt x="441" y="1"/>
                  </a:moveTo>
                  <a:cubicBezTo>
                    <a:pt x="297" y="1"/>
                    <a:pt x="144" y="10"/>
                    <a:pt x="0" y="30"/>
                  </a:cubicBezTo>
                  <a:cubicBezTo>
                    <a:pt x="1563" y="250"/>
                    <a:pt x="2732" y="1602"/>
                    <a:pt x="2732" y="3183"/>
                  </a:cubicBezTo>
                  <a:lnTo>
                    <a:pt x="3633" y="3183"/>
                  </a:lnTo>
                  <a:cubicBezTo>
                    <a:pt x="3633" y="1429"/>
                    <a:pt x="2205" y="1"/>
                    <a:pt x="441" y="1"/>
                  </a:cubicBez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0"/>
            <p:cNvSpPr/>
            <p:nvPr/>
          </p:nvSpPr>
          <p:spPr>
            <a:xfrm>
              <a:off x="8028714" y="3109871"/>
              <a:ext cx="104748" cy="24392"/>
            </a:xfrm>
            <a:custGeom>
              <a:avLst/>
              <a:gdLst/>
              <a:ahLst/>
              <a:cxnLst/>
              <a:rect l="l" t="t" r="r" b="b"/>
              <a:pathLst>
                <a:path w="3998" h="931" extrusionOk="0">
                  <a:moveTo>
                    <a:pt x="298" y="1"/>
                  </a:moveTo>
                  <a:cubicBezTo>
                    <a:pt x="135" y="1"/>
                    <a:pt x="1" y="126"/>
                    <a:pt x="1" y="288"/>
                  </a:cubicBezTo>
                  <a:lnTo>
                    <a:pt x="1" y="634"/>
                  </a:lnTo>
                  <a:cubicBezTo>
                    <a:pt x="1" y="806"/>
                    <a:pt x="135" y="931"/>
                    <a:pt x="298" y="931"/>
                  </a:cubicBezTo>
                  <a:lnTo>
                    <a:pt x="3701" y="931"/>
                  </a:lnTo>
                  <a:cubicBezTo>
                    <a:pt x="3864" y="931"/>
                    <a:pt x="3998" y="806"/>
                    <a:pt x="3998" y="643"/>
                  </a:cubicBezTo>
                  <a:lnTo>
                    <a:pt x="3998" y="288"/>
                  </a:lnTo>
                  <a:cubicBezTo>
                    <a:pt x="3998" y="126"/>
                    <a:pt x="3864" y="1"/>
                    <a:pt x="3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8101812" y="3109871"/>
              <a:ext cx="31650" cy="24392"/>
            </a:xfrm>
            <a:custGeom>
              <a:avLst/>
              <a:gdLst/>
              <a:ahLst/>
              <a:cxnLst/>
              <a:rect l="l" t="t" r="r" b="b"/>
              <a:pathLst>
                <a:path w="1208" h="931" extrusionOk="0">
                  <a:moveTo>
                    <a:pt x="0" y="1"/>
                  </a:moveTo>
                  <a:cubicBezTo>
                    <a:pt x="173" y="1"/>
                    <a:pt x="307" y="135"/>
                    <a:pt x="307" y="308"/>
                  </a:cubicBezTo>
                  <a:lnTo>
                    <a:pt x="307" y="624"/>
                  </a:lnTo>
                  <a:cubicBezTo>
                    <a:pt x="307" y="797"/>
                    <a:pt x="173" y="931"/>
                    <a:pt x="0" y="931"/>
                  </a:cubicBezTo>
                  <a:lnTo>
                    <a:pt x="901" y="931"/>
                  </a:lnTo>
                  <a:cubicBezTo>
                    <a:pt x="1074" y="931"/>
                    <a:pt x="1208" y="797"/>
                    <a:pt x="1208" y="624"/>
                  </a:cubicBezTo>
                  <a:lnTo>
                    <a:pt x="1208" y="308"/>
                  </a:lnTo>
                  <a:cubicBezTo>
                    <a:pt x="1208" y="135"/>
                    <a:pt x="1074" y="1"/>
                    <a:pt x="901" y="1"/>
                  </a:cubicBez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0"/>
            <p:cNvSpPr/>
            <p:nvPr/>
          </p:nvSpPr>
          <p:spPr>
            <a:xfrm>
              <a:off x="8053342" y="3134237"/>
              <a:ext cx="67570" cy="53527"/>
            </a:xfrm>
            <a:custGeom>
              <a:avLst/>
              <a:gdLst/>
              <a:ahLst/>
              <a:cxnLst/>
              <a:rect l="l" t="t" r="r" b="b"/>
              <a:pathLst>
                <a:path w="2579" h="2043" extrusionOk="0">
                  <a:moveTo>
                    <a:pt x="0" y="1"/>
                  </a:moveTo>
                  <a:cubicBezTo>
                    <a:pt x="10" y="49"/>
                    <a:pt x="29" y="87"/>
                    <a:pt x="48" y="135"/>
                  </a:cubicBezTo>
                  <a:cubicBezTo>
                    <a:pt x="498" y="921"/>
                    <a:pt x="1150" y="1582"/>
                    <a:pt x="1936" y="2042"/>
                  </a:cubicBezTo>
                  <a:cubicBezTo>
                    <a:pt x="2090" y="1697"/>
                    <a:pt x="2310" y="1381"/>
                    <a:pt x="2579" y="1113"/>
                  </a:cubicBezTo>
                  <a:cubicBezTo>
                    <a:pt x="2080" y="835"/>
                    <a:pt x="1658" y="46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0"/>
            <p:cNvSpPr/>
            <p:nvPr/>
          </p:nvSpPr>
          <p:spPr>
            <a:xfrm>
              <a:off x="8159321" y="3165127"/>
              <a:ext cx="36182" cy="31099"/>
            </a:xfrm>
            <a:custGeom>
              <a:avLst/>
              <a:gdLst/>
              <a:ahLst/>
              <a:cxnLst/>
              <a:rect l="l" t="t" r="r" b="b"/>
              <a:pathLst>
                <a:path w="1381" h="1187" extrusionOk="0">
                  <a:moveTo>
                    <a:pt x="786" y="1"/>
                  </a:moveTo>
                  <a:cubicBezTo>
                    <a:pt x="259" y="1"/>
                    <a:pt x="0" y="643"/>
                    <a:pt x="364" y="1017"/>
                  </a:cubicBezTo>
                  <a:cubicBezTo>
                    <a:pt x="485" y="1134"/>
                    <a:pt x="633" y="1187"/>
                    <a:pt x="778" y="1187"/>
                  </a:cubicBezTo>
                  <a:cubicBezTo>
                    <a:pt x="1085" y="1187"/>
                    <a:pt x="1380" y="953"/>
                    <a:pt x="1380" y="595"/>
                  </a:cubicBezTo>
                  <a:cubicBezTo>
                    <a:pt x="1380" y="269"/>
                    <a:pt x="111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8232655" y="2960453"/>
              <a:ext cx="74356" cy="219530"/>
            </a:xfrm>
            <a:custGeom>
              <a:avLst/>
              <a:gdLst/>
              <a:ahLst/>
              <a:cxnLst/>
              <a:rect l="l" t="t" r="r" b="b"/>
              <a:pathLst>
                <a:path w="2838" h="8379" extrusionOk="0">
                  <a:moveTo>
                    <a:pt x="566" y="1"/>
                  </a:moveTo>
                  <a:lnTo>
                    <a:pt x="86" y="998"/>
                  </a:lnTo>
                  <a:cubicBezTo>
                    <a:pt x="2300" y="2627"/>
                    <a:pt x="2253" y="5953"/>
                    <a:pt x="0" y="7525"/>
                  </a:cubicBezTo>
                  <a:cubicBezTo>
                    <a:pt x="297" y="7765"/>
                    <a:pt x="546" y="8052"/>
                    <a:pt x="738" y="8378"/>
                  </a:cubicBezTo>
                  <a:cubicBezTo>
                    <a:pt x="1984" y="7468"/>
                    <a:pt x="2751" y="6049"/>
                    <a:pt x="2837" y="4515"/>
                  </a:cubicBezTo>
                  <a:lnTo>
                    <a:pt x="2837" y="3864"/>
                  </a:lnTo>
                  <a:cubicBezTo>
                    <a:pt x="2732" y="2359"/>
                    <a:pt x="1975" y="988"/>
                    <a:pt x="767" y="87"/>
                  </a:cubicBezTo>
                  <a:cubicBezTo>
                    <a:pt x="709" y="49"/>
                    <a:pt x="642" y="20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8243685" y="2960453"/>
              <a:ext cx="63063" cy="219766"/>
            </a:xfrm>
            <a:custGeom>
              <a:avLst/>
              <a:gdLst/>
              <a:ahLst/>
              <a:cxnLst/>
              <a:rect l="l" t="t" r="r" b="b"/>
              <a:pathLst>
                <a:path w="2407" h="8388" extrusionOk="0">
                  <a:moveTo>
                    <a:pt x="145" y="1"/>
                  </a:moveTo>
                  <a:lnTo>
                    <a:pt x="1" y="288"/>
                  </a:lnTo>
                  <a:cubicBezTo>
                    <a:pt x="528" y="729"/>
                    <a:pt x="959" y="1275"/>
                    <a:pt x="1276" y="1879"/>
                  </a:cubicBezTo>
                  <a:cubicBezTo>
                    <a:pt x="1592" y="2493"/>
                    <a:pt x="1774" y="3173"/>
                    <a:pt x="1832" y="3864"/>
                  </a:cubicBezTo>
                  <a:lnTo>
                    <a:pt x="1832" y="4515"/>
                  </a:lnTo>
                  <a:cubicBezTo>
                    <a:pt x="1755" y="5886"/>
                    <a:pt x="1132" y="7170"/>
                    <a:pt x="106" y="8081"/>
                  </a:cubicBezTo>
                  <a:cubicBezTo>
                    <a:pt x="173" y="8177"/>
                    <a:pt x="250" y="8282"/>
                    <a:pt x="307" y="8388"/>
                  </a:cubicBezTo>
                  <a:cubicBezTo>
                    <a:pt x="1554" y="7477"/>
                    <a:pt x="2320" y="6059"/>
                    <a:pt x="2407" y="4515"/>
                  </a:cubicBezTo>
                  <a:lnTo>
                    <a:pt x="2407" y="3864"/>
                  </a:lnTo>
                  <a:cubicBezTo>
                    <a:pt x="2301" y="2359"/>
                    <a:pt x="1544" y="988"/>
                    <a:pt x="336" y="96"/>
                  </a:cubicBezTo>
                  <a:cubicBezTo>
                    <a:pt x="279" y="49"/>
                    <a:pt x="212" y="20"/>
                    <a:pt x="145" y="1"/>
                  </a:cubicBez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8041788" y="3222400"/>
              <a:ext cx="276515" cy="30654"/>
            </a:xfrm>
            <a:custGeom>
              <a:avLst/>
              <a:gdLst/>
              <a:ahLst/>
              <a:cxnLst/>
              <a:rect l="l" t="t" r="r" b="b"/>
              <a:pathLst>
                <a:path w="10554" h="1170" extrusionOk="0">
                  <a:moveTo>
                    <a:pt x="882" y="0"/>
                  </a:moveTo>
                  <a:cubicBezTo>
                    <a:pt x="594" y="0"/>
                    <a:pt x="336" y="182"/>
                    <a:pt x="230" y="451"/>
                  </a:cubicBezTo>
                  <a:lnTo>
                    <a:pt x="58" y="882"/>
                  </a:lnTo>
                  <a:cubicBezTo>
                    <a:pt x="0" y="1016"/>
                    <a:pt x="96" y="1170"/>
                    <a:pt x="249" y="1170"/>
                  </a:cubicBezTo>
                  <a:lnTo>
                    <a:pt x="10304" y="1170"/>
                  </a:lnTo>
                  <a:cubicBezTo>
                    <a:pt x="10458" y="1170"/>
                    <a:pt x="10554" y="1016"/>
                    <a:pt x="10506" y="882"/>
                  </a:cubicBezTo>
                  <a:lnTo>
                    <a:pt x="10333" y="451"/>
                  </a:lnTo>
                  <a:cubicBezTo>
                    <a:pt x="10228" y="182"/>
                    <a:pt x="9969" y="0"/>
                    <a:pt x="9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0"/>
            <p:cNvSpPr/>
            <p:nvPr/>
          </p:nvSpPr>
          <p:spPr>
            <a:xfrm>
              <a:off x="8286627" y="3222400"/>
              <a:ext cx="31676" cy="30654"/>
            </a:xfrm>
            <a:custGeom>
              <a:avLst/>
              <a:gdLst/>
              <a:ahLst/>
              <a:cxnLst/>
              <a:rect l="l" t="t" r="r" b="b"/>
              <a:pathLst>
                <a:path w="1209" h="1170" extrusionOk="0">
                  <a:moveTo>
                    <a:pt x="1" y="0"/>
                  </a:moveTo>
                  <a:lnTo>
                    <a:pt x="461" y="1170"/>
                  </a:lnTo>
                  <a:lnTo>
                    <a:pt x="959" y="1170"/>
                  </a:lnTo>
                  <a:cubicBezTo>
                    <a:pt x="1103" y="1170"/>
                    <a:pt x="1209" y="1016"/>
                    <a:pt x="1151" y="882"/>
                  </a:cubicBezTo>
                  <a:lnTo>
                    <a:pt x="979" y="441"/>
                  </a:lnTo>
                  <a:cubicBezTo>
                    <a:pt x="873" y="173"/>
                    <a:pt x="614" y="0"/>
                    <a:pt x="327" y="0"/>
                  </a:cubicBez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0"/>
            <p:cNvSpPr/>
            <p:nvPr/>
          </p:nvSpPr>
          <p:spPr>
            <a:xfrm>
              <a:off x="8235668" y="2891652"/>
              <a:ext cx="58531" cy="57037"/>
            </a:xfrm>
            <a:custGeom>
              <a:avLst/>
              <a:gdLst/>
              <a:ahLst/>
              <a:cxnLst/>
              <a:rect l="l" t="t" r="r" b="b"/>
              <a:pathLst>
                <a:path w="2234" h="2177" extrusionOk="0">
                  <a:moveTo>
                    <a:pt x="532" y="0"/>
                  </a:moveTo>
                  <a:cubicBezTo>
                    <a:pt x="455" y="0"/>
                    <a:pt x="379" y="29"/>
                    <a:pt x="316" y="87"/>
                  </a:cubicBezTo>
                  <a:lnTo>
                    <a:pt x="115" y="297"/>
                  </a:lnTo>
                  <a:cubicBezTo>
                    <a:pt x="0" y="412"/>
                    <a:pt x="0" y="604"/>
                    <a:pt x="115" y="719"/>
                  </a:cubicBezTo>
                  <a:lnTo>
                    <a:pt x="1495" y="2090"/>
                  </a:lnTo>
                  <a:cubicBezTo>
                    <a:pt x="1553" y="2147"/>
                    <a:pt x="1630" y="2176"/>
                    <a:pt x="1706" y="2176"/>
                  </a:cubicBezTo>
                  <a:cubicBezTo>
                    <a:pt x="1783" y="2176"/>
                    <a:pt x="1860" y="2147"/>
                    <a:pt x="1917" y="2090"/>
                  </a:cubicBezTo>
                  <a:lnTo>
                    <a:pt x="2118" y="1889"/>
                  </a:lnTo>
                  <a:cubicBezTo>
                    <a:pt x="2233" y="1764"/>
                    <a:pt x="2233" y="1572"/>
                    <a:pt x="2118" y="1457"/>
                  </a:cubicBezTo>
                  <a:lnTo>
                    <a:pt x="748" y="87"/>
                  </a:lnTo>
                  <a:cubicBezTo>
                    <a:pt x="685" y="29"/>
                    <a:pt x="609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8240698" y="2912507"/>
              <a:ext cx="53500" cy="36182"/>
            </a:xfrm>
            <a:custGeom>
              <a:avLst/>
              <a:gdLst/>
              <a:ahLst/>
              <a:cxnLst/>
              <a:rect l="l" t="t" r="r" b="b"/>
              <a:pathLst>
                <a:path w="2042" h="1381" extrusionOk="0">
                  <a:moveTo>
                    <a:pt x="1" y="1"/>
                  </a:moveTo>
                  <a:lnTo>
                    <a:pt x="73" y="73"/>
                  </a:lnTo>
                  <a:lnTo>
                    <a:pt x="1" y="1"/>
                  </a:lnTo>
                  <a:close/>
                  <a:moveTo>
                    <a:pt x="73" y="73"/>
                  </a:moveTo>
                  <a:lnTo>
                    <a:pt x="144" y="144"/>
                  </a:lnTo>
                  <a:lnTo>
                    <a:pt x="73" y="73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369" y="369"/>
                  </a:lnTo>
                  <a:lnTo>
                    <a:pt x="144" y="144"/>
                  </a:lnTo>
                  <a:close/>
                  <a:moveTo>
                    <a:pt x="369" y="369"/>
                  </a:moveTo>
                  <a:lnTo>
                    <a:pt x="776" y="776"/>
                  </a:lnTo>
                  <a:lnTo>
                    <a:pt x="776" y="776"/>
                  </a:lnTo>
                  <a:lnTo>
                    <a:pt x="369" y="369"/>
                  </a:lnTo>
                  <a:close/>
                  <a:moveTo>
                    <a:pt x="1409" y="144"/>
                  </a:moveTo>
                  <a:cubicBezTo>
                    <a:pt x="1533" y="268"/>
                    <a:pt x="1533" y="470"/>
                    <a:pt x="1409" y="594"/>
                  </a:cubicBezTo>
                  <a:lnTo>
                    <a:pt x="1227" y="776"/>
                  </a:lnTo>
                  <a:cubicBezTo>
                    <a:pt x="1164" y="839"/>
                    <a:pt x="1083" y="870"/>
                    <a:pt x="1001" y="870"/>
                  </a:cubicBezTo>
                  <a:cubicBezTo>
                    <a:pt x="920" y="870"/>
                    <a:pt x="839" y="839"/>
                    <a:pt x="776" y="776"/>
                  </a:cubicBezTo>
                  <a:lnTo>
                    <a:pt x="776" y="776"/>
                  </a:lnTo>
                  <a:lnTo>
                    <a:pt x="1294" y="1294"/>
                  </a:lnTo>
                  <a:cubicBezTo>
                    <a:pt x="1356" y="1351"/>
                    <a:pt x="1435" y="1380"/>
                    <a:pt x="1514" y="1380"/>
                  </a:cubicBezTo>
                  <a:cubicBezTo>
                    <a:pt x="1593" y="1380"/>
                    <a:pt x="1672" y="1351"/>
                    <a:pt x="1735" y="1294"/>
                  </a:cubicBezTo>
                  <a:lnTo>
                    <a:pt x="1926" y="1102"/>
                  </a:lnTo>
                  <a:cubicBezTo>
                    <a:pt x="2041" y="978"/>
                    <a:pt x="2041" y="776"/>
                    <a:pt x="1917" y="652"/>
                  </a:cubicBezTo>
                  <a:lnTo>
                    <a:pt x="1409" y="144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8094005" y="3011490"/>
              <a:ext cx="80408" cy="79281"/>
            </a:xfrm>
            <a:custGeom>
              <a:avLst/>
              <a:gdLst/>
              <a:ahLst/>
              <a:cxnLst/>
              <a:rect l="l" t="t" r="r" b="b"/>
              <a:pathLst>
                <a:path w="3069" h="3026" extrusionOk="0">
                  <a:moveTo>
                    <a:pt x="611" y="1"/>
                  </a:moveTo>
                  <a:cubicBezTo>
                    <a:pt x="552" y="1"/>
                    <a:pt x="495" y="22"/>
                    <a:pt x="451" y="66"/>
                  </a:cubicBezTo>
                  <a:lnTo>
                    <a:pt x="87" y="430"/>
                  </a:lnTo>
                  <a:cubicBezTo>
                    <a:pt x="1" y="526"/>
                    <a:pt x="1" y="669"/>
                    <a:pt x="87" y="756"/>
                  </a:cubicBezTo>
                  <a:lnTo>
                    <a:pt x="2292" y="2960"/>
                  </a:lnTo>
                  <a:cubicBezTo>
                    <a:pt x="2335" y="3003"/>
                    <a:pt x="2392" y="3025"/>
                    <a:pt x="2451" y="3025"/>
                  </a:cubicBezTo>
                  <a:cubicBezTo>
                    <a:pt x="2510" y="3025"/>
                    <a:pt x="2570" y="3003"/>
                    <a:pt x="2618" y="2960"/>
                  </a:cubicBezTo>
                  <a:lnTo>
                    <a:pt x="2982" y="2587"/>
                  </a:lnTo>
                  <a:cubicBezTo>
                    <a:pt x="3068" y="2500"/>
                    <a:pt x="3068" y="2356"/>
                    <a:pt x="2972" y="2270"/>
                  </a:cubicBezTo>
                  <a:lnTo>
                    <a:pt x="777" y="66"/>
                  </a:lnTo>
                  <a:cubicBezTo>
                    <a:pt x="729" y="22"/>
                    <a:pt x="669" y="1"/>
                    <a:pt x="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8140221" y="3057157"/>
              <a:ext cx="34427" cy="33536"/>
            </a:xfrm>
            <a:custGeom>
              <a:avLst/>
              <a:gdLst/>
              <a:ahLst/>
              <a:cxnLst/>
              <a:rect l="l" t="t" r="r" b="b"/>
              <a:pathLst>
                <a:path w="1314" h="1280" extrusionOk="0">
                  <a:moveTo>
                    <a:pt x="700" y="0"/>
                  </a:moveTo>
                  <a:lnTo>
                    <a:pt x="700" y="0"/>
                  </a:lnTo>
                  <a:cubicBezTo>
                    <a:pt x="796" y="96"/>
                    <a:pt x="796" y="249"/>
                    <a:pt x="700" y="345"/>
                  </a:cubicBezTo>
                  <a:lnTo>
                    <a:pt x="346" y="700"/>
                  </a:lnTo>
                  <a:cubicBezTo>
                    <a:pt x="298" y="748"/>
                    <a:pt x="235" y="772"/>
                    <a:pt x="173" y="772"/>
                  </a:cubicBezTo>
                  <a:cubicBezTo>
                    <a:pt x="111" y="772"/>
                    <a:pt x="49" y="748"/>
                    <a:pt x="1" y="700"/>
                  </a:cubicBezTo>
                  <a:lnTo>
                    <a:pt x="1" y="700"/>
                  </a:lnTo>
                  <a:lnTo>
                    <a:pt x="509" y="1208"/>
                  </a:lnTo>
                  <a:cubicBezTo>
                    <a:pt x="557" y="1256"/>
                    <a:pt x="619" y="1280"/>
                    <a:pt x="681" y="1280"/>
                  </a:cubicBezTo>
                  <a:cubicBezTo>
                    <a:pt x="743" y="1280"/>
                    <a:pt x="806" y="1256"/>
                    <a:pt x="854" y="1208"/>
                  </a:cubicBezTo>
                  <a:lnTo>
                    <a:pt x="1218" y="853"/>
                  </a:lnTo>
                  <a:cubicBezTo>
                    <a:pt x="1314" y="757"/>
                    <a:pt x="1314" y="604"/>
                    <a:pt x="1218" y="508"/>
                  </a:cubicBezTo>
                  <a:lnTo>
                    <a:pt x="700" y="0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0"/>
            <p:cNvSpPr/>
            <p:nvPr/>
          </p:nvSpPr>
          <p:spPr>
            <a:xfrm>
              <a:off x="8086485" y="3036564"/>
              <a:ext cx="32907" cy="31912"/>
            </a:xfrm>
            <a:custGeom>
              <a:avLst/>
              <a:gdLst/>
              <a:ahLst/>
              <a:cxnLst/>
              <a:rect l="l" t="t" r="r" b="b"/>
              <a:pathLst>
                <a:path w="1256" h="1218" extrusionOk="0">
                  <a:moveTo>
                    <a:pt x="575" y="0"/>
                  </a:moveTo>
                  <a:lnTo>
                    <a:pt x="125" y="451"/>
                  </a:lnTo>
                  <a:cubicBezTo>
                    <a:pt x="0" y="575"/>
                    <a:pt x="0" y="767"/>
                    <a:pt x="125" y="891"/>
                  </a:cubicBezTo>
                  <a:lnTo>
                    <a:pt x="365" y="1131"/>
                  </a:lnTo>
                  <a:cubicBezTo>
                    <a:pt x="422" y="1189"/>
                    <a:pt x="501" y="1217"/>
                    <a:pt x="581" y="1217"/>
                  </a:cubicBezTo>
                  <a:cubicBezTo>
                    <a:pt x="662" y="1217"/>
                    <a:pt x="743" y="1189"/>
                    <a:pt x="805" y="1131"/>
                  </a:cubicBezTo>
                  <a:lnTo>
                    <a:pt x="1256" y="671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0"/>
            <p:cNvSpPr/>
            <p:nvPr/>
          </p:nvSpPr>
          <p:spPr>
            <a:xfrm>
              <a:off x="8115855" y="3065934"/>
              <a:ext cx="32933" cy="31912"/>
            </a:xfrm>
            <a:custGeom>
              <a:avLst/>
              <a:gdLst/>
              <a:ahLst/>
              <a:cxnLst/>
              <a:rect l="l" t="t" r="r" b="b"/>
              <a:pathLst>
                <a:path w="1257" h="1218" extrusionOk="0">
                  <a:moveTo>
                    <a:pt x="576" y="0"/>
                  </a:moveTo>
                  <a:lnTo>
                    <a:pt x="116" y="451"/>
                  </a:lnTo>
                  <a:cubicBezTo>
                    <a:pt x="1" y="576"/>
                    <a:pt x="1" y="767"/>
                    <a:pt x="116" y="892"/>
                  </a:cubicBezTo>
                  <a:lnTo>
                    <a:pt x="355" y="1132"/>
                  </a:lnTo>
                  <a:cubicBezTo>
                    <a:pt x="418" y="1189"/>
                    <a:pt x="497" y="1218"/>
                    <a:pt x="576" y="1218"/>
                  </a:cubicBezTo>
                  <a:cubicBezTo>
                    <a:pt x="655" y="1218"/>
                    <a:pt x="734" y="1189"/>
                    <a:pt x="796" y="1132"/>
                  </a:cubicBezTo>
                  <a:lnTo>
                    <a:pt x="1256" y="671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8212062" y="2913738"/>
              <a:ext cx="61544" cy="6157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50" y="1"/>
                  </a:moveTo>
                  <a:lnTo>
                    <a:pt x="0" y="1151"/>
                  </a:lnTo>
                  <a:lnTo>
                    <a:pt x="1198" y="2349"/>
                  </a:lnTo>
                  <a:lnTo>
                    <a:pt x="2348" y="1199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8212953" y="2932078"/>
              <a:ext cx="60653" cy="43466"/>
            </a:xfrm>
            <a:custGeom>
              <a:avLst/>
              <a:gdLst/>
              <a:ahLst/>
              <a:cxnLst/>
              <a:rect l="l" t="t" r="r" b="b"/>
              <a:pathLst>
                <a:path w="2315" h="1659" extrusionOk="0">
                  <a:moveTo>
                    <a:pt x="0" y="495"/>
                  </a:moveTo>
                  <a:lnTo>
                    <a:pt x="14" y="509"/>
                  </a:lnTo>
                  <a:lnTo>
                    <a:pt x="0" y="495"/>
                  </a:lnTo>
                  <a:close/>
                  <a:moveTo>
                    <a:pt x="1806" y="1"/>
                  </a:moveTo>
                  <a:lnTo>
                    <a:pt x="656" y="1151"/>
                  </a:lnTo>
                  <a:lnTo>
                    <a:pt x="14" y="509"/>
                  </a:lnTo>
                  <a:lnTo>
                    <a:pt x="1164" y="1659"/>
                  </a:lnTo>
                  <a:lnTo>
                    <a:pt x="2314" y="509"/>
                  </a:lnTo>
                  <a:lnTo>
                    <a:pt x="1806" y="1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8119890" y="2937423"/>
              <a:ext cx="128354" cy="128039"/>
            </a:xfrm>
            <a:custGeom>
              <a:avLst/>
              <a:gdLst/>
              <a:ahLst/>
              <a:cxnLst/>
              <a:rect l="l" t="t" r="r" b="b"/>
              <a:pathLst>
                <a:path w="4899" h="4887" extrusionOk="0">
                  <a:moveTo>
                    <a:pt x="3178" y="0"/>
                  </a:moveTo>
                  <a:cubicBezTo>
                    <a:pt x="3120" y="0"/>
                    <a:pt x="3063" y="22"/>
                    <a:pt x="3020" y="65"/>
                  </a:cubicBezTo>
                  <a:lnTo>
                    <a:pt x="1831" y="1253"/>
                  </a:lnTo>
                  <a:lnTo>
                    <a:pt x="1218" y="1867"/>
                  </a:lnTo>
                  <a:lnTo>
                    <a:pt x="0" y="3084"/>
                  </a:lnTo>
                  <a:lnTo>
                    <a:pt x="1793" y="4886"/>
                  </a:lnTo>
                  <a:lnTo>
                    <a:pt x="4812" y="1867"/>
                  </a:lnTo>
                  <a:cubicBezTo>
                    <a:pt x="4898" y="1781"/>
                    <a:pt x="4898" y="1637"/>
                    <a:pt x="4812" y="1551"/>
                  </a:cubicBezTo>
                  <a:lnTo>
                    <a:pt x="3336" y="65"/>
                  </a:lnTo>
                  <a:cubicBezTo>
                    <a:pt x="3293" y="22"/>
                    <a:pt x="3235" y="0"/>
                    <a:pt x="3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0"/>
            <p:cNvSpPr/>
            <p:nvPr/>
          </p:nvSpPr>
          <p:spPr>
            <a:xfrm>
              <a:off x="8153531" y="2968732"/>
              <a:ext cx="94713" cy="96730"/>
            </a:xfrm>
            <a:custGeom>
              <a:avLst/>
              <a:gdLst/>
              <a:ahLst/>
              <a:cxnLst/>
              <a:rect l="l" t="t" r="r" b="b"/>
              <a:pathLst>
                <a:path w="3615" h="3692" extrusionOk="0">
                  <a:moveTo>
                    <a:pt x="3173" y="1"/>
                  </a:moveTo>
                  <a:lnTo>
                    <a:pt x="1" y="3183"/>
                  </a:lnTo>
                  <a:lnTo>
                    <a:pt x="509" y="3691"/>
                  </a:lnTo>
                  <a:lnTo>
                    <a:pt x="3528" y="682"/>
                  </a:lnTo>
                  <a:cubicBezTo>
                    <a:pt x="3614" y="586"/>
                    <a:pt x="3614" y="451"/>
                    <a:pt x="3528" y="365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rgbClr val="18223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58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Google Shape;1205;p8"/>
          <p:cNvGrpSpPr/>
          <p:nvPr/>
        </p:nvGrpSpPr>
        <p:grpSpPr>
          <a:xfrm flipH="1">
            <a:off x="6369002" y="1544410"/>
            <a:ext cx="4301823" cy="2054679"/>
            <a:chOff x="6463500" y="1860150"/>
            <a:chExt cx="473175" cy="226000"/>
          </a:xfrm>
        </p:grpSpPr>
        <p:sp>
          <p:nvSpPr>
            <p:cNvPr id="1206" name="Google Shape;1206;p8"/>
            <p:cNvSpPr/>
            <p:nvPr/>
          </p:nvSpPr>
          <p:spPr>
            <a:xfrm>
              <a:off x="6480825" y="1885775"/>
              <a:ext cx="438650" cy="200375"/>
            </a:xfrm>
            <a:custGeom>
              <a:avLst/>
              <a:gdLst/>
              <a:ahLst/>
              <a:cxnLst/>
              <a:rect l="l" t="t" r="r" b="b"/>
              <a:pathLst>
                <a:path w="17546" h="8015" fill="none" extrusionOk="0">
                  <a:moveTo>
                    <a:pt x="1" y="0"/>
                  </a:moveTo>
                  <a:lnTo>
                    <a:pt x="17545" y="0"/>
                  </a:lnTo>
                  <a:lnTo>
                    <a:pt x="17545" y="8014"/>
                  </a:lnTo>
                  <a:lnTo>
                    <a:pt x="1" y="8014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6463500" y="1860150"/>
              <a:ext cx="473175" cy="17875"/>
            </a:xfrm>
            <a:custGeom>
              <a:avLst/>
              <a:gdLst/>
              <a:ahLst/>
              <a:cxnLst/>
              <a:rect l="l" t="t" r="r" b="b"/>
              <a:pathLst>
                <a:path w="18927" h="715" fill="none" extrusionOk="0">
                  <a:moveTo>
                    <a:pt x="0" y="1"/>
                  </a:moveTo>
                  <a:lnTo>
                    <a:pt x="18926" y="1"/>
                  </a:lnTo>
                  <a:lnTo>
                    <a:pt x="18926" y="715"/>
                  </a:lnTo>
                  <a:lnTo>
                    <a:pt x="0" y="715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6471250" y="1878000"/>
              <a:ext cx="457650" cy="7800"/>
            </a:xfrm>
            <a:custGeom>
              <a:avLst/>
              <a:gdLst/>
              <a:ahLst/>
              <a:cxnLst/>
              <a:rect l="l" t="t" r="r" b="b"/>
              <a:pathLst>
                <a:path w="18306" h="312" fill="none" extrusionOk="0">
                  <a:moveTo>
                    <a:pt x="1" y="1"/>
                  </a:moveTo>
                  <a:lnTo>
                    <a:pt x="18306" y="1"/>
                  </a:lnTo>
                  <a:lnTo>
                    <a:pt x="18306" y="311"/>
                  </a:lnTo>
                  <a:lnTo>
                    <a:pt x="1" y="311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6801350" y="1908000"/>
              <a:ext cx="97025" cy="97050"/>
            </a:xfrm>
            <a:custGeom>
              <a:avLst/>
              <a:gdLst/>
              <a:ahLst/>
              <a:cxnLst/>
              <a:rect l="l" t="t" r="r" b="b"/>
              <a:pathLst>
                <a:path w="3881" h="3882" fill="none" extrusionOk="0">
                  <a:moveTo>
                    <a:pt x="3881" y="1941"/>
                  </a:moveTo>
                  <a:cubicBezTo>
                    <a:pt x="3881" y="3012"/>
                    <a:pt x="3012" y="3881"/>
                    <a:pt x="1941" y="3881"/>
                  </a:cubicBezTo>
                  <a:cubicBezTo>
                    <a:pt x="870" y="3881"/>
                    <a:pt x="0" y="3012"/>
                    <a:pt x="0" y="1941"/>
                  </a:cubicBezTo>
                  <a:cubicBezTo>
                    <a:pt x="0" y="870"/>
                    <a:pt x="870" y="1"/>
                    <a:pt x="1941" y="1"/>
                  </a:cubicBezTo>
                  <a:cubicBezTo>
                    <a:pt x="3012" y="1"/>
                    <a:pt x="3881" y="870"/>
                    <a:pt x="3881" y="194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6818675" y="1925350"/>
              <a:ext cx="62375" cy="62225"/>
            </a:xfrm>
            <a:custGeom>
              <a:avLst/>
              <a:gdLst/>
              <a:ahLst/>
              <a:cxnLst/>
              <a:rect l="l" t="t" r="r" b="b"/>
              <a:pathLst>
                <a:path w="2495" h="2489" fill="none" extrusionOk="0">
                  <a:moveTo>
                    <a:pt x="1" y="870"/>
                  </a:moveTo>
                  <a:lnTo>
                    <a:pt x="875" y="870"/>
                  </a:lnTo>
                  <a:lnTo>
                    <a:pt x="875" y="0"/>
                  </a:lnTo>
                  <a:lnTo>
                    <a:pt x="1625" y="0"/>
                  </a:lnTo>
                  <a:lnTo>
                    <a:pt x="1625" y="870"/>
                  </a:lnTo>
                  <a:lnTo>
                    <a:pt x="2495" y="870"/>
                  </a:lnTo>
                  <a:lnTo>
                    <a:pt x="2495" y="1620"/>
                  </a:lnTo>
                  <a:lnTo>
                    <a:pt x="1625" y="1620"/>
                  </a:lnTo>
                  <a:lnTo>
                    <a:pt x="1625" y="2489"/>
                  </a:lnTo>
                  <a:lnTo>
                    <a:pt x="875" y="2489"/>
                  </a:lnTo>
                  <a:lnTo>
                    <a:pt x="875" y="1620"/>
                  </a:lnTo>
                  <a:lnTo>
                    <a:pt x="1" y="1620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6517700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6554175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6590650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6627125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6663600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6700075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6736550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6773025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809500" y="2015625"/>
              <a:ext cx="25" cy="52550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1"/>
                  </a:moveTo>
                  <a:lnTo>
                    <a:pt x="0" y="210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6845975" y="2015625"/>
              <a:ext cx="25" cy="52550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1"/>
                  </a:moveTo>
                  <a:lnTo>
                    <a:pt x="0" y="210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6882575" y="2015625"/>
              <a:ext cx="25" cy="52550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1" y="1"/>
                  </a:moveTo>
                  <a:lnTo>
                    <a:pt x="1" y="210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2" name="Google Shape;1222;p8"/>
          <p:cNvGrpSpPr/>
          <p:nvPr/>
        </p:nvGrpSpPr>
        <p:grpSpPr>
          <a:xfrm flipH="1">
            <a:off x="8142549" y="538254"/>
            <a:ext cx="285911" cy="742342"/>
            <a:chOff x="236525" y="278400"/>
            <a:chExt cx="342408" cy="888925"/>
          </a:xfrm>
        </p:grpSpPr>
        <p:sp>
          <p:nvSpPr>
            <p:cNvPr id="1223" name="Google Shape;1223;p8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1" name="Google Shape;1231;p8"/>
          <p:cNvSpPr txBox="1">
            <a:spLocks noGrp="1"/>
          </p:cNvSpPr>
          <p:nvPr>
            <p:ph type="title"/>
          </p:nvPr>
        </p:nvSpPr>
        <p:spPr>
          <a:xfrm>
            <a:off x="192700" y="97075"/>
            <a:ext cx="77130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" sz="3900"/>
              <a:t>Methodology</a:t>
            </a:r>
            <a:endParaRPr/>
          </a:p>
        </p:txBody>
      </p:sp>
      <p:pic>
        <p:nvPicPr>
          <p:cNvPr id="1232" name="Google Shape;1232;p8"/>
          <p:cNvPicPr preferRelativeResize="0"/>
          <p:nvPr/>
        </p:nvPicPr>
        <p:blipFill rotWithShape="1">
          <a:blip r:embed="rId3">
            <a:alphaModFix/>
          </a:blip>
          <a:srcRect t="179" b="169"/>
          <a:stretch/>
        </p:blipFill>
        <p:spPr>
          <a:xfrm>
            <a:off x="275223" y="961450"/>
            <a:ext cx="5656600" cy="21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8"/>
          <p:cNvSpPr txBox="1"/>
          <p:nvPr/>
        </p:nvSpPr>
        <p:spPr>
          <a:xfrm>
            <a:off x="6093600" y="354900"/>
            <a:ext cx="3050400" cy="398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two best-performing CNN models are InceptionResNetV2 and VGG19, with the test accuracy of 0.8560 and 0.8601 respectively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Predictive performance of VGG and Inception model are similar, and achieve higher accuracy compared to ResNet and DenseNet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  <p:sp>
        <p:nvSpPr>
          <p:cNvPr id="1234" name="Google Shape;1234;p8"/>
          <p:cNvSpPr/>
          <p:nvPr/>
        </p:nvSpPr>
        <p:spPr>
          <a:xfrm>
            <a:off x="1115125" y="3599100"/>
            <a:ext cx="4726200" cy="742500"/>
          </a:xfrm>
          <a:prstGeom prst="roundRect">
            <a:avLst>
              <a:gd name="adj" fmla="val 16667"/>
            </a:avLst>
          </a:prstGeom>
          <a:solidFill>
            <a:srgbClr val="E9EE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Deepening of the network is helpful to improve the accuracy on this fundus photograph</a:t>
            </a:r>
            <a:endParaRPr sz="1500"/>
          </a:p>
        </p:txBody>
      </p:sp>
      <p:sp>
        <p:nvSpPr>
          <p:cNvPr id="1235" name="Google Shape;1235;p8"/>
          <p:cNvSpPr/>
          <p:nvPr/>
        </p:nvSpPr>
        <p:spPr>
          <a:xfrm>
            <a:off x="5309000" y="1606275"/>
            <a:ext cx="368700" cy="17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" name="Google Shape;1240;p9"/>
          <p:cNvGrpSpPr/>
          <p:nvPr/>
        </p:nvGrpSpPr>
        <p:grpSpPr>
          <a:xfrm>
            <a:off x="7252150" y="634375"/>
            <a:ext cx="1143901" cy="421851"/>
            <a:chOff x="2792825" y="4450750"/>
            <a:chExt cx="1143901" cy="421851"/>
          </a:xfrm>
        </p:grpSpPr>
        <p:sp>
          <p:nvSpPr>
            <p:cNvPr id="1241" name="Google Shape;1241;p9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9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5" name="Google Shape;1245;p9"/>
          <p:cNvSpPr txBox="1">
            <a:spLocks noGrp="1"/>
          </p:cNvSpPr>
          <p:nvPr>
            <p:ph type="title"/>
          </p:nvPr>
        </p:nvSpPr>
        <p:spPr>
          <a:xfrm>
            <a:off x="192700" y="0"/>
            <a:ext cx="77130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" sz="3900"/>
              <a:t>Methodology</a:t>
            </a:r>
            <a:endParaRPr/>
          </a:p>
        </p:txBody>
      </p:sp>
      <p:pic>
        <p:nvPicPr>
          <p:cNvPr id="1246" name="Google Shape;1246;p9"/>
          <p:cNvPicPr preferRelativeResize="0"/>
          <p:nvPr/>
        </p:nvPicPr>
        <p:blipFill rotWithShape="1">
          <a:blip r:embed="rId3">
            <a:alphaModFix/>
          </a:blip>
          <a:srcRect r="10080"/>
          <a:stretch/>
        </p:blipFill>
        <p:spPr>
          <a:xfrm>
            <a:off x="192700" y="1609725"/>
            <a:ext cx="4174075" cy="33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Google Shape;124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09726"/>
            <a:ext cx="4431000" cy="33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9"/>
          <p:cNvSpPr txBox="1"/>
          <p:nvPr/>
        </p:nvSpPr>
        <p:spPr>
          <a:xfrm>
            <a:off x="243200" y="711863"/>
            <a:ext cx="8085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correctly predicts 86.01% of the patients with one of the five ocular diseases, which could translate into a substantial advantage in terms of business performance.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14"/>
          <p:cNvGrpSpPr/>
          <p:nvPr/>
        </p:nvGrpSpPr>
        <p:grpSpPr>
          <a:xfrm>
            <a:off x="-809373" y="2759491"/>
            <a:ext cx="3227674" cy="1949217"/>
            <a:chOff x="1589025" y="-321000"/>
            <a:chExt cx="3785239" cy="2285935"/>
          </a:xfrm>
        </p:grpSpPr>
        <p:sp>
          <p:nvSpPr>
            <p:cNvPr id="1254" name="Google Shape;1254;p14"/>
            <p:cNvSpPr/>
            <p:nvPr/>
          </p:nvSpPr>
          <p:spPr>
            <a:xfrm>
              <a:off x="1589025" y="-320593"/>
              <a:ext cx="1261901" cy="2285528"/>
            </a:xfrm>
            <a:custGeom>
              <a:avLst/>
              <a:gdLst/>
              <a:ahLst/>
              <a:cxnLst/>
              <a:rect l="l" t="t" r="r" b="b"/>
              <a:pathLst>
                <a:path w="15512" h="28095" fill="none" extrusionOk="0">
                  <a:moveTo>
                    <a:pt x="15512" y="28094"/>
                  </a:moveTo>
                  <a:lnTo>
                    <a:pt x="14767" y="28094"/>
                  </a:lnTo>
                  <a:lnTo>
                    <a:pt x="14767" y="3079"/>
                  </a:lnTo>
                  <a:cubicBezTo>
                    <a:pt x="14767" y="1790"/>
                    <a:pt x="13716" y="745"/>
                    <a:pt x="12428" y="740"/>
                  </a:cubicBezTo>
                  <a:lnTo>
                    <a:pt x="3084" y="740"/>
                  </a:lnTo>
                  <a:cubicBezTo>
                    <a:pt x="1796" y="745"/>
                    <a:pt x="751" y="1790"/>
                    <a:pt x="745" y="3079"/>
                  </a:cubicBezTo>
                  <a:lnTo>
                    <a:pt x="745" y="28094"/>
                  </a:lnTo>
                  <a:lnTo>
                    <a:pt x="0" y="28094"/>
                  </a:lnTo>
                  <a:lnTo>
                    <a:pt x="0" y="3079"/>
                  </a:lnTo>
                  <a:cubicBezTo>
                    <a:pt x="6" y="1376"/>
                    <a:pt x="1387" y="0"/>
                    <a:pt x="3084" y="0"/>
                  </a:cubicBezTo>
                  <a:lnTo>
                    <a:pt x="12428" y="0"/>
                  </a:lnTo>
                  <a:cubicBezTo>
                    <a:pt x="14130" y="0"/>
                    <a:pt x="15507" y="1376"/>
                    <a:pt x="15512" y="307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1649631" y="77130"/>
              <a:ext cx="1140690" cy="1542233"/>
            </a:xfrm>
            <a:custGeom>
              <a:avLst/>
              <a:gdLst/>
              <a:ahLst/>
              <a:cxnLst/>
              <a:rect l="l" t="t" r="r" b="b"/>
              <a:pathLst>
                <a:path w="14022" h="18958" fill="none" extrusionOk="0">
                  <a:moveTo>
                    <a:pt x="0" y="1"/>
                  </a:moveTo>
                  <a:lnTo>
                    <a:pt x="14022" y="1"/>
                  </a:lnTo>
                  <a:lnTo>
                    <a:pt x="14022" y="18958"/>
                  </a:lnTo>
                  <a:lnTo>
                    <a:pt x="0" y="1895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1809974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1" y="0"/>
                  </a:moveTo>
                  <a:lnTo>
                    <a:pt x="1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2083149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1" y="0"/>
                  </a:moveTo>
                  <a:lnTo>
                    <a:pt x="1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2356732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1" y="0"/>
                  </a:moveTo>
                  <a:lnTo>
                    <a:pt x="1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2629908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0" y="0"/>
                  </a:moveTo>
                  <a:lnTo>
                    <a:pt x="0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2850856" y="-321000"/>
              <a:ext cx="1261494" cy="2285935"/>
            </a:xfrm>
            <a:custGeom>
              <a:avLst/>
              <a:gdLst/>
              <a:ahLst/>
              <a:cxnLst/>
              <a:rect l="l" t="t" r="r" b="b"/>
              <a:pathLst>
                <a:path w="15507" h="28100" fill="none" extrusionOk="0">
                  <a:moveTo>
                    <a:pt x="15507" y="28099"/>
                  </a:moveTo>
                  <a:lnTo>
                    <a:pt x="14762" y="28099"/>
                  </a:lnTo>
                  <a:lnTo>
                    <a:pt x="14762" y="3084"/>
                  </a:lnTo>
                  <a:cubicBezTo>
                    <a:pt x="14762" y="1795"/>
                    <a:pt x="13717" y="750"/>
                    <a:pt x="12428" y="750"/>
                  </a:cubicBezTo>
                  <a:lnTo>
                    <a:pt x="3084" y="750"/>
                  </a:lnTo>
                  <a:cubicBezTo>
                    <a:pt x="1791" y="750"/>
                    <a:pt x="746" y="1795"/>
                    <a:pt x="746" y="3084"/>
                  </a:cubicBezTo>
                  <a:lnTo>
                    <a:pt x="746" y="28099"/>
                  </a:lnTo>
                  <a:lnTo>
                    <a:pt x="1" y="28099"/>
                  </a:lnTo>
                  <a:lnTo>
                    <a:pt x="1" y="3084"/>
                  </a:lnTo>
                  <a:cubicBezTo>
                    <a:pt x="1" y="1381"/>
                    <a:pt x="1382" y="5"/>
                    <a:pt x="3084" y="0"/>
                  </a:cubicBezTo>
                  <a:lnTo>
                    <a:pt x="12428" y="0"/>
                  </a:lnTo>
                  <a:cubicBezTo>
                    <a:pt x="14126" y="5"/>
                    <a:pt x="15507" y="1381"/>
                    <a:pt x="15507" y="308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2911463" y="77130"/>
              <a:ext cx="1140283" cy="1542233"/>
            </a:xfrm>
            <a:custGeom>
              <a:avLst/>
              <a:gdLst/>
              <a:ahLst/>
              <a:cxnLst/>
              <a:rect l="l" t="t" r="r" b="b"/>
              <a:pathLst>
                <a:path w="14017" h="18958" fill="none" extrusionOk="0">
                  <a:moveTo>
                    <a:pt x="1" y="1"/>
                  </a:moveTo>
                  <a:lnTo>
                    <a:pt x="14017" y="1"/>
                  </a:lnTo>
                  <a:lnTo>
                    <a:pt x="14017" y="18958"/>
                  </a:lnTo>
                  <a:lnTo>
                    <a:pt x="1" y="1895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3071398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1" y="0"/>
                  </a:moveTo>
                  <a:lnTo>
                    <a:pt x="1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3344981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1" y="0"/>
                  </a:moveTo>
                  <a:lnTo>
                    <a:pt x="1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3618157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1" y="0"/>
                  </a:moveTo>
                  <a:lnTo>
                    <a:pt x="1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3891739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1" y="0"/>
                  </a:moveTo>
                  <a:lnTo>
                    <a:pt x="1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4112281" y="-321000"/>
              <a:ext cx="1261983" cy="2285935"/>
            </a:xfrm>
            <a:custGeom>
              <a:avLst/>
              <a:gdLst/>
              <a:ahLst/>
              <a:cxnLst/>
              <a:rect l="l" t="t" r="r" b="b"/>
              <a:pathLst>
                <a:path w="15513" h="28100" fill="none" extrusionOk="0">
                  <a:moveTo>
                    <a:pt x="15512" y="28099"/>
                  </a:moveTo>
                  <a:lnTo>
                    <a:pt x="14767" y="28099"/>
                  </a:lnTo>
                  <a:lnTo>
                    <a:pt x="14767" y="3084"/>
                  </a:lnTo>
                  <a:cubicBezTo>
                    <a:pt x="14762" y="1795"/>
                    <a:pt x="13717" y="750"/>
                    <a:pt x="12429" y="745"/>
                  </a:cubicBezTo>
                  <a:lnTo>
                    <a:pt x="3085" y="745"/>
                  </a:lnTo>
                  <a:cubicBezTo>
                    <a:pt x="1796" y="750"/>
                    <a:pt x="751" y="1795"/>
                    <a:pt x="746" y="3084"/>
                  </a:cubicBezTo>
                  <a:lnTo>
                    <a:pt x="746" y="28099"/>
                  </a:lnTo>
                  <a:lnTo>
                    <a:pt x="1" y="28099"/>
                  </a:lnTo>
                  <a:lnTo>
                    <a:pt x="1" y="3084"/>
                  </a:lnTo>
                  <a:cubicBezTo>
                    <a:pt x="6" y="1381"/>
                    <a:pt x="1382" y="5"/>
                    <a:pt x="3085" y="0"/>
                  </a:cubicBezTo>
                  <a:lnTo>
                    <a:pt x="12429" y="0"/>
                  </a:lnTo>
                  <a:cubicBezTo>
                    <a:pt x="14131" y="5"/>
                    <a:pt x="15507" y="1381"/>
                    <a:pt x="15512" y="308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4172887" y="77130"/>
              <a:ext cx="1140771" cy="1542233"/>
            </a:xfrm>
            <a:custGeom>
              <a:avLst/>
              <a:gdLst/>
              <a:ahLst/>
              <a:cxnLst/>
              <a:rect l="l" t="t" r="r" b="b"/>
              <a:pathLst>
                <a:path w="14023" h="18958" fill="none" extrusionOk="0">
                  <a:moveTo>
                    <a:pt x="1" y="1"/>
                  </a:moveTo>
                  <a:lnTo>
                    <a:pt x="14022" y="1"/>
                  </a:lnTo>
                  <a:lnTo>
                    <a:pt x="14022" y="18958"/>
                  </a:lnTo>
                  <a:lnTo>
                    <a:pt x="1" y="1895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4333311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0" y="0"/>
                  </a:moveTo>
                  <a:lnTo>
                    <a:pt x="0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4606487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0" y="0"/>
                  </a:moveTo>
                  <a:lnTo>
                    <a:pt x="0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4880069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0" y="0"/>
                  </a:moveTo>
                  <a:lnTo>
                    <a:pt x="0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5153245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0" y="0"/>
                  </a:moveTo>
                  <a:lnTo>
                    <a:pt x="0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2" name="Google Shape;1272;p14"/>
          <p:cNvSpPr txBox="1">
            <a:spLocks noGrp="1"/>
          </p:cNvSpPr>
          <p:nvPr>
            <p:ph type="title"/>
          </p:nvPr>
        </p:nvSpPr>
        <p:spPr>
          <a:xfrm>
            <a:off x="4000610" y="1778195"/>
            <a:ext cx="3694827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4800"/>
              <a:t>Conclusion</a:t>
            </a:r>
          </a:p>
        </p:txBody>
      </p:sp>
      <p:grpSp>
        <p:nvGrpSpPr>
          <p:cNvPr id="1273" name="Google Shape;1273;p14"/>
          <p:cNvGrpSpPr/>
          <p:nvPr/>
        </p:nvGrpSpPr>
        <p:grpSpPr>
          <a:xfrm>
            <a:off x="631500" y="741325"/>
            <a:ext cx="2148791" cy="4545831"/>
            <a:chOff x="1647275" y="1503200"/>
            <a:chExt cx="2148791" cy="4545831"/>
          </a:xfrm>
        </p:grpSpPr>
        <p:sp>
          <p:nvSpPr>
            <p:cNvPr id="1274" name="Google Shape;1274;p14"/>
            <p:cNvSpPr/>
            <p:nvPr/>
          </p:nvSpPr>
          <p:spPr>
            <a:xfrm>
              <a:off x="1920430" y="3163153"/>
              <a:ext cx="231341" cy="231455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1018" y="1"/>
                  </a:moveTo>
                  <a:cubicBezTo>
                    <a:pt x="462" y="1"/>
                    <a:pt x="0" y="463"/>
                    <a:pt x="12" y="1019"/>
                  </a:cubicBezTo>
                  <a:cubicBezTo>
                    <a:pt x="12" y="1563"/>
                    <a:pt x="462" y="2025"/>
                    <a:pt x="1018" y="2025"/>
                  </a:cubicBezTo>
                  <a:cubicBezTo>
                    <a:pt x="1563" y="2025"/>
                    <a:pt x="2025" y="1563"/>
                    <a:pt x="2025" y="1019"/>
                  </a:cubicBezTo>
                  <a:cubicBezTo>
                    <a:pt x="2025" y="463"/>
                    <a:pt x="1563" y="1"/>
                    <a:pt x="1018" y="1"/>
                  </a:cubicBezTo>
                  <a:close/>
                </a:path>
              </a:pathLst>
            </a:custGeom>
            <a:solidFill>
              <a:srgbClr val="C9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2956273" y="2945634"/>
              <a:ext cx="612683" cy="1226507"/>
            </a:xfrm>
            <a:custGeom>
              <a:avLst/>
              <a:gdLst/>
              <a:ahLst/>
              <a:cxnLst/>
              <a:rect l="l" t="t" r="r" b="b"/>
              <a:pathLst>
                <a:path w="5363" h="10736" extrusionOk="0">
                  <a:moveTo>
                    <a:pt x="727" y="0"/>
                  </a:moveTo>
                  <a:cubicBezTo>
                    <a:pt x="238" y="0"/>
                    <a:pt x="0" y="437"/>
                    <a:pt x="0" y="437"/>
                  </a:cubicBezTo>
                  <a:lnTo>
                    <a:pt x="2758" y="10735"/>
                  </a:lnTo>
                  <a:lnTo>
                    <a:pt x="5362" y="5811"/>
                  </a:lnTo>
                  <a:cubicBezTo>
                    <a:pt x="5362" y="5811"/>
                    <a:pt x="2687" y="1313"/>
                    <a:pt x="1610" y="402"/>
                  </a:cubicBezTo>
                  <a:cubicBezTo>
                    <a:pt x="1256" y="102"/>
                    <a:pt x="962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2368035" y="3213192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170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2368035" y="3213192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2244424" y="1724261"/>
              <a:ext cx="914740" cy="1084733"/>
            </a:xfrm>
            <a:custGeom>
              <a:avLst/>
              <a:gdLst/>
              <a:ahLst/>
              <a:cxnLst/>
              <a:rect l="l" t="t" r="r" b="b"/>
              <a:pathLst>
                <a:path w="8007" h="9495" extrusionOk="0">
                  <a:moveTo>
                    <a:pt x="3503" y="0"/>
                  </a:moveTo>
                  <a:cubicBezTo>
                    <a:pt x="30" y="0"/>
                    <a:pt x="1" y="3652"/>
                    <a:pt x="1331" y="5305"/>
                  </a:cubicBezTo>
                  <a:cubicBezTo>
                    <a:pt x="2302" y="6488"/>
                    <a:pt x="4491" y="9495"/>
                    <a:pt x="4491" y="9495"/>
                  </a:cubicBezTo>
                  <a:lnTo>
                    <a:pt x="7616" y="4322"/>
                  </a:lnTo>
                  <a:cubicBezTo>
                    <a:pt x="8007" y="2996"/>
                    <a:pt x="7983" y="2322"/>
                    <a:pt x="7758" y="1919"/>
                  </a:cubicBezTo>
                  <a:cubicBezTo>
                    <a:pt x="7166" y="818"/>
                    <a:pt x="6314" y="511"/>
                    <a:pt x="5154" y="227"/>
                  </a:cubicBezTo>
                  <a:cubicBezTo>
                    <a:pt x="4534" y="71"/>
                    <a:pt x="3985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2143547" y="1646232"/>
              <a:ext cx="347640" cy="340100"/>
            </a:xfrm>
            <a:custGeom>
              <a:avLst/>
              <a:gdLst/>
              <a:ahLst/>
              <a:cxnLst/>
              <a:rect l="l" t="t" r="r" b="b"/>
              <a:pathLst>
                <a:path w="3043" h="2977" extrusionOk="0">
                  <a:moveTo>
                    <a:pt x="1616" y="1"/>
                  </a:moveTo>
                  <a:cubicBezTo>
                    <a:pt x="1503" y="1"/>
                    <a:pt x="1389" y="19"/>
                    <a:pt x="1279" y="57"/>
                  </a:cubicBezTo>
                  <a:cubicBezTo>
                    <a:pt x="1113" y="128"/>
                    <a:pt x="947" y="235"/>
                    <a:pt x="805" y="353"/>
                  </a:cubicBezTo>
                  <a:cubicBezTo>
                    <a:pt x="474" y="614"/>
                    <a:pt x="143" y="921"/>
                    <a:pt x="60" y="1336"/>
                  </a:cubicBezTo>
                  <a:cubicBezTo>
                    <a:pt x="0" y="1750"/>
                    <a:pt x="154" y="2176"/>
                    <a:pt x="474" y="2448"/>
                  </a:cubicBezTo>
                  <a:cubicBezTo>
                    <a:pt x="782" y="2721"/>
                    <a:pt x="1172" y="2886"/>
                    <a:pt x="1587" y="2946"/>
                  </a:cubicBezTo>
                  <a:cubicBezTo>
                    <a:pt x="1691" y="2966"/>
                    <a:pt x="1799" y="2976"/>
                    <a:pt x="1907" y="2976"/>
                  </a:cubicBezTo>
                  <a:cubicBezTo>
                    <a:pt x="2116" y="2976"/>
                    <a:pt x="2327" y="2937"/>
                    <a:pt x="2522" y="2851"/>
                  </a:cubicBezTo>
                  <a:cubicBezTo>
                    <a:pt x="2829" y="2721"/>
                    <a:pt x="3019" y="2425"/>
                    <a:pt x="3031" y="2105"/>
                  </a:cubicBezTo>
                  <a:lnTo>
                    <a:pt x="3031" y="2105"/>
                  </a:lnTo>
                  <a:lnTo>
                    <a:pt x="2439" y="2650"/>
                  </a:lnTo>
                  <a:cubicBezTo>
                    <a:pt x="2735" y="2164"/>
                    <a:pt x="3043" y="1608"/>
                    <a:pt x="2912" y="1064"/>
                  </a:cubicBezTo>
                  <a:cubicBezTo>
                    <a:pt x="2865" y="874"/>
                    <a:pt x="2782" y="708"/>
                    <a:pt x="2676" y="566"/>
                  </a:cubicBezTo>
                  <a:cubicBezTo>
                    <a:pt x="2425" y="233"/>
                    <a:pt x="2023" y="1"/>
                    <a:pt x="1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2442865" y="1938124"/>
              <a:ext cx="742005" cy="1342692"/>
            </a:xfrm>
            <a:custGeom>
              <a:avLst/>
              <a:gdLst/>
              <a:ahLst/>
              <a:cxnLst/>
              <a:rect l="l" t="t" r="r" b="b"/>
              <a:pathLst>
                <a:path w="6495" h="11753" extrusionOk="0">
                  <a:moveTo>
                    <a:pt x="4361" y="1"/>
                  </a:moveTo>
                  <a:cubicBezTo>
                    <a:pt x="3698" y="1"/>
                    <a:pt x="2576" y="360"/>
                    <a:pt x="1594" y="2332"/>
                  </a:cubicBezTo>
                  <a:cubicBezTo>
                    <a:pt x="1578" y="2372"/>
                    <a:pt x="1540" y="2396"/>
                    <a:pt x="1503" y="2396"/>
                  </a:cubicBezTo>
                  <a:cubicBezTo>
                    <a:pt x="1485" y="2396"/>
                    <a:pt x="1467" y="2391"/>
                    <a:pt x="1452" y="2379"/>
                  </a:cubicBezTo>
                  <a:cubicBezTo>
                    <a:pt x="1346" y="2310"/>
                    <a:pt x="1150" y="2208"/>
                    <a:pt x="932" y="2208"/>
                  </a:cubicBezTo>
                  <a:cubicBezTo>
                    <a:pt x="739" y="2208"/>
                    <a:pt x="530" y="2289"/>
                    <a:pt x="352" y="2545"/>
                  </a:cubicBezTo>
                  <a:cubicBezTo>
                    <a:pt x="1" y="3049"/>
                    <a:pt x="422" y="3899"/>
                    <a:pt x="862" y="3899"/>
                  </a:cubicBezTo>
                  <a:cubicBezTo>
                    <a:pt x="897" y="3899"/>
                    <a:pt x="932" y="3894"/>
                    <a:pt x="967" y="3882"/>
                  </a:cubicBezTo>
                  <a:cubicBezTo>
                    <a:pt x="976" y="3879"/>
                    <a:pt x="984" y="3878"/>
                    <a:pt x="992" y="3878"/>
                  </a:cubicBezTo>
                  <a:cubicBezTo>
                    <a:pt x="1081" y="3878"/>
                    <a:pt x="1123" y="4046"/>
                    <a:pt x="1145" y="4155"/>
                  </a:cubicBezTo>
                  <a:cubicBezTo>
                    <a:pt x="1346" y="5208"/>
                    <a:pt x="1429" y="6273"/>
                    <a:pt x="1358" y="7351"/>
                  </a:cubicBezTo>
                  <a:cubicBezTo>
                    <a:pt x="1322" y="8309"/>
                    <a:pt x="742" y="9434"/>
                    <a:pt x="742" y="9434"/>
                  </a:cubicBezTo>
                  <a:cubicBezTo>
                    <a:pt x="742" y="9434"/>
                    <a:pt x="2734" y="11753"/>
                    <a:pt x="4034" y="11753"/>
                  </a:cubicBezTo>
                  <a:cubicBezTo>
                    <a:pt x="4665" y="11753"/>
                    <a:pt x="5134" y="11207"/>
                    <a:pt x="5134" y="9588"/>
                  </a:cubicBezTo>
                  <a:cubicBezTo>
                    <a:pt x="5134" y="9588"/>
                    <a:pt x="4246" y="6569"/>
                    <a:pt x="4139" y="5670"/>
                  </a:cubicBezTo>
                  <a:cubicBezTo>
                    <a:pt x="4188" y="5659"/>
                    <a:pt x="4253" y="5658"/>
                    <a:pt x="4331" y="5658"/>
                  </a:cubicBezTo>
                  <a:cubicBezTo>
                    <a:pt x="4365" y="5658"/>
                    <a:pt x="4400" y="5658"/>
                    <a:pt x="4438" y="5658"/>
                  </a:cubicBezTo>
                  <a:cubicBezTo>
                    <a:pt x="5022" y="5658"/>
                    <a:pt x="6077" y="5591"/>
                    <a:pt x="6282" y="3350"/>
                  </a:cubicBezTo>
                  <a:cubicBezTo>
                    <a:pt x="6495" y="864"/>
                    <a:pt x="5264" y="249"/>
                    <a:pt x="4873" y="83"/>
                  </a:cubicBezTo>
                  <a:cubicBezTo>
                    <a:pt x="4782" y="48"/>
                    <a:pt x="4602" y="1"/>
                    <a:pt x="4361" y="1"/>
                  </a:cubicBezTo>
                  <a:close/>
                </a:path>
              </a:pathLst>
            </a:custGeom>
            <a:solidFill>
              <a:srgbClr val="FAB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2800788" y="2565547"/>
              <a:ext cx="162339" cy="201524"/>
            </a:xfrm>
            <a:custGeom>
              <a:avLst/>
              <a:gdLst/>
              <a:ahLst/>
              <a:cxnLst/>
              <a:rect l="l" t="t" r="r" b="b"/>
              <a:pathLst>
                <a:path w="1421" h="1764" extrusionOk="0">
                  <a:moveTo>
                    <a:pt x="0" y="0"/>
                  </a:moveTo>
                  <a:lnTo>
                    <a:pt x="1421" y="1764"/>
                  </a:lnTo>
                  <a:lnTo>
                    <a:pt x="1054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1704054" y="2885999"/>
              <a:ext cx="2056936" cy="3163032"/>
            </a:xfrm>
            <a:custGeom>
              <a:avLst/>
              <a:gdLst/>
              <a:ahLst/>
              <a:cxnLst/>
              <a:rect l="l" t="t" r="r" b="b"/>
              <a:pathLst>
                <a:path w="18005" h="27687" extrusionOk="0">
                  <a:moveTo>
                    <a:pt x="11435" y="640"/>
                  </a:moveTo>
                  <a:cubicBezTo>
                    <a:pt x="11432" y="646"/>
                    <a:pt x="11433" y="655"/>
                    <a:pt x="11436" y="668"/>
                  </a:cubicBezTo>
                  <a:lnTo>
                    <a:pt x="11436" y="668"/>
                  </a:lnTo>
                  <a:cubicBezTo>
                    <a:pt x="11435" y="650"/>
                    <a:pt x="11435" y="640"/>
                    <a:pt x="11435" y="640"/>
                  </a:cubicBezTo>
                  <a:close/>
                  <a:moveTo>
                    <a:pt x="7588" y="0"/>
                  </a:moveTo>
                  <a:cubicBezTo>
                    <a:pt x="7588" y="0"/>
                    <a:pt x="6310" y="154"/>
                    <a:pt x="6049" y="332"/>
                  </a:cubicBezTo>
                  <a:cubicBezTo>
                    <a:pt x="4960" y="770"/>
                    <a:pt x="4072" y="1906"/>
                    <a:pt x="4072" y="1906"/>
                  </a:cubicBezTo>
                  <a:cubicBezTo>
                    <a:pt x="3327" y="4167"/>
                    <a:pt x="1" y="27189"/>
                    <a:pt x="1" y="27189"/>
                  </a:cubicBezTo>
                  <a:lnTo>
                    <a:pt x="18004" y="27686"/>
                  </a:lnTo>
                  <a:cubicBezTo>
                    <a:pt x="18004" y="27024"/>
                    <a:pt x="14595" y="7387"/>
                    <a:pt x="14264" y="5706"/>
                  </a:cubicBezTo>
                  <a:cubicBezTo>
                    <a:pt x="13920" y="3989"/>
                    <a:pt x="11530" y="1033"/>
                    <a:pt x="11436" y="668"/>
                  </a:cubicBezTo>
                  <a:lnTo>
                    <a:pt x="11436" y="668"/>
                  </a:lnTo>
                  <a:cubicBezTo>
                    <a:pt x="11448" y="915"/>
                    <a:pt x="11522" y="2702"/>
                    <a:pt x="11269" y="2900"/>
                  </a:cubicBezTo>
                  <a:lnTo>
                    <a:pt x="75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1700055" y="3202453"/>
              <a:ext cx="1207657" cy="2820876"/>
            </a:xfrm>
            <a:custGeom>
              <a:avLst/>
              <a:gdLst/>
              <a:ahLst/>
              <a:cxnLst/>
              <a:rect l="l" t="t" r="r" b="b"/>
              <a:pathLst>
                <a:path w="10571" h="24692" extrusionOk="0">
                  <a:moveTo>
                    <a:pt x="6250" y="95"/>
                  </a:moveTo>
                  <a:cubicBezTo>
                    <a:pt x="6214" y="1480"/>
                    <a:pt x="4356" y="0"/>
                    <a:pt x="3030" y="5599"/>
                  </a:cubicBezTo>
                  <a:cubicBezTo>
                    <a:pt x="2154" y="9245"/>
                    <a:pt x="0" y="24384"/>
                    <a:pt x="0" y="24384"/>
                  </a:cubicBezTo>
                  <a:lnTo>
                    <a:pt x="10570" y="24692"/>
                  </a:lnTo>
                  <a:lnTo>
                    <a:pt x="6250" y="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911727" y="2403475"/>
              <a:ext cx="125781" cy="55865"/>
            </a:xfrm>
            <a:custGeom>
              <a:avLst/>
              <a:gdLst/>
              <a:ahLst/>
              <a:cxnLst/>
              <a:rect l="l" t="t" r="r" b="b"/>
              <a:pathLst>
                <a:path w="1101" h="48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39" y="489"/>
                    <a:pt x="550" y="489"/>
                  </a:cubicBezTo>
                  <a:cubicBezTo>
                    <a:pt x="564" y="489"/>
                    <a:pt x="578" y="488"/>
                    <a:pt x="592" y="486"/>
                  </a:cubicBezTo>
                  <a:cubicBezTo>
                    <a:pt x="911" y="427"/>
                    <a:pt x="1101" y="13"/>
                    <a:pt x="1101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441037" y="1503200"/>
              <a:ext cx="470679" cy="399849"/>
            </a:xfrm>
            <a:custGeom>
              <a:avLst/>
              <a:gdLst/>
              <a:ahLst/>
              <a:cxnLst/>
              <a:rect l="l" t="t" r="r" b="b"/>
              <a:pathLst>
                <a:path w="4120" h="3500" extrusionOk="0">
                  <a:moveTo>
                    <a:pt x="3069" y="0"/>
                  </a:moveTo>
                  <a:cubicBezTo>
                    <a:pt x="2305" y="0"/>
                    <a:pt x="1435" y="508"/>
                    <a:pt x="805" y="978"/>
                  </a:cubicBezTo>
                  <a:cubicBezTo>
                    <a:pt x="237" y="1404"/>
                    <a:pt x="1" y="2138"/>
                    <a:pt x="237" y="2801"/>
                  </a:cubicBezTo>
                  <a:lnTo>
                    <a:pt x="474" y="3499"/>
                  </a:lnTo>
                  <a:cubicBezTo>
                    <a:pt x="699" y="3061"/>
                    <a:pt x="4120" y="1570"/>
                    <a:pt x="4120" y="1570"/>
                  </a:cubicBezTo>
                  <a:cubicBezTo>
                    <a:pt x="4120" y="1570"/>
                    <a:pt x="4001" y="138"/>
                    <a:pt x="3315" y="19"/>
                  </a:cubicBezTo>
                  <a:cubicBezTo>
                    <a:pt x="3234" y="6"/>
                    <a:pt x="3152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752121" y="1566148"/>
              <a:ext cx="75743" cy="117784"/>
            </a:xfrm>
            <a:custGeom>
              <a:avLst/>
              <a:gdLst/>
              <a:ahLst/>
              <a:cxnLst/>
              <a:rect l="l" t="t" r="r" b="b"/>
              <a:pathLst>
                <a:path w="663" h="1031" extrusionOk="0">
                  <a:moveTo>
                    <a:pt x="320" y="1"/>
                  </a:moveTo>
                  <a:lnTo>
                    <a:pt x="0" y="107"/>
                  </a:lnTo>
                  <a:lnTo>
                    <a:pt x="331" y="1031"/>
                  </a:lnTo>
                  <a:lnTo>
                    <a:pt x="663" y="912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2730415" y="1586483"/>
              <a:ext cx="119155" cy="75857"/>
            </a:xfrm>
            <a:custGeom>
              <a:avLst/>
              <a:gdLst/>
              <a:ahLst/>
              <a:cxnLst/>
              <a:rect l="l" t="t" r="r" b="b"/>
              <a:pathLst>
                <a:path w="1043" h="664" extrusionOk="0">
                  <a:moveTo>
                    <a:pt x="924" y="0"/>
                  </a:moveTo>
                  <a:lnTo>
                    <a:pt x="1" y="344"/>
                  </a:lnTo>
                  <a:lnTo>
                    <a:pt x="119" y="663"/>
                  </a:lnTo>
                  <a:lnTo>
                    <a:pt x="1042" y="332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2480793" y="1682448"/>
              <a:ext cx="616567" cy="434921"/>
            </a:xfrm>
            <a:custGeom>
              <a:avLst/>
              <a:gdLst/>
              <a:ahLst/>
              <a:cxnLst/>
              <a:rect l="l" t="t" r="r" b="b"/>
              <a:pathLst>
                <a:path w="5397" h="3807" extrusionOk="0">
                  <a:moveTo>
                    <a:pt x="3713" y="1"/>
                  </a:moveTo>
                  <a:cubicBezTo>
                    <a:pt x="2599" y="1"/>
                    <a:pt x="1099" y="868"/>
                    <a:pt x="114" y="1930"/>
                  </a:cubicBezTo>
                  <a:cubicBezTo>
                    <a:pt x="1" y="2049"/>
                    <a:pt x="42" y="2092"/>
                    <a:pt x="173" y="2092"/>
                  </a:cubicBezTo>
                  <a:cubicBezTo>
                    <a:pt x="497" y="2092"/>
                    <a:pt x="1369" y="1832"/>
                    <a:pt x="1803" y="1832"/>
                  </a:cubicBezTo>
                  <a:cubicBezTo>
                    <a:pt x="1926" y="1832"/>
                    <a:pt x="2014" y="1853"/>
                    <a:pt x="2044" y="1907"/>
                  </a:cubicBezTo>
                  <a:cubicBezTo>
                    <a:pt x="1594" y="1907"/>
                    <a:pt x="1345" y="3587"/>
                    <a:pt x="1345" y="3587"/>
                  </a:cubicBezTo>
                  <a:cubicBezTo>
                    <a:pt x="1554" y="3742"/>
                    <a:pt x="1736" y="3806"/>
                    <a:pt x="1895" y="3806"/>
                  </a:cubicBezTo>
                  <a:cubicBezTo>
                    <a:pt x="2611" y="3806"/>
                    <a:pt x="2853" y="2503"/>
                    <a:pt x="2872" y="2309"/>
                  </a:cubicBezTo>
                  <a:cubicBezTo>
                    <a:pt x="3574" y="3005"/>
                    <a:pt x="4068" y="3268"/>
                    <a:pt x="4410" y="3268"/>
                  </a:cubicBezTo>
                  <a:cubicBezTo>
                    <a:pt x="5397" y="3268"/>
                    <a:pt x="5135" y="1089"/>
                    <a:pt x="5003" y="782"/>
                  </a:cubicBezTo>
                  <a:cubicBezTo>
                    <a:pt x="4757" y="231"/>
                    <a:pt x="4286" y="1"/>
                    <a:pt x="3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1647275" y="2928726"/>
              <a:ext cx="1111694" cy="1052745"/>
            </a:xfrm>
            <a:custGeom>
              <a:avLst/>
              <a:gdLst/>
              <a:ahLst/>
              <a:cxnLst/>
              <a:rect l="l" t="t" r="r" b="b"/>
              <a:pathLst>
                <a:path w="9731" h="9215" extrusionOk="0">
                  <a:moveTo>
                    <a:pt x="6017" y="0"/>
                  </a:moveTo>
                  <a:cubicBezTo>
                    <a:pt x="2991" y="0"/>
                    <a:pt x="0" y="6066"/>
                    <a:pt x="0" y="6066"/>
                  </a:cubicBezTo>
                  <a:lnTo>
                    <a:pt x="5611" y="9214"/>
                  </a:lnTo>
                  <a:cubicBezTo>
                    <a:pt x="5611" y="9214"/>
                    <a:pt x="9730" y="846"/>
                    <a:pt x="6546" y="64"/>
                  </a:cubicBezTo>
                  <a:cubicBezTo>
                    <a:pt x="6370" y="21"/>
                    <a:pt x="6193" y="0"/>
                    <a:pt x="60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2572188" y="3652685"/>
              <a:ext cx="267899" cy="104303"/>
            </a:xfrm>
            <a:custGeom>
              <a:avLst/>
              <a:gdLst/>
              <a:ahLst/>
              <a:cxnLst/>
              <a:rect l="l" t="t" r="r" b="b"/>
              <a:pathLst>
                <a:path w="2345" h="913" extrusionOk="0">
                  <a:moveTo>
                    <a:pt x="1" y="1"/>
                  </a:moveTo>
                  <a:lnTo>
                    <a:pt x="1" y="912"/>
                  </a:lnTo>
                  <a:lnTo>
                    <a:pt x="2344" y="912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4F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2027248" y="5214618"/>
              <a:ext cx="512606" cy="501867"/>
            </a:xfrm>
            <a:custGeom>
              <a:avLst/>
              <a:gdLst/>
              <a:ahLst/>
              <a:cxnLst/>
              <a:rect l="l" t="t" r="r" b="b"/>
              <a:pathLst>
                <a:path w="4487" h="4393" extrusionOk="0">
                  <a:moveTo>
                    <a:pt x="119" y="0"/>
                  </a:moveTo>
                  <a:lnTo>
                    <a:pt x="36" y="2521"/>
                  </a:lnTo>
                  <a:cubicBezTo>
                    <a:pt x="1" y="3504"/>
                    <a:pt x="770" y="4321"/>
                    <a:pt x="1741" y="4356"/>
                  </a:cubicBezTo>
                  <a:lnTo>
                    <a:pt x="2628" y="4392"/>
                  </a:lnTo>
                  <a:cubicBezTo>
                    <a:pt x="2650" y="4392"/>
                    <a:pt x="2671" y="4393"/>
                    <a:pt x="2692" y="4393"/>
                  </a:cubicBezTo>
                  <a:cubicBezTo>
                    <a:pt x="3681" y="4393"/>
                    <a:pt x="4486" y="3589"/>
                    <a:pt x="4475" y="2604"/>
                  </a:cubicBezTo>
                  <a:lnTo>
                    <a:pt x="4451" y="4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3032017" y="5214618"/>
              <a:ext cx="511235" cy="501867"/>
            </a:xfrm>
            <a:custGeom>
              <a:avLst/>
              <a:gdLst/>
              <a:ahLst/>
              <a:cxnLst/>
              <a:rect l="l" t="t" r="r" b="b"/>
              <a:pathLst>
                <a:path w="4475" h="4393" extrusionOk="0">
                  <a:moveTo>
                    <a:pt x="107" y="0"/>
                  </a:moveTo>
                  <a:lnTo>
                    <a:pt x="36" y="2521"/>
                  </a:lnTo>
                  <a:cubicBezTo>
                    <a:pt x="0" y="3504"/>
                    <a:pt x="758" y="4321"/>
                    <a:pt x="1740" y="4356"/>
                  </a:cubicBezTo>
                  <a:lnTo>
                    <a:pt x="2628" y="4392"/>
                  </a:lnTo>
                  <a:cubicBezTo>
                    <a:pt x="2649" y="4392"/>
                    <a:pt x="2670" y="4393"/>
                    <a:pt x="2691" y="4393"/>
                  </a:cubicBezTo>
                  <a:cubicBezTo>
                    <a:pt x="3669" y="4393"/>
                    <a:pt x="4474" y="3589"/>
                    <a:pt x="4474" y="2604"/>
                  </a:cubicBezTo>
                  <a:lnTo>
                    <a:pt x="4439" y="4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2938680" y="3346399"/>
              <a:ext cx="158340" cy="84654"/>
            </a:xfrm>
            <a:custGeom>
              <a:avLst/>
              <a:gdLst/>
              <a:ahLst/>
              <a:cxnLst/>
              <a:rect l="l" t="t" r="r" b="b"/>
              <a:pathLst>
                <a:path w="1386" h="741" extrusionOk="0">
                  <a:moveTo>
                    <a:pt x="723" y="184"/>
                  </a:moveTo>
                  <a:cubicBezTo>
                    <a:pt x="794" y="196"/>
                    <a:pt x="853" y="267"/>
                    <a:pt x="841" y="338"/>
                  </a:cubicBezTo>
                  <a:cubicBezTo>
                    <a:pt x="829" y="409"/>
                    <a:pt x="770" y="457"/>
                    <a:pt x="699" y="457"/>
                  </a:cubicBezTo>
                  <a:cubicBezTo>
                    <a:pt x="616" y="445"/>
                    <a:pt x="569" y="374"/>
                    <a:pt x="580" y="303"/>
                  </a:cubicBezTo>
                  <a:cubicBezTo>
                    <a:pt x="592" y="232"/>
                    <a:pt x="651" y="184"/>
                    <a:pt x="723" y="184"/>
                  </a:cubicBezTo>
                  <a:close/>
                  <a:moveTo>
                    <a:pt x="623" y="1"/>
                  </a:moveTo>
                  <a:cubicBezTo>
                    <a:pt x="315" y="1"/>
                    <a:pt x="44" y="226"/>
                    <a:pt x="0" y="539"/>
                  </a:cubicBezTo>
                  <a:lnTo>
                    <a:pt x="0" y="551"/>
                  </a:lnTo>
                  <a:lnTo>
                    <a:pt x="1338" y="741"/>
                  </a:lnTo>
                  <a:lnTo>
                    <a:pt x="1338" y="729"/>
                  </a:lnTo>
                  <a:cubicBezTo>
                    <a:pt x="1385" y="374"/>
                    <a:pt x="1149" y="66"/>
                    <a:pt x="794" y="19"/>
                  </a:cubicBezTo>
                  <a:lnTo>
                    <a:pt x="711" y="7"/>
                  </a:lnTo>
                  <a:cubicBezTo>
                    <a:pt x="681" y="3"/>
                    <a:pt x="652" y="1"/>
                    <a:pt x="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2354555" y="3371190"/>
              <a:ext cx="1144024" cy="1453279"/>
            </a:xfrm>
            <a:custGeom>
              <a:avLst/>
              <a:gdLst/>
              <a:ahLst/>
              <a:cxnLst/>
              <a:rect l="l" t="t" r="r" b="b"/>
              <a:pathLst>
                <a:path w="10014" h="12721" extrusionOk="0">
                  <a:moveTo>
                    <a:pt x="1931" y="0"/>
                  </a:moveTo>
                  <a:cubicBezTo>
                    <a:pt x="1737" y="0"/>
                    <a:pt x="1572" y="137"/>
                    <a:pt x="1539" y="334"/>
                  </a:cubicBezTo>
                  <a:lnTo>
                    <a:pt x="24" y="11212"/>
                  </a:lnTo>
                  <a:cubicBezTo>
                    <a:pt x="0" y="11425"/>
                    <a:pt x="142" y="11615"/>
                    <a:pt x="355" y="11650"/>
                  </a:cubicBezTo>
                  <a:lnTo>
                    <a:pt x="8049" y="12715"/>
                  </a:lnTo>
                  <a:cubicBezTo>
                    <a:pt x="8069" y="12719"/>
                    <a:pt x="8088" y="12721"/>
                    <a:pt x="8108" y="12721"/>
                  </a:cubicBezTo>
                  <a:cubicBezTo>
                    <a:pt x="8288" y="12721"/>
                    <a:pt x="8454" y="12577"/>
                    <a:pt x="8475" y="12396"/>
                  </a:cubicBezTo>
                  <a:lnTo>
                    <a:pt x="9990" y="1506"/>
                  </a:lnTo>
                  <a:cubicBezTo>
                    <a:pt x="10014" y="1293"/>
                    <a:pt x="9872" y="1104"/>
                    <a:pt x="9671" y="1080"/>
                  </a:cubicBezTo>
                  <a:lnTo>
                    <a:pt x="1977" y="3"/>
                  </a:lnTo>
                  <a:cubicBezTo>
                    <a:pt x="1961" y="1"/>
                    <a:pt x="1946" y="0"/>
                    <a:pt x="1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2412590" y="3428197"/>
              <a:ext cx="1035951" cy="1313218"/>
            </a:xfrm>
            <a:custGeom>
              <a:avLst/>
              <a:gdLst/>
              <a:ahLst/>
              <a:cxnLst/>
              <a:rect l="l" t="t" r="r" b="b"/>
              <a:pathLst>
                <a:path w="9068" h="11495" extrusionOk="0">
                  <a:moveTo>
                    <a:pt x="1445" y="1"/>
                  </a:moveTo>
                  <a:lnTo>
                    <a:pt x="1" y="10429"/>
                  </a:lnTo>
                  <a:lnTo>
                    <a:pt x="7612" y="11494"/>
                  </a:lnTo>
                  <a:lnTo>
                    <a:pt x="9068" y="1066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2413961" y="3420086"/>
              <a:ext cx="1006248" cy="1291511"/>
            </a:xfrm>
            <a:custGeom>
              <a:avLst/>
              <a:gdLst/>
              <a:ahLst/>
              <a:cxnLst/>
              <a:rect l="l" t="t" r="r" b="b"/>
              <a:pathLst>
                <a:path w="8808" h="11305" extrusionOk="0">
                  <a:moveTo>
                    <a:pt x="1445" y="1"/>
                  </a:moveTo>
                  <a:lnTo>
                    <a:pt x="1" y="10382"/>
                  </a:lnTo>
                  <a:lnTo>
                    <a:pt x="6570" y="11305"/>
                  </a:lnTo>
                  <a:lnTo>
                    <a:pt x="7482" y="10618"/>
                  </a:lnTo>
                  <a:lnTo>
                    <a:pt x="8807" y="1031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2802045" y="3383300"/>
              <a:ext cx="427495" cy="154913"/>
            </a:xfrm>
            <a:custGeom>
              <a:avLst/>
              <a:gdLst/>
              <a:ahLst/>
              <a:cxnLst/>
              <a:rect l="l" t="t" r="r" b="b"/>
              <a:pathLst>
                <a:path w="3742" h="1356" extrusionOk="0">
                  <a:moveTo>
                    <a:pt x="373" y="0"/>
                  </a:moveTo>
                  <a:cubicBezTo>
                    <a:pt x="224" y="0"/>
                    <a:pt x="94" y="112"/>
                    <a:pt x="72" y="264"/>
                  </a:cubicBezTo>
                  <a:lnTo>
                    <a:pt x="25" y="583"/>
                  </a:lnTo>
                  <a:cubicBezTo>
                    <a:pt x="1" y="749"/>
                    <a:pt x="119" y="903"/>
                    <a:pt x="285" y="927"/>
                  </a:cubicBezTo>
                  <a:lnTo>
                    <a:pt x="3327" y="1353"/>
                  </a:lnTo>
                  <a:cubicBezTo>
                    <a:pt x="3341" y="1355"/>
                    <a:pt x="3355" y="1356"/>
                    <a:pt x="3369" y="1356"/>
                  </a:cubicBezTo>
                  <a:cubicBezTo>
                    <a:pt x="3518" y="1356"/>
                    <a:pt x="3649" y="1244"/>
                    <a:pt x="3670" y="1092"/>
                  </a:cubicBezTo>
                  <a:lnTo>
                    <a:pt x="3718" y="773"/>
                  </a:lnTo>
                  <a:cubicBezTo>
                    <a:pt x="3741" y="607"/>
                    <a:pt x="3623" y="453"/>
                    <a:pt x="3445" y="429"/>
                  </a:cubicBezTo>
                  <a:lnTo>
                    <a:pt x="415" y="3"/>
                  </a:lnTo>
                  <a:cubicBezTo>
                    <a:pt x="401" y="1"/>
                    <a:pt x="387" y="0"/>
                    <a:pt x="373" y="0"/>
                  </a:cubicBezTo>
                  <a:close/>
                </a:path>
              </a:pathLst>
            </a:custGeom>
            <a:solidFill>
              <a:srgbClr val="F1C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3159055" y="4619639"/>
              <a:ext cx="104303" cy="91965"/>
            </a:xfrm>
            <a:custGeom>
              <a:avLst/>
              <a:gdLst/>
              <a:ahLst/>
              <a:cxnLst/>
              <a:rect l="l" t="t" r="r" b="b"/>
              <a:pathLst>
                <a:path w="913" h="805" extrusionOk="0">
                  <a:moveTo>
                    <a:pt x="119" y="0"/>
                  </a:moveTo>
                  <a:lnTo>
                    <a:pt x="1" y="793"/>
                  </a:lnTo>
                  <a:lnTo>
                    <a:pt x="155" y="805"/>
                  </a:lnTo>
                  <a:lnTo>
                    <a:pt x="912" y="10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2871048" y="3456644"/>
              <a:ext cx="273268" cy="120412"/>
            </a:xfrm>
            <a:custGeom>
              <a:avLst/>
              <a:gdLst/>
              <a:ahLst/>
              <a:cxnLst/>
              <a:rect l="l" t="t" r="r" b="b"/>
              <a:pathLst>
                <a:path w="2392" h="1054" extrusionOk="0">
                  <a:moveTo>
                    <a:pt x="95" y="1"/>
                  </a:moveTo>
                  <a:lnTo>
                    <a:pt x="1" y="734"/>
                  </a:lnTo>
                  <a:lnTo>
                    <a:pt x="2297" y="1054"/>
                  </a:lnTo>
                  <a:lnTo>
                    <a:pt x="2392" y="320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2799417" y="3383300"/>
              <a:ext cx="430123" cy="160054"/>
            </a:xfrm>
            <a:custGeom>
              <a:avLst/>
              <a:gdLst/>
              <a:ahLst/>
              <a:cxnLst/>
              <a:rect l="l" t="t" r="r" b="b"/>
              <a:pathLst>
                <a:path w="3765" h="1401" extrusionOk="0">
                  <a:moveTo>
                    <a:pt x="396" y="0"/>
                  </a:moveTo>
                  <a:cubicBezTo>
                    <a:pt x="247" y="0"/>
                    <a:pt x="117" y="112"/>
                    <a:pt x="95" y="264"/>
                  </a:cubicBezTo>
                  <a:lnTo>
                    <a:pt x="0" y="891"/>
                  </a:lnTo>
                  <a:lnTo>
                    <a:pt x="3646" y="1400"/>
                  </a:lnTo>
                  <a:lnTo>
                    <a:pt x="3741" y="773"/>
                  </a:lnTo>
                  <a:cubicBezTo>
                    <a:pt x="3764" y="607"/>
                    <a:pt x="3646" y="453"/>
                    <a:pt x="3468" y="429"/>
                  </a:cubicBezTo>
                  <a:lnTo>
                    <a:pt x="438" y="3"/>
                  </a:lnTo>
                  <a:cubicBezTo>
                    <a:pt x="424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2675007" y="3974737"/>
              <a:ext cx="100191" cy="86939"/>
            </a:xfrm>
            <a:custGeom>
              <a:avLst/>
              <a:gdLst/>
              <a:ahLst/>
              <a:cxnLst/>
              <a:rect l="l" t="t" r="r" b="b"/>
              <a:pathLst>
                <a:path w="877" h="761" extrusionOk="0">
                  <a:moveTo>
                    <a:pt x="439" y="0"/>
                  </a:moveTo>
                  <a:cubicBezTo>
                    <a:pt x="295" y="0"/>
                    <a:pt x="155" y="75"/>
                    <a:pt x="95" y="212"/>
                  </a:cubicBezTo>
                  <a:cubicBezTo>
                    <a:pt x="0" y="413"/>
                    <a:pt x="83" y="638"/>
                    <a:pt x="273" y="721"/>
                  </a:cubicBezTo>
                  <a:cubicBezTo>
                    <a:pt x="326" y="748"/>
                    <a:pt x="383" y="760"/>
                    <a:pt x="440" y="760"/>
                  </a:cubicBezTo>
                  <a:cubicBezTo>
                    <a:pt x="583" y="760"/>
                    <a:pt x="722" y="679"/>
                    <a:pt x="782" y="543"/>
                  </a:cubicBezTo>
                  <a:cubicBezTo>
                    <a:pt x="876" y="354"/>
                    <a:pt x="793" y="129"/>
                    <a:pt x="604" y="34"/>
                  </a:cubicBezTo>
                  <a:cubicBezTo>
                    <a:pt x="551" y="11"/>
                    <a:pt x="495" y="0"/>
                    <a:pt x="439" y="0"/>
                  </a:cubicBezTo>
                  <a:close/>
                </a:path>
              </a:pathLst>
            </a:custGeom>
            <a:solidFill>
              <a:srgbClr val="4C8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2944049" y="3709236"/>
              <a:ext cx="132636" cy="35529"/>
            </a:xfrm>
            <a:custGeom>
              <a:avLst/>
              <a:gdLst/>
              <a:ahLst/>
              <a:cxnLst/>
              <a:rect l="l" t="t" r="r" b="b"/>
              <a:pathLst>
                <a:path w="1161" h="311" extrusionOk="0">
                  <a:moveTo>
                    <a:pt x="89" y="1"/>
                  </a:moveTo>
                  <a:cubicBezTo>
                    <a:pt x="51" y="1"/>
                    <a:pt x="23" y="33"/>
                    <a:pt x="13" y="74"/>
                  </a:cubicBezTo>
                  <a:cubicBezTo>
                    <a:pt x="1" y="121"/>
                    <a:pt x="36" y="169"/>
                    <a:pt x="84" y="169"/>
                  </a:cubicBezTo>
                  <a:lnTo>
                    <a:pt x="1054" y="311"/>
                  </a:lnTo>
                  <a:cubicBezTo>
                    <a:pt x="1102" y="311"/>
                    <a:pt x="1149" y="275"/>
                    <a:pt x="1149" y="228"/>
                  </a:cubicBezTo>
                  <a:cubicBezTo>
                    <a:pt x="1161" y="181"/>
                    <a:pt x="1125" y="145"/>
                    <a:pt x="1078" y="133"/>
                  </a:cubicBezTo>
                  <a:lnTo>
                    <a:pt x="107" y="3"/>
                  </a:lnTo>
                  <a:cubicBezTo>
                    <a:pt x="101" y="1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3100905" y="3730942"/>
              <a:ext cx="207007" cy="46268"/>
            </a:xfrm>
            <a:custGeom>
              <a:avLst/>
              <a:gdLst/>
              <a:ahLst/>
              <a:cxnLst/>
              <a:rect l="l" t="t" r="r" b="b"/>
              <a:pathLst>
                <a:path w="1812" h="405" extrusionOk="0">
                  <a:moveTo>
                    <a:pt x="89" y="0"/>
                  </a:moveTo>
                  <a:cubicBezTo>
                    <a:pt x="48" y="0"/>
                    <a:pt x="11" y="32"/>
                    <a:pt x="1" y="73"/>
                  </a:cubicBezTo>
                  <a:cubicBezTo>
                    <a:pt x="1" y="121"/>
                    <a:pt x="36" y="168"/>
                    <a:pt x="84" y="168"/>
                  </a:cubicBezTo>
                  <a:lnTo>
                    <a:pt x="1705" y="405"/>
                  </a:lnTo>
                  <a:cubicBezTo>
                    <a:pt x="1753" y="405"/>
                    <a:pt x="1800" y="369"/>
                    <a:pt x="1800" y="322"/>
                  </a:cubicBezTo>
                  <a:cubicBezTo>
                    <a:pt x="1812" y="275"/>
                    <a:pt x="1776" y="227"/>
                    <a:pt x="1729" y="227"/>
                  </a:cubicBezTo>
                  <a:lnTo>
                    <a:pt x="107" y="2"/>
                  </a:ln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2944049" y="3808284"/>
              <a:ext cx="336901" cy="47411"/>
            </a:xfrm>
            <a:custGeom>
              <a:avLst/>
              <a:gdLst/>
              <a:ahLst/>
              <a:cxnLst/>
              <a:rect l="l" t="t" r="r" b="b"/>
              <a:pathLst>
                <a:path w="2949" h="415" fill="none" extrusionOk="0">
                  <a:moveTo>
                    <a:pt x="1" y="0"/>
                  </a:moveTo>
                  <a:lnTo>
                    <a:pt x="2948" y="414"/>
                  </a:lnTo>
                </a:path>
              </a:pathLst>
            </a:custGeom>
            <a:noFill/>
            <a:ln w="9525" cap="flat" cmpd="sng">
              <a:solidFill>
                <a:srgbClr val="70A3F6"/>
              </a:solidFill>
              <a:prstDash val="solid"/>
              <a:miter lim="118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4"/>
            <p:cNvSpPr/>
            <p:nvPr/>
          </p:nvSpPr>
          <p:spPr>
            <a:xfrm>
              <a:off x="2935938" y="3867691"/>
              <a:ext cx="336901" cy="47525"/>
            </a:xfrm>
            <a:custGeom>
              <a:avLst/>
              <a:gdLst/>
              <a:ahLst/>
              <a:cxnLst/>
              <a:rect l="l" t="t" r="r" b="b"/>
              <a:pathLst>
                <a:path w="2949" h="416" fill="none" extrusionOk="0">
                  <a:moveTo>
                    <a:pt x="1" y="1"/>
                  </a:moveTo>
                  <a:lnTo>
                    <a:pt x="2948" y="415"/>
                  </a:lnTo>
                </a:path>
              </a:pathLst>
            </a:custGeom>
            <a:noFill/>
            <a:ln w="9525" cap="flat" cmpd="sng">
              <a:solidFill>
                <a:srgbClr val="70A3F6"/>
              </a:solidFill>
              <a:prstDash val="solid"/>
              <a:miter lim="118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2581670" y="4052651"/>
              <a:ext cx="146116" cy="30617"/>
            </a:xfrm>
            <a:custGeom>
              <a:avLst/>
              <a:gdLst/>
              <a:ahLst/>
              <a:cxnLst/>
              <a:rect l="l" t="t" r="r" b="b"/>
              <a:pathLst>
                <a:path w="1279" h="268" extrusionOk="0">
                  <a:moveTo>
                    <a:pt x="41" y="0"/>
                  </a:moveTo>
                  <a:cubicBezTo>
                    <a:pt x="16" y="0"/>
                    <a:pt x="1" y="20"/>
                    <a:pt x="1" y="39"/>
                  </a:cubicBezTo>
                  <a:lnTo>
                    <a:pt x="1" y="51"/>
                  </a:lnTo>
                  <a:cubicBezTo>
                    <a:pt x="1" y="75"/>
                    <a:pt x="12" y="98"/>
                    <a:pt x="48" y="110"/>
                  </a:cubicBezTo>
                  <a:lnTo>
                    <a:pt x="1208" y="264"/>
                  </a:lnTo>
                  <a:cubicBezTo>
                    <a:pt x="1214" y="266"/>
                    <a:pt x="1221" y="267"/>
                    <a:pt x="1226" y="267"/>
                  </a:cubicBezTo>
                  <a:cubicBezTo>
                    <a:pt x="1251" y="267"/>
                    <a:pt x="1267" y="248"/>
                    <a:pt x="1267" y="228"/>
                  </a:cubicBezTo>
                  <a:lnTo>
                    <a:pt x="1267" y="217"/>
                  </a:lnTo>
                  <a:cubicBezTo>
                    <a:pt x="1279" y="193"/>
                    <a:pt x="1255" y="169"/>
                    <a:pt x="1232" y="157"/>
                  </a:cubicBezTo>
                  <a:lnTo>
                    <a:pt x="60" y="4"/>
                  </a:lnTo>
                  <a:cubicBezTo>
                    <a:pt x="53" y="1"/>
                    <a:pt x="47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2872419" y="4218989"/>
              <a:ext cx="94821" cy="23420"/>
            </a:xfrm>
            <a:custGeom>
              <a:avLst/>
              <a:gdLst/>
              <a:ahLst/>
              <a:cxnLst/>
              <a:rect l="l" t="t" r="r" b="b"/>
              <a:pathLst>
                <a:path w="830" h="205" extrusionOk="0">
                  <a:moveTo>
                    <a:pt x="47" y="0"/>
                  </a:moveTo>
                  <a:cubicBezTo>
                    <a:pt x="28" y="0"/>
                    <a:pt x="12" y="20"/>
                    <a:pt x="12" y="39"/>
                  </a:cubicBezTo>
                  <a:lnTo>
                    <a:pt x="12" y="63"/>
                  </a:lnTo>
                  <a:cubicBezTo>
                    <a:pt x="0" y="74"/>
                    <a:pt x="24" y="98"/>
                    <a:pt x="48" y="110"/>
                  </a:cubicBezTo>
                  <a:lnTo>
                    <a:pt x="782" y="205"/>
                  </a:lnTo>
                  <a:cubicBezTo>
                    <a:pt x="805" y="205"/>
                    <a:pt x="817" y="193"/>
                    <a:pt x="829" y="169"/>
                  </a:cubicBezTo>
                  <a:lnTo>
                    <a:pt x="829" y="145"/>
                  </a:lnTo>
                  <a:cubicBezTo>
                    <a:pt x="829" y="122"/>
                    <a:pt x="817" y="110"/>
                    <a:pt x="794" y="98"/>
                  </a:cubicBezTo>
                  <a:lnTo>
                    <a:pt x="60" y="3"/>
                  </a:lnTo>
                  <a:cubicBezTo>
                    <a:pt x="55" y="1"/>
                    <a:pt x="51" y="0"/>
                    <a:pt x="47" y="0"/>
                  </a:cubicBezTo>
                  <a:close/>
                </a:path>
              </a:pathLst>
            </a:custGeom>
            <a:solidFill>
              <a:srgbClr val="B6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2881901" y="4264000"/>
              <a:ext cx="93450" cy="24448"/>
            </a:xfrm>
            <a:custGeom>
              <a:avLst/>
              <a:gdLst/>
              <a:ahLst/>
              <a:cxnLst/>
              <a:rect l="l" t="t" r="r" b="b"/>
              <a:pathLst>
                <a:path w="818" h="214" extrusionOk="0">
                  <a:moveTo>
                    <a:pt x="48" y="0"/>
                  </a:moveTo>
                  <a:cubicBezTo>
                    <a:pt x="24" y="0"/>
                    <a:pt x="0" y="12"/>
                    <a:pt x="0" y="36"/>
                  </a:cubicBezTo>
                  <a:lnTo>
                    <a:pt x="0" y="59"/>
                  </a:lnTo>
                  <a:cubicBezTo>
                    <a:pt x="0" y="83"/>
                    <a:pt x="12" y="107"/>
                    <a:pt x="36" y="107"/>
                  </a:cubicBezTo>
                  <a:lnTo>
                    <a:pt x="770" y="213"/>
                  </a:lnTo>
                  <a:cubicBezTo>
                    <a:pt x="793" y="213"/>
                    <a:pt x="805" y="201"/>
                    <a:pt x="817" y="178"/>
                  </a:cubicBezTo>
                  <a:lnTo>
                    <a:pt x="817" y="154"/>
                  </a:lnTo>
                  <a:cubicBezTo>
                    <a:pt x="817" y="130"/>
                    <a:pt x="805" y="107"/>
                    <a:pt x="782" y="10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B68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2572188" y="4112171"/>
              <a:ext cx="147487" cy="30503"/>
            </a:xfrm>
            <a:custGeom>
              <a:avLst/>
              <a:gdLst/>
              <a:ahLst/>
              <a:cxnLst/>
              <a:rect l="l" t="t" r="r" b="b"/>
              <a:pathLst>
                <a:path w="1291" h="267" extrusionOk="0">
                  <a:moveTo>
                    <a:pt x="53" y="0"/>
                  </a:moveTo>
                  <a:cubicBezTo>
                    <a:pt x="28" y="0"/>
                    <a:pt x="13" y="20"/>
                    <a:pt x="13" y="39"/>
                  </a:cubicBezTo>
                  <a:lnTo>
                    <a:pt x="13" y="51"/>
                  </a:lnTo>
                  <a:cubicBezTo>
                    <a:pt x="1" y="74"/>
                    <a:pt x="24" y="98"/>
                    <a:pt x="48" y="110"/>
                  </a:cubicBezTo>
                  <a:lnTo>
                    <a:pt x="1220" y="264"/>
                  </a:lnTo>
                  <a:cubicBezTo>
                    <a:pt x="1226" y="266"/>
                    <a:pt x="1233" y="267"/>
                    <a:pt x="1238" y="267"/>
                  </a:cubicBezTo>
                  <a:cubicBezTo>
                    <a:pt x="1263" y="267"/>
                    <a:pt x="1279" y="248"/>
                    <a:pt x="1279" y="228"/>
                  </a:cubicBezTo>
                  <a:lnTo>
                    <a:pt x="1279" y="216"/>
                  </a:lnTo>
                  <a:cubicBezTo>
                    <a:pt x="1291" y="193"/>
                    <a:pt x="1267" y="169"/>
                    <a:pt x="1244" y="157"/>
                  </a:cubicBezTo>
                  <a:lnTo>
                    <a:pt x="72" y="3"/>
                  </a:lnTo>
                  <a:cubicBezTo>
                    <a:pt x="65" y="1"/>
                    <a:pt x="59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3002199" y="4172035"/>
              <a:ext cx="93450" cy="23420"/>
            </a:xfrm>
            <a:custGeom>
              <a:avLst/>
              <a:gdLst/>
              <a:ahLst/>
              <a:cxnLst/>
              <a:rect l="l" t="t" r="r" b="b"/>
              <a:pathLst>
                <a:path w="818" h="205" extrusionOk="0">
                  <a:moveTo>
                    <a:pt x="48" y="0"/>
                  </a:moveTo>
                  <a:cubicBezTo>
                    <a:pt x="24" y="0"/>
                    <a:pt x="13" y="12"/>
                    <a:pt x="1" y="36"/>
                  </a:cubicBezTo>
                  <a:lnTo>
                    <a:pt x="1" y="59"/>
                  </a:lnTo>
                  <a:cubicBezTo>
                    <a:pt x="1" y="83"/>
                    <a:pt x="13" y="107"/>
                    <a:pt x="36" y="107"/>
                  </a:cubicBezTo>
                  <a:lnTo>
                    <a:pt x="758" y="201"/>
                  </a:lnTo>
                  <a:cubicBezTo>
                    <a:pt x="763" y="204"/>
                    <a:pt x="767" y="205"/>
                    <a:pt x="771" y="205"/>
                  </a:cubicBezTo>
                  <a:cubicBezTo>
                    <a:pt x="790" y="205"/>
                    <a:pt x="806" y="185"/>
                    <a:pt x="806" y="166"/>
                  </a:cubicBezTo>
                  <a:lnTo>
                    <a:pt x="818" y="142"/>
                  </a:lnTo>
                  <a:cubicBezTo>
                    <a:pt x="818" y="130"/>
                    <a:pt x="806" y="107"/>
                    <a:pt x="782" y="10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2564077" y="4171578"/>
              <a:ext cx="146230" cy="30617"/>
            </a:xfrm>
            <a:custGeom>
              <a:avLst/>
              <a:gdLst/>
              <a:ahLst/>
              <a:cxnLst/>
              <a:rect l="l" t="t" r="r" b="b"/>
              <a:pathLst>
                <a:path w="1280" h="268" extrusionOk="0">
                  <a:moveTo>
                    <a:pt x="53" y="1"/>
                  </a:moveTo>
                  <a:cubicBezTo>
                    <a:pt x="28" y="1"/>
                    <a:pt x="13" y="20"/>
                    <a:pt x="13" y="40"/>
                  </a:cubicBezTo>
                  <a:lnTo>
                    <a:pt x="13" y="51"/>
                  </a:lnTo>
                  <a:cubicBezTo>
                    <a:pt x="1" y="75"/>
                    <a:pt x="24" y="99"/>
                    <a:pt x="48" y="111"/>
                  </a:cubicBezTo>
                  <a:lnTo>
                    <a:pt x="1220" y="265"/>
                  </a:lnTo>
                  <a:cubicBezTo>
                    <a:pt x="1226" y="267"/>
                    <a:pt x="1233" y="268"/>
                    <a:pt x="1238" y="268"/>
                  </a:cubicBezTo>
                  <a:cubicBezTo>
                    <a:pt x="1263" y="268"/>
                    <a:pt x="1279" y="248"/>
                    <a:pt x="1279" y="229"/>
                  </a:cubicBezTo>
                  <a:lnTo>
                    <a:pt x="1279" y="217"/>
                  </a:lnTo>
                  <a:cubicBezTo>
                    <a:pt x="1279" y="194"/>
                    <a:pt x="1267" y="170"/>
                    <a:pt x="1232" y="158"/>
                  </a:cubicBezTo>
                  <a:lnTo>
                    <a:pt x="72" y="4"/>
                  </a:lnTo>
                  <a:cubicBezTo>
                    <a:pt x="65" y="2"/>
                    <a:pt x="59" y="1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4"/>
            <p:cNvSpPr/>
            <p:nvPr/>
          </p:nvSpPr>
          <p:spPr>
            <a:xfrm>
              <a:off x="2555965" y="4231098"/>
              <a:ext cx="146230" cy="30617"/>
            </a:xfrm>
            <a:custGeom>
              <a:avLst/>
              <a:gdLst/>
              <a:ahLst/>
              <a:cxnLst/>
              <a:rect l="l" t="t" r="r" b="b"/>
              <a:pathLst>
                <a:path w="1280" h="268" extrusionOk="0">
                  <a:moveTo>
                    <a:pt x="53" y="1"/>
                  </a:moveTo>
                  <a:cubicBezTo>
                    <a:pt x="28" y="1"/>
                    <a:pt x="13" y="20"/>
                    <a:pt x="13" y="39"/>
                  </a:cubicBezTo>
                  <a:lnTo>
                    <a:pt x="13" y="51"/>
                  </a:lnTo>
                  <a:cubicBezTo>
                    <a:pt x="1" y="75"/>
                    <a:pt x="24" y="99"/>
                    <a:pt x="48" y="110"/>
                  </a:cubicBezTo>
                  <a:lnTo>
                    <a:pt x="1220" y="264"/>
                  </a:lnTo>
                  <a:cubicBezTo>
                    <a:pt x="1226" y="267"/>
                    <a:pt x="1232" y="268"/>
                    <a:pt x="1238" y="268"/>
                  </a:cubicBezTo>
                  <a:cubicBezTo>
                    <a:pt x="1263" y="268"/>
                    <a:pt x="1279" y="248"/>
                    <a:pt x="1279" y="229"/>
                  </a:cubicBezTo>
                  <a:lnTo>
                    <a:pt x="1279" y="217"/>
                  </a:lnTo>
                  <a:cubicBezTo>
                    <a:pt x="1279" y="193"/>
                    <a:pt x="1267" y="170"/>
                    <a:pt x="1232" y="158"/>
                  </a:cubicBezTo>
                  <a:lnTo>
                    <a:pt x="72" y="4"/>
                  </a:lnTo>
                  <a:cubicBezTo>
                    <a:pt x="65" y="2"/>
                    <a:pt x="59" y="1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4"/>
            <p:cNvSpPr/>
            <p:nvPr/>
          </p:nvSpPr>
          <p:spPr>
            <a:xfrm>
              <a:off x="1652644" y="3678390"/>
              <a:ext cx="1820226" cy="898060"/>
            </a:xfrm>
            <a:custGeom>
              <a:avLst/>
              <a:gdLst/>
              <a:ahLst/>
              <a:cxnLst/>
              <a:rect l="l" t="t" r="r" b="b"/>
              <a:pathLst>
                <a:path w="15933" h="7861" extrusionOk="0">
                  <a:moveTo>
                    <a:pt x="806" y="1"/>
                  </a:moveTo>
                  <a:lnTo>
                    <a:pt x="1" y="4321"/>
                  </a:lnTo>
                  <a:cubicBezTo>
                    <a:pt x="47" y="5181"/>
                    <a:pt x="459" y="5801"/>
                    <a:pt x="1179" y="5801"/>
                  </a:cubicBezTo>
                  <a:cubicBezTo>
                    <a:pt x="1193" y="5801"/>
                    <a:pt x="1206" y="5801"/>
                    <a:pt x="1220" y="5801"/>
                  </a:cubicBezTo>
                  <a:lnTo>
                    <a:pt x="9979" y="6866"/>
                  </a:lnTo>
                  <a:cubicBezTo>
                    <a:pt x="10985" y="7245"/>
                    <a:pt x="12039" y="7529"/>
                    <a:pt x="13104" y="7730"/>
                  </a:cubicBezTo>
                  <a:cubicBezTo>
                    <a:pt x="13416" y="7795"/>
                    <a:pt x="14145" y="7861"/>
                    <a:pt x="14655" y="7861"/>
                  </a:cubicBezTo>
                  <a:cubicBezTo>
                    <a:pt x="14978" y="7861"/>
                    <a:pt x="15213" y="7834"/>
                    <a:pt x="15199" y="7766"/>
                  </a:cubicBezTo>
                  <a:cubicBezTo>
                    <a:pt x="15164" y="7529"/>
                    <a:pt x="13459" y="7411"/>
                    <a:pt x="13530" y="7339"/>
                  </a:cubicBezTo>
                  <a:cubicBezTo>
                    <a:pt x="13540" y="7332"/>
                    <a:pt x="13576" y="7329"/>
                    <a:pt x="13631" y="7329"/>
                  </a:cubicBezTo>
                  <a:cubicBezTo>
                    <a:pt x="13894" y="7329"/>
                    <a:pt x="14597" y="7397"/>
                    <a:pt x="15054" y="7397"/>
                  </a:cubicBezTo>
                  <a:cubicBezTo>
                    <a:pt x="15285" y="7397"/>
                    <a:pt x="15454" y="7380"/>
                    <a:pt x="15471" y="7328"/>
                  </a:cubicBezTo>
                  <a:cubicBezTo>
                    <a:pt x="15519" y="7138"/>
                    <a:pt x="13814" y="7032"/>
                    <a:pt x="13802" y="6902"/>
                  </a:cubicBezTo>
                  <a:cubicBezTo>
                    <a:pt x="13798" y="6880"/>
                    <a:pt x="13854" y="6872"/>
                    <a:pt x="13949" y="6872"/>
                  </a:cubicBezTo>
                  <a:cubicBezTo>
                    <a:pt x="14213" y="6872"/>
                    <a:pt x="14778" y="6933"/>
                    <a:pt x="15182" y="6933"/>
                  </a:cubicBezTo>
                  <a:cubicBezTo>
                    <a:pt x="15436" y="6933"/>
                    <a:pt x="15626" y="6909"/>
                    <a:pt x="15637" y="6831"/>
                  </a:cubicBezTo>
                  <a:cubicBezTo>
                    <a:pt x="15684" y="6594"/>
                    <a:pt x="13873" y="6369"/>
                    <a:pt x="13944" y="6239"/>
                  </a:cubicBezTo>
                  <a:cubicBezTo>
                    <a:pt x="13952" y="6223"/>
                    <a:pt x="13987" y="6217"/>
                    <a:pt x="14042" y="6217"/>
                  </a:cubicBezTo>
                  <a:cubicBezTo>
                    <a:pt x="14310" y="6217"/>
                    <a:pt x="15056" y="6367"/>
                    <a:pt x="15489" y="6367"/>
                  </a:cubicBezTo>
                  <a:cubicBezTo>
                    <a:pt x="15653" y="6367"/>
                    <a:pt x="15772" y="6345"/>
                    <a:pt x="15803" y="6286"/>
                  </a:cubicBezTo>
                  <a:cubicBezTo>
                    <a:pt x="15933" y="6037"/>
                    <a:pt x="13187" y="5280"/>
                    <a:pt x="13092" y="5221"/>
                  </a:cubicBezTo>
                  <a:cubicBezTo>
                    <a:pt x="13009" y="5173"/>
                    <a:pt x="14240" y="4321"/>
                    <a:pt x="14252" y="4226"/>
                  </a:cubicBezTo>
                  <a:cubicBezTo>
                    <a:pt x="14264" y="4120"/>
                    <a:pt x="13885" y="4049"/>
                    <a:pt x="13885" y="4049"/>
                  </a:cubicBezTo>
                  <a:cubicBezTo>
                    <a:pt x="12903" y="4262"/>
                    <a:pt x="13542" y="4629"/>
                    <a:pt x="10689" y="4653"/>
                  </a:cubicBezTo>
                  <a:lnTo>
                    <a:pt x="5375" y="3268"/>
                  </a:lnTo>
                  <a:lnTo>
                    <a:pt x="5221" y="3244"/>
                  </a:lnTo>
                  <a:cubicBezTo>
                    <a:pt x="4783" y="3137"/>
                    <a:pt x="4570" y="2640"/>
                    <a:pt x="4806" y="2250"/>
                  </a:cubicBezTo>
                  <a:lnTo>
                    <a:pt x="806" y="1"/>
                  </a:lnTo>
                  <a:close/>
                </a:path>
              </a:pathLst>
            </a:custGeom>
            <a:solidFill>
              <a:srgbClr val="FAB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2247737" y="3608702"/>
              <a:ext cx="1548329" cy="560931"/>
            </a:xfrm>
            <a:custGeom>
              <a:avLst/>
              <a:gdLst/>
              <a:ahLst/>
              <a:cxnLst/>
              <a:rect l="l" t="t" r="r" b="b"/>
              <a:pathLst>
                <a:path w="13553" h="4910" extrusionOk="0">
                  <a:moveTo>
                    <a:pt x="11567" y="0"/>
                  </a:moveTo>
                  <a:cubicBezTo>
                    <a:pt x="11356" y="0"/>
                    <a:pt x="10759" y="884"/>
                    <a:pt x="10606" y="1747"/>
                  </a:cubicBezTo>
                  <a:cubicBezTo>
                    <a:pt x="10643" y="1882"/>
                    <a:pt x="10583" y="1918"/>
                    <a:pt x="10480" y="1918"/>
                  </a:cubicBezTo>
                  <a:cubicBezTo>
                    <a:pt x="10355" y="1918"/>
                    <a:pt x="10169" y="1865"/>
                    <a:pt x="10014" y="1865"/>
                  </a:cubicBezTo>
                  <a:lnTo>
                    <a:pt x="5611" y="2138"/>
                  </a:lnTo>
                  <a:lnTo>
                    <a:pt x="5611" y="2126"/>
                  </a:lnTo>
                  <a:cubicBezTo>
                    <a:pt x="5611" y="2126"/>
                    <a:pt x="5113" y="1664"/>
                    <a:pt x="2675" y="1096"/>
                  </a:cubicBezTo>
                  <a:lnTo>
                    <a:pt x="2675" y="1096"/>
                  </a:lnTo>
                  <a:cubicBezTo>
                    <a:pt x="2320" y="1191"/>
                    <a:pt x="2817" y="1570"/>
                    <a:pt x="3267" y="1913"/>
                  </a:cubicBezTo>
                  <a:cubicBezTo>
                    <a:pt x="3338" y="1972"/>
                    <a:pt x="3302" y="2090"/>
                    <a:pt x="3208" y="2090"/>
                  </a:cubicBezTo>
                  <a:cubicBezTo>
                    <a:pt x="1870" y="2090"/>
                    <a:pt x="462" y="2126"/>
                    <a:pt x="414" y="2292"/>
                  </a:cubicBezTo>
                  <a:cubicBezTo>
                    <a:pt x="345" y="2542"/>
                    <a:pt x="1315" y="2610"/>
                    <a:pt x="1836" y="2610"/>
                  </a:cubicBezTo>
                  <a:cubicBezTo>
                    <a:pt x="2018" y="2610"/>
                    <a:pt x="2145" y="2601"/>
                    <a:pt x="2154" y="2590"/>
                  </a:cubicBezTo>
                  <a:lnTo>
                    <a:pt x="2154" y="2590"/>
                  </a:lnTo>
                  <a:cubicBezTo>
                    <a:pt x="2108" y="2894"/>
                    <a:pt x="0" y="2719"/>
                    <a:pt x="177" y="3179"/>
                  </a:cubicBezTo>
                  <a:cubicBezTo>
                    <a:pt x="205" y="3239"/>
                    <a:pt x="502" y="3249"/>
                    <a:pt x="853" y="3249"/>
                  </a:cubicBezTo>
                  <a:cubicBezTo>
                    <a:pt x="1024" y="3249"/>
                    <a:pt x="1207" y="3247"/>
                    <a:pt x="1379" y="3247"/>
                  </a:cubicBezTo>
                  <a:cubicBezTo>
                    <a:pt x="1763" y="3247"/>
                    <a:pt x="2086" y="3258"/>
                    <a:pt x="2071" y="3333"/>
                  </a:cubicBezTo>
                  <a:cubicBezTo>
                    <a:pt x="2024" y="3511"/>
                    <a:pt x="402" y="3463"/>
                    <a:pt x="426" y="3665"/>
                  </a:cubicBezTo>
                  <a:cubicBezTo>
                    <a:pt x="438" y="3913"/>
                    <a:pt x="1858" y="3795"/>
                    <a:pt x="2166" y="3854"/>
                  </a:cubicBezTo>
                  <a:cubicBezTo>
                    <a:pt x="2486" y="3913"/>
                    <a:pt x="1255" y="4091"/>
                    <a:pt x="1385" y="4316"/>
                  </a:cubicBezTo>
                  <a:cubicBezTo>
                    <a:pt x="1429" y="4380"/>
                    <a:pt x="1822" y="4406"/>
                    <a:pt x="2346" y="4406"/>
                  </a:cubicBezTo>
                  <a:cubicBezTo>
                    <a:pt x="3367" y="4406"/>
                    <a:pt x="4888" y="4307"/>
                    <a:pt x="5303" y="4197"/>
                  </a:cubicBezTo>
                  <a:lnTo>
                    <a:pt x="5303" y="4209"/>
                  </a:lnTo>
                  <a:cubicBezTo>
                    <a:pt x="5303" y="4209"/>
                    <a:pt x="7902" y="4910"/>
                    <a:pt x="10468" y="4910"/>
                  </a:cubicBezTo>
                  <a:cubicBezTo>
                    <a:pt x="10672" y="4910"/>
                    <a:pt x="10876" y="4905"/>
                    <a:pt x="11079" y="4896"/>
                  </a:cubicBezTo>
                  <a:cubicBezTo>
                    <a:pt x="12642" y="4825"/>
                    <a:pt x="13553" y="3096"/>
                    <a:pt x="12736" y="1771"/>
                  </a:cubicBezTo>
                  <a:cubicBezTo>
                    <a:pt x="12204" y="919"/>
                    <a:pt x="11718" y="125"/>
                    <a:pt x="11612" y="19"/>
                  </a:cubicBezTo>
                  <a:cubicBezTo>
                    <a:pt x="11600" y="6"/>
                    <a:pt x="11585" y="0"/>
                    <a:pt x="11567" y="0"/>
                  </a:cubicBezTo>
                  <a:close/>
                </a:path>
              </a:pathLst>
            </a:custGeom>
            <a:solidFill>
              <a:srgbClr val="FAB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5" name="Google Shape;1315;p14"/>
          <p:cNvGrpSpPr/>
          <p:nvPr/>
        </p:nvGrpSpPr>
        <p:grpSpPr>
          <a:xfrm>
            <a:off x="1494742" y="1320521"/>
            <a:ext cx="623942" cy="261208"/>
            <a:chOff x="1984144" y="2180914"/>
            <a:chExt cx="264573" cy="110756"/>
          </a:xfrm>
        </p:grpSpPr>
        <p:sp>
          <p:nvSpPr>
            <p:cNvPr id="1316" name="Google Shape;1316;p14"/>
            <p:cNvSpPr/>
            <p:nvPr/>
          </p:nvSpPr>
          <p:spPr>
            <a:xfrm>
              <a:off x="2194600" y="2261031"/>
              <a:ext cx="16142" cy="30639"/>
            </a:xfrm>
            <a:custGeom>
              <a:avLst/>
              <a:gdLst/>
              <a:ahLst/>
              <a:cxnLst/>
              <a:rect l="l" t="t" r="r" b="b"/>
              <a:pathLst>
                <a:path w="913" h="1733" fill="none" extrusionOk="0">
                  <a:moveTo>
                    <a:pt x="335" y="0"/>
                  </a:moveTo>
                  <a:lnTo>
                    <a:pt x="912" y="1550"/>
                  </a:lnTo>
                  <a:lnTo>
                    <a:pt x="0" y="1733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4"/>
            <p:cNvSpPr/>
            <p:nvPr/>
          </p:nvSpPr>
          <p:spPr>
            <a:xfrm>
              <a:off x="2138158" y="2236841"/>
              <a:ext cx="23674" cy="19766"/>
            </a:xfrm>
            <a:custGeom>
              <a:avLst/>
              <a:gdLst/>
              <a:ahLst/>
              <a:cxnLst/>
              <a:rect l="l" t="t" r="r" b="b"/>
              <a:pathLst>
                <a:path w="1339" h="1118" extrusionOk="0">
                  <a:moveTo>
                    <a:pt x="578" y="0"/>
                  </a:moveTo>
                  <a:cubicBezTo>
                    <a:pt x="274" y="0"/>
                    <a:pt x="1" y="244"/>
                    <a:pt x="31" y="548"/>
                  </a:cubicBezTo>
                  <a:cubicBezTo>
                    <a:pt x="31" y="894"/>
                    <a:pt x="304" y="1117"/>
                    <a:pt x="585" y="1117"/>
                  </a:cubicBezTo>
                  <a:cubicBezTo>
                    <a:pt x="723" y="1117"/>
                    <a:pt x="863" y="1063"/>
                    <a:pt x="974" y="943"/>
                  </a:cubicBezTo>
                  <a:cubicBezTo>
                    <a:pt x="1338" y="608"/>
                    <a:pt x="1095" y="0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4"/>
            <p:cNvSpPr/>
            <p:nvPr/>
          </p:nvSpPr>
          <p:spPr>
            <a:xfrm>
              <a:off x="2218948" y="2234153"/>
              <a:ext cx="21888" cy="18865"/>
            </a:xfrm>
            <a:custGeom>
              <a:avLst/>
              <a:gdLst/>
              <a:ahLst/>
              <a:cxnLst/>
              <a:rect l="l" t="t" r="r" b="b"/>
              <a:pathLst>
                <a:path w="1238" h="1067" extrusionOk="0">
                  <a:moveTo>
                    <a:pt x="508" y="0"/>
                  </a:moveTo>
                  <a:cubicBezTo>
                    <a:pt x="234" y="0"/>
                    <a:pt x="22" y="244"/>
                    <a:pt x="22" y="517"/>
                  </a:cubicBezTo>
                  <a:cubicBezTo>
                    <a:pt x="1" y="848"/>
                    <a:pt x="262" y="1067"/>
                    <a:pt x="537" y="1067"/>
                  </a:cubicBezTo>
                  <a:cubicBezTo>
                    <a:pt x="665" y="1067"/>
                    <a:pt x="797" y="1019"/>
                    <a:pt x="903" y="912"/>
                  </a:cubicBezTo>
                  <a:cubicBezTo>
                    <a:pt x="1237" y="578"/>
                    <a:pt x="994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4"/>
            <p:cNvSpPr/>
            <p:nvPr/>
          </p:nvSpPr>
          <p:spPr>
            <a:xfrm>
              <a:off x="1984144" y="2249703"/>
              <a:ext cx="39250" cy="30109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4"/>
            <p:cNvSpPr/>
            <p:nvPr/>
          </p:nvSpPr>
          <p:spPr>
            <a:xfrm rot="-1628471">
              <a:off x="2125188" y="2188208"/>
              <a:ext cx="39248" cy="30108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4"/>
            <p:cNvSpPr/>
            <p:nvPr/>
          </p:nvSpPr>
          <p:spPr>
            <a:xfrm rot="-1279108">
              <a:off x="2205338" y="2190059"/>
              <a:ext cx="39249" cy="30109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2" name="Google Shape;1322;p14"/>
          <p:cNvSpPr txBox="1">
            <a:spLocks noGrp="1"/>
          </p:cNvSpPr>
          <p:nvPr>
            <p:ph type="title" idx="4294967295"/>
          </p:nvPr>
        </p:nvSpPr>
        <p:spPr>
          <a:xfrm>
            <a:off x="5018650" y="205025"/>
            <a:ext cx="1510800" cy="13767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6000">
                <a:solidFill>
                  <a:schemeClr val="accent5"/>
                </a:solidFill>
              </a:rPr>
              <a:t>04</a:t>
            </a:r>
            <a:endParaRPr sz="6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6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Our values</a:t>
            </a:r>
            <a:endParaRPr/>
          </a:p>
        </p:txBody>
      </p:sp>
      <p:sp>
        <p:nvSpPr>
          <p:cNvPr id="1328" name="Google Shape;1328;p16"/>
          <p:cNvSpPr txBox="1">
            <a:spLocks noGrp="1"/>
          </p:cNvSpPr>
          <p:nvPr>
            <p:ph type="subTitle" idx="3"/>
          </p:nvPr>
        </p:nvSpPr>
        <p:spPr>
          <a:xfrm>
            <a:off x="1985750" y="3306052"/>
            <a:ext cx="24423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High accuracy</a:t>
            </a:r>
            <a:endParaRPr/>
          </a:p>
        </p:txBody>
      </p:sp>
      <p:sp>
        <p:nvSpPr>
          <p:cNvPr id="1329" name="Google Shape;1329;p16"/>
          <p:cNvSpPr txBox="1">
            <a:spLocks noGrp="1"/>
          </p:cNvSpPr>
          <p:nvPr>
            <p:ph type="subTitle" idx="4"/>
          </p:nvPr>
        </p:nvSpPr>
        <p:spPr>
          <a:xfrm>
            <a:off x="1985750" y="3739949"/>
            <a:ext cx="24423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More than 86% accuracy on best performance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16"/>
          <p:cNvSpPr txBox="1">
            <a:spLocks noGrp="1"/>
          </p:cNvSpPr>
          <p:nvPr>
            <p:ph type="subTitle" idx="7"/>
          </p:nvPr>
        </p:nvSpPr>
        <p:spPr>
          <a:xfrm>
            <a:off x="5582150" y="3306052"/>
            <a:ext cx="24423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Improvement</a:t>
            </a:r>
            <a:endParaRPr/>
          </a:p>
        </p:txBody>
      </p:sp>
      <p:sp>
        <p:nvSpPr>
          <p:cNvPr id="1331" name="Google Shape;1331;p16"/>
          <p:cNvSpPr txBox="1">
            <a:spLocks noGrp="1"/>
          </p:cNvSpPr>
          <p:nvPr>
            <p:ph type="subTitle" idx="8"/>
          </p:nvPr>
        </p:nvSpPr>
        <p:spPr>
          <a:xfrm>
            <a:off x="5582150" y="3739949"/>
            <a:ext cx="24423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Model re-trained using new pictures input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16"/>
          <p:cNvSpPr txBox="1">
            <a:spLocks noGrp="1"/>
          </p:cNvSpPr>
          <p:nvPr>
            <p:ph type="subTitle" idx="1"/>
          </p:nvPr>
        </p:nvSpPr>
        <p:spPr>
          <a:xfrm>
            <a:off x="1985750" y="1592475"/>
            <a:ext cx="24423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Automation</a:t>
            </a:r>
            <a:endParaRPr/>
          </a:p>
        </p:txBody>
      </p:sp>
      <p:sp>
        <p:nvSpPr>
          <p:cNvPr id="1333" name="Google Shape;1333;p16"/>
          <p:cNvSpPr txBox="1">
            <a:spLocks noGrp="1"/>
          </p:cNvSpPr>
          <p:nvPr>
            <p:ph type="subTitle" idx="2"/>
          </p:nvPr>
        </p:nvSpPr>
        <p:spPr>
          <a:xfrm>
            <a:off x="1985750" y="2026371"/>
            <a:ext cx="24423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Automatically generating result and diagnosis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16"/>
          <p:cNvSpPr txBox="1">
            <a:spLocks noGrp="1"/>
          </p:cNvSpPr>
          <p:nvPr>
            <p:ph type="subTitle" idx="5"/>
          </p:nvPr>
        </p:nvSpPr>
        <p:spPr>
          <a:xfrm>
            <a:off x="5582150" y="1592475"/>
            <a:ext cx="24423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Robust Model</a:t>
            </a:r>
            <a:endParaRPr/>
          </a:p>
        </p:txBody>
      </p:sp>
      <p:sp>
        <p:nvSpPr>
          <p:cNvPr id="1335" name="Google Shape;1335;p16"/>
          <p:cNvSpPr txBox="1">
            <a:spLocks noGrp="1"/>
          </p:cNvSpPr>
          <p:nvPr>
            <p:ph type="subTitle" idx="6"/>
          </p:nvPr>
        </p:nvSpPr>
        <p:spPr>
          <a:xfrm>
            <a:off x="5582150" y="2026371"/>
            <a:ext cx="24423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Convolutional neural network trained and tuned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16"/>
          <p:cNvSpPr/>
          <p:nvPr/>
        </p:nvSpPr>
        <p:spPr>
          <a:xfrm>
            <a:off x="1017505" y="1711966"/>
            <a:ext cx="867900" cy="8346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16"/>
          <p:cNvSpPr/>
          <p:nvPr/>
        </p:nvSpPr>
        <p:spPr>
          <a:xfrm>
            <a:off x="1017505" y="3436715"/>
            <a:ext cx="867900" cy="8346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16"/>
          <p:cNvSpPr/>
          <p:nvPr/>
        </p:nvSpPr>
        <p:spPr>
          <a:xfrm>
            <a:off x="4614468" y="1711966"/>
            <a:ext cx="867900" cy="8346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16"/>
          <p:cNvSpPr/>
          <p:nvPr/>
        </p:nvSpPr>
        <p:spPr>
          <a:xfrm>
            <a:off x="4614468" y="3436715"/>
            <a:ext cx="867900" cy="8346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0" name="Google Shape;1340;p16"/>
          <p:cNvGrpSpPr/>
          <p:nvPr/>
        </p:nvGrpSpPr>
        <p:grpSpPr>
          <a:xfrm>
            <a:off x="1185368" y="1862916"/>
            <a:ext cx="532153" cy="532707"/>
            <a:chOff x="1845321" y="1512744"/>
            <a:chExt cx="352723" cy="353090"/>
          </a:xfrm>
        </p:grpSpPr>
        <p:sp>
          <p:nvSpPr>
            <p:cNvPr id="1341" name="Google Shape;1341;p16"/>
            <p:cNvSpPr/>
            <p:nvPr/>
          </p:nvSpPr>
          <p:spPr>
            <a:xfrm>
              <a:off x="1964888" y="1700444"/>
              <a:ext cx="113563" cy="96917"/>
            </a:xfrm>
            <a:custGeom>
              <a:avLst/>
              <a:gdLst/>
              <a:ahLst/>
              <a:cxnLst/>
              <a:rect l="l" t="t" r="r" b="b"/>
              <a:pathLst>
                <a:path w="4332" h="3697" extrusionOk="0">
                  <a:moveTo>
                    <a:pt x="1517" y="1"/>
                  </a:moveTo>
                  <a:lnTo>
                    <a:pt x="1517" y="289"/>
                  </a:lnTo>
                  <a:cubicBezTo>
                    <a:pt x="1517" y="376"/>
                    <a:pt x="1459" y="463"/>
                    <a:pt x="1387" y="492"/>
                  </a:cubicBezTo>
                  <a:lnTo>
                    <a:pt x="391" y="925"/>
                  </a:lnTo>
                  <a:cubicBezTo>
                    <a:pt x="145" y="1026"/>
                    <a:pt x="1" y="1257"/>
                    <a:pt x="1" y="1516"/>
                  </a:cubicBezTo>
                  <a:lnTo>
                    <a:pt x="1" y="3696"/>
                  </a:lnTo>
                  <a:lnTo>
                    <a:pt x="4332" y="3696"/>
                  </a:lnTo>
                  <a:lnTo>
                    <a:pt x="4332" y="1516"/>
                  </a:lnTo>
                  <a:cubicBezTo>
                    <a:pt x="4332" y="1257"/>
                    <a:pt x="4173" y="1026"/>
                    <a:pt x="3942" y="925"/>
                  </a:cubicBezTo>
                  <a:lnTo>
                    <a:pt x="2946" y="492"/>
                  </a:lnTo>
                  <a:cubicBezTo>
                    <a:pt x="2859" y="463"/>
                    <a:pt x="2816" y="376"/>
                    <a:pt x="2816" y="289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2001615" y="1700444"/>
              <a:ext cx="39742" cy="17066"/>
            </a:xfrm>
            <a:custGeom>
              <a:avLst/>
              <a:gdLst/>
              <a:ahLst/>
              <a:cxnLst/>
              <a:rect l="l" t="t" r="r" b="b"/>
              <a:pathLst>
                <a:path w="1516" h="651" extrusionOk="0">
                  <a:moveTo>
                    <a:pt x="116" y="1"/>
                  </a:moveTo>
                  <a:lnTo>
                    <a:pt x="116" y="289"/>
                  </a:lnTo>
                  <a:cubicBezTo>
                    <a:pt x="116" y="362"/>
                    <a:pt x="72" y="434"/>
                    <a:pt x="0" y="477"/>
                  </a:cubicBezTo>
                  <a:cubicBezTo>
                    <a:pt x="246" y="593"/>
                    <a:pt x="505" y="650"/>
                    <a:pt x="765" y="650"/>
                  </a:cubicBezTo>
                  <a:cubicBezTo>
                    <a:pt x="1025" y="650"/>
                    <a:pt x="1285" y="593"/>
                    <a:pt x="1516" y="477"/>
                  </a:cubicBezTo>
                  <a:cubicBezTo>
                    <a:pt x="1458" y="434"/>
                    <a:pt x="1415" y="362"/>
                    <a:pt x="1415" y="289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1964521" y="1715203"/>
              <a:ext cx="113930" cy="82158"/>
            </a:xfrm>
            <a:custGeom>
              <a:avLst/>
              <a:gdLst/>
              <a:ahLst/>
              <a:cxnLst/>
              <a:rect l="l" t="t" r="r" b="b"/>
              <a:pathLst>
                <a:path w="4346" h="3134" extrusionOk="0">
                  <a:moveTo>
                    <a:pt x="1256" y="1"/>
                  </a:moveTo>
                  <a:lnTo>
                    <a:pt x="405" y="362"/>
                  </a:lnTo>
                  <a:cubicBezTo>
                    <a:pt x="159" y="463"/>
                    <a:pt x="1" y="694"/>
                    <a:pt x="15" y="953"/>
                  </a:cubicBezTo>
                  <a:lnTo>
                    <a:pt x="15" y="3133"/>
                  </a:lnTo>
                  <a:lnTo>
                    <a:pt x="4346" y="3133"/>
                  </a:lnTo>
                  <a:lnTo>
                    <a:pt x="4346" y="953"/>
                  </a:lnTo>
                  <a:cubicBezTo>
                    <a:pt x="4346" y="694"/>
                    <a:pt x="4187" y="463"/>
                    <a:pt x="3956" y="362"/>
                  </a:cubicBezTo>
                  <a:lnTo>
                    <a:pt x="3104" y="1"/>
                  </a:lnTo>
                  <a:cubicBezTo>
                    <a:pt x="2895" y="347"/>
                    <a:pt x="2538" y="520"/>
                    <a:pt x="2180" y="520"/>
                  </a:cubicBezTo>
                  <a:cubicBezTo>
                    <a:pt x="1823" y="520"/>
                    <a:pt x="1466" y="347"/>
                    <a:pt x="1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1981560" y="1620986"/>
              <a:ext cx="28784" cy="62077"/>
            </a:xfrm>
            <a:custGeom>
              <a:avLst/>
              <a:gdLst/>
              <a:ahLst/>
              <a:cxnLst/>
              <a:rect l="l" t="t" r="r" b="b"/>
              <a:pathLst>
                <a:path w="1098" h="2368" extrusionOk="0">
                  <a:moveTo>
                    <a:pt x="664" y="0"/>
                  </a:moveTo>
                  <a:cubicBezTo>
                    <a:pt x="303" y="0"/>
                    <a:pt x="0" y="289"/>
                    <a:pt x="15" y="650"/>
                  </a:cubicBezTo>
                  <a:lnTo>
                    <a:pt x="15" y="794"/>
                  </a:lnTo>
                  <a:cubicBezTo>
                    <a:pt x="15" y="982"/>
                    <a:pt x="43" y="1155"/>
                    <a:pt x="101" y="1343"/>
                  </a:cubicBezTo>
                  <a:lnTo>
                    <a:pt x="448" y="2368"/>
                  </a:lnTo>
                  <a:lnTo>
                    <a:pt x="1097" y="2368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1993278" y="1615297"/>
              <a:ext cx="68159" cy="68159"/>
            </a:xfrm>
            <a:custGeom>
              <a:avLst/>
              <a:gdLst/>
              <a:ahLst/>
              <a:cxnLst/>
              <a:rect l="l" t="t" r="r" b="b"/>
              <a:pathLst>
                <a:path w="2600" h="2600" extrusionOk="0">
                  <a:moveTo>
                    <a:pt x="650" y="1"/>
                  </a:moveTo>
                  <a:cubicBezTo>
                    <a:pt x="289" y="1"/>
                    <a:pt x="1" y="289"/>
                    <a:pt x="1" y="650"/>
                  </a:cubicBezTo>
                  <a:cubicBezTo>
                    <a:pt x="1" y="896"/>
                    <a:pt x="188" y="1083"/>
                    <a:pt x="434" y="1083"/>
                  </a:cubicBezTo>
                  <a:lnTo>
                    <a:pt x="2166" y="2599"/>
                  </a:lnTo>
                  <a:lnTo>
                    <a:pt x="2527" y="1314"/>
                  </a:lnTo>
                  <a:cubicBezTo>
                    <a:pt x="2585" y="1156"/>
                    <a:pt x="2599" y="997"/>
                    <a:pt x="2599" y="838"/>
                  </a:cubicBezTo>
                  <a:lnTo>
                    <a:pt x="2599" y="434"/>
                  </a:lnTo>
                  <a:cubicBezTo>
                    <a:pt x="2599" y="188"/>
                    <a:pt x="2411" y="1"/>
                    <a:pt x="2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1987223" y="1643688"/>
              <a:ext cx="68526" cy="62470"/>
            </a:xfrm>
            <a:custGeom>
              <a:avLst/>
              <a:gdLst/>
              <a:ahLst/>
              <a:cxnLst/>
              <a:rect l="l" t="t" r="r" b="b"/>
              <a:pathLst>
                <a:path w="2614" h="2383" extrusionOk="0">
                  <a:moveTo>
                    <a:pt x="838" y="0"/>
                  </a:moveTo>
                  <a:cubicBezTo>
                    <a:pt x="722" y="0"/>
                    <a:pt x="607" y="44"/>
                    <a:pt x="535" y="130"/>
                  </a:cubicBezTo>
                  <a:lnTo>
                    <a:pt x="131" y="520"/>
                  </a:lnTo>
                  <a:cubicBezTo>
                    <a:pt x="58" y="607"/>
                    <a:pt x="1" y="722"/>
                    <a:pt x="15" y="838"/>
                  </a:cubicBezTo>
                  <a:lnTo>
                    <a:pt x="15" y="1083"/>
                  </a:lnTo>
                  <a:cubicBezTo>
                    <a:pt x="15" y="1805"/>
                    <a:pt x="593" y="2382"/>
                    <a:pt x="1314" y="2382"/>
                  </a:cubicBezTo>
                  <a:cubicBezTo>
                    <a:pt x="2022" y="2382"/>
                    <a:pt x="2613" y="1805"/>
                    <a:pt x="2613" y="1083"/>
                  </a:cubicBezTo>
                  <a:lnTo>
                    <a:pt x="2613" y="809"/>
                  </a:lnTo>
                  <a:cubicBezTo>
                    <a:pt x="2613" y="693"/>
                    <a:pt x="2570" y="578"/>
                    <a:pt x="2484" y="506"/>
                  </a:cubicBezTo>
                  <a:cubicBezTo>
                    <a:pt x="2152" y="174"/>
                    <a:pt x="1531" y="29"/>
                    <a:pt x="838" y="0"/>
                  </a:cubicBez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1987223" y="1643688"/>
              <a:ext cx="68526" cy="61317"/>
            </a:xfrm>
            <a:custGeom>
              <a:avLst/>
              <a:gdLst/>
              <a:ahLst/>
              <a:cxnLst/>
              <a:rect l="l" t="t" r="r" b="b"/>
              <a:pathLst>
                <a:path w="2614" h="2339" extrusionOk="0">
                  <a:moveTo>
                    <a:pt x="838" y="0"/>
                  </a:moveTo>
                  <a:cubicBezTo>
                    <a:pt x="722" y="0"/>
                    <a:pt x="607" y="44"/>
                    <a:pt x="535" y="130"/>
                  </a:cubicBezTo>
                  <a:lnTo>
                    <a:pt x="131" y="520"/>
                  </a:lnTo>
                  <a:cubicBezTo>
                    <a:pt x="58" y="607"/>
                    <a:pt x="1" y="708"/>
                    <a:pt x="15" y="823"/>
                  </a:cubicBezTo>
                  <a:lnTo>
                    <a:pt x="15" y="1083"/>
                  </a:lnTo>
                  <a:cubicBezTo>
                    <a:pt x="1" y="1661"/>
                    <a:pt x="390" y="2166"/>
                    <a:pt x="953" y="2339"/>
                  </a:cubicBezTo>
                  <a:cubicBezTo>
                    <a:pt x="766" y="2108"/>
                    <a:pt x="665" y="1819"/>
                    <a:pt x="665" y="1516"/>
                  </a:cubicBezTo>
                  <a:lnTo>
                    <a:pt x="665" y="881"/>
                  </a:lnTo>
                  <a:cubicBezTo>
                    <a:pt x="665" y="644"/>
                    <a:pt x="853" y="447"/>
                    <a:pt x="1100" y="447"/>
                  </a:cubicBezTo>
                  <a:cubicBezTo>
                    <a:pt x="1109" y="447"/>
                    <a:pt x="1118" y="447"/>
                    <a:pt x="1127" y="448"/>
                  </a:cubicBezTo>
                  <a:cubicBezTo>
                    <a:pt x="1560" y="477"/>
                    <a:pt x="2209" y="549"/>
                    <a:pt x="2613" y="737"/>
                  </a:cubicBezTo>
                  <a:cubicBezTo>
                    <a:pt x="2599" y="650"/>
                    <a:pt x="2556" y="563"/>
                    <a:pt x="2484" y="491"/>
                  </a:cubicBezTo>
                  <a:cubicBezTo>
                    <a:pt x="2152" y="174"/>
                    <a:pt x="1545" y="15"/>
                    <a:pt x="838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1964521" y="1729595"/>
              <a:ext cx="23122" cy="67766"/>
            </a:xfrm>
            <a:custGeom>
              <a:avLst/>
              <a:gdLst/>
              <a:ahLst/>
              <a:cxnLst/>
              <a:rect l="l" t="t" r="r" b="b"/>
              <a:pathLst>
                <a:path w="882" h="2585" extrusionOk="0">
                  <a:moveTo>
                    <a:pt x="159" y="0"/>
                  </a:moveTo>
                  <a:cubicBezTo>
                    <a:pt x="58" y="116"/>
                    <a:pt x="1" y="260"/>
                    <a:pt x="1" y="404"/>
                  </a:cubicBezTo>
                  <a:lnTo>
                    <a:pt x="1" y="2584"/>
                  </a:lnTo>
                  <a:lnTo>
                    <a:pt x="881" y="2584"/>
                  </a:lnTo>
                  <a:lnTo>
                    <a:pt x="881" y="982"/>
                  </a:lnTo>
                  <a:cubicBezTo>
                    <a:pt x="867" y="809"/>
                    <a:pt x="809" y="650"/>
                    <a:pt x="679" y="534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2055723" y="1729595"/>
              <a:ext cx="22728" cy="67766"/>
            </a:xfrm>
            <a:custGeom>
              <a:avLst/>
              <a:gdLst/>
              <a:ahLst/>
              <a:cxnLst/>
              <a:rect l="l" t="t" r="r" b="b"/>
              <a:pathLst>
                <a:path w="867" h="2585" extrusionOk="0">
                  <a:moveTo>
                    <a:pt x="722" y="0"/>
                  </a:moveTo>
                  <a:lnTo>
                    <a:pt x="188" y="534"/>
                  </a:lnTo>
                  <a:cubicBezTo>
                    <a:pt x="73" y="650"/>
                    <a:pt x="0" y="809"/>
                    <a:pt x="0" y="982"/>
                  </a:cubicBezTo>
                  <a:lnTo>
                    <a:pt x="0" y="2584"/>
                  </a:lnTo>
                  <a:lnTo>
                    <a:pt x="867" y="2584"/>
                  </a:lnTo>
                  <a:lnTo>
                    <a:pt x="867" y="404"/>
                  </a:lnTo>
                  <a:cubicBezTo>
                    <a:pt x="867" y="260"/>
                    <a:pt x="809" y="116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1845321" y="1512744"/>
              <a:ext cx="352723" cy="353090"/>
            </a:xfrm>
            <a:custGeom>
              <a:avLst/>
              <a:gdLst/>
              <a:ahLst/>
              <a:cxnLst/>
              <a:rect l="l" t="t" r="r" b="b"/>
              <a:pathLst>
                <a:path w="13455" h="13469" extrusionOk="0">
                  <a:moveTo>
                    <a:pt x="6692" y="2597"/>
                  </a:moveTo>
                  <a:cubicBezTo>
                    <a:pt x="8810" y="2597"/>
                    <a:pt x="10841" y="4246"/>
                    <a:pt x="10841" y="6728"/>
                  </a:cubicBezTo>
                  <a:cubicBezTo>
                    <a:pt x="10841" y="9008"/>
                    <a:pt x="8994" y="10856"/>
                    <a:pt x="6727" y="10856"/>
                  </a:cubicBezTo>
                  <a:cubicBezTo>
                    <a:pt x="3046" y="10856"/>
                    <a:pt x="1213" y="6410"/>
                    <a:pt x="3811" y="3812"/>
                  </a:cubicBezTo>
                  <a:cubicBezTo>
                    <a:pt x="4651" y="2972"/>
                    <a:pt x="5681" y="2597"/>
                    <a:pt x="6692" y="2597"/>
                  </a:cubicBezTo>
                  <a:close/>
                  <a:moveTo>
                    <a:pt x="5861" y="1"/>
                  </a:moveTo>
                  <a:cubicBezTo>
                    <a:pt x="5731" y="1"/>
                    <a:pt x="5645" y="102"/>
                    <a:pt x="5645" y="217"/>
                  </a:cubicBezTo>
                  <a:lnTo>
                    <a:pt x="5645" y="795"/>
                  </a:lnTo>
                  <a:cubicBezTo>
                    <a:pt x="5630" y="896"/>
                    <a:pt x="5558" y="982"/>
                    <a:pt x="5457" y="1011"/>
                  </a:cubicBezTo>
                  <a:cubicBezTo>
                    <a:pt x="4779" y="1156"/>
                    <a:pt x="4143" y="1415"/>
                    <a:pt x="3551" y="1791"/>
                  </a:cubicBezTo>
                  <a:cubicBezTo>
                    <a:pt x="3515" y="1815"/>
                    <a:pt x="3477" y="1826"/>
                    <a:pt x="3439" y="1826"/>
                  </a:cubicBezTo>
                  <a:cubicBezTo>
                    <a:pt x="3386" y="1826"/>
                    <a:pt x="3334" y="1804"/>
                    <a:pt x="3292" y="1762"/>
                  </a:cubicBezTo>
                  <a:lnTo>
                    <a:pt x="2873" y="1358"/>
                  </a:lnTo>
                  <a:cubicBezTo>
                    <a:pt x="2837" y="1314"/>
                    <a:pt x="2783" y="1293"/>
                    <a:pt x="2727" y="1293"/>
                  </a:cubicBezTo>
                  <a:cubicBezTo>
                    <a:pt x="2671" y="1293"/>
                    <a:pt x="2613" y="1314"/>
                    <a:pt x="2570" y="1358"/>
                  </a:cubicBezTo>
                  <a:lnTo>
                    <a:pt x="1343" y="2585"/>
                  </a:lnTo>
                  <a:cubicBezTo>
                    <a:pt x="1256" y="2671"/>
                    <a:pt x="1256" y="2801"/>
                    <a:pt x="1343" y="2888"/>
                  </a:cubicBezTo>
                  <a:lnTo>
                    <a:pt x="1761" y="3307"/>
                  </a:lnTo>
                  <a:cubicBezTo>
                    <a:pt x="1834" y="3379"/>
                    <a:pt x="1848" y="3480"/>
                    <a:pt x="1790" y="3566"/>
                  </a:cubicBezTo>
                  <a:cubicBezTo>
                    <a:pt x="1415" y="4144"/>
                    <a:pt x="1155" y="4793"/>
                    <a:pt x="996" y="5472"/>
                  </a:cubicBezTo>
                  <a:cubicBezTo>
                    <a:pt x="982" y="5573"/>
                    <a:pt x="895" y="5645"/>
                    <a:pt x="794" y="5645"/>
                  </a:cubicBezTo>
                  <a:lnTo>
                    <a:pt x="217" y="5645"/>
                  </a:lnTo>
                  <a:cubicBezTo>
                    <a:pt x="87" y="5645"/>
                    <a:pt x="0" y="5746"/>
                    <a:pt x="0" y="5862"/>
                  </a:cubicBezTo>
                  <a:lnTo>
                    <a:pt x="0" y="7594"/>
                  </a:lnTo>
                  <a:cubicBezTo>
                    <a:pt x="0" y="7724"/>
                    <a:pt x="87" y="7810"/>
                    <a:pt x="217" y="7810"/>
                  </a:cubicBezTo>
                  <a:lnTo>
                    <a:pt x="794" y="7810"/>
                  </a:lnTo>
                  <a:cubicBezTo>
                    <a:pt x="895" y="7810"/>
                    <a:pt x="982" y="7897"/>
                    <a:pt x="996" y="7998"/>
                  </a:cubicBezTo>
                  <a:cubicBezTo>
                    <a:pt x="1155" y="8676"/>
                    <a:pt x="1415" y="9312"/>
                    <a:pt x="1790" y="9889"/>
                  </a:cubicBezTo>
                  <a:cubicBezTo>
                    <a:pt x="1848" y="9976"/>
                    <a:pt x="1834" y="10091"/>
                    <a:pt x="1761" y="10163"/>
                  </a:cubicBezTo>
                  <a:lnTo>
                    <a:pt x="1357" y="10567"/>
                  </a:lnTo>
                  <a:cubicBezTo>
                    <a:pt x="1271" y="10654"/>
                    <a:pt x="1271" y="10798"/>
                    <a:pt x="1357" y="10885"/>
                  </a:cubicBezTo>
                  <a:lnTo>
                    <a:pt x="2584" y="12112"/>
                  </a:lnTo>
                  <a:cubicBezTo>
                    <a:pt x="2628" y="12155"/>
                    <a:pt x="2682" y="12177"/>
                    <a:pt x="2736" y="12177"/>
                  </a:cubicBezTo>
                  <a:cubicBezTo>
                    <a:pt x="2790" y="12177"/>
                    <a:pt x="2844" y="12155"/>
                    <a:pt x="2887" y="12112"/>
                  </a:cubicBezTo>
                  <a:lnTo>
                    <a:pt x="3292" y="11693"/>
                  </a:lnTo>
                  <a:cubicBezTo>
                    <a:pt x="3332" y="11653"/>
                    <a:pt x="3387" y="11635"/>
                    <a:pt x="3442" y="11635"/>
                  </a:cubicBezTo>
                  <a:cubicBezTo>
                    <a:pt x="3485" y="11635"/>
                    <a:pt x="3528" y="11646"/>
                    <a:pt x="3566" y="11665"/>
                  </a:cubicBezTo>
                  <a:cubicBezTo>
                    <a:pt x="4143" y="12040"/>
                    <a:pt x="4793" y="12314"/>
                    <a:pt x="5471" y="12459"/>
                  </a:cubicBezTo>
                  <a:cubicBezTo>
                    <a:pt x="5572" y="12473"/>
                    <a:pt x="5645" y="12560"/>
                    <a:pt x="5645" y="12675"/>
                  </a:cubicBezTo>
                  <a:lnTo>
                    <a:pt x="5645" y="13252"/>
                  </a:lnTo>
                  <a:cubicBezTo>
                    <a:pt x="5645" y="13368"/>
                    <a:pt x="5746" y="13469"/>
                    <a:pt x="5861" y="13469"/>
                  </a:cubicBezTo>
                  <a:lnTo>
                    <a:pt x="7593" y="13469"/>
                  </a:lnTo>
                  <a:cubicBezTo>
                    <a:pt x="7723" y="13469"/>
                    <a:pt x="7810" y="13368"/>
                    <a:pt x="7810" y="13252"/>
                  </a:cubicBezTo>
                  <a:lnTo>
                    <a:pt x="7810" y="12675"/>
                  </a:lnTo>
                  <a:cubicBezTo>
                    <a:pt x="7810" y="12560"/>
                    <a:pt x="7897" y="12473"/>
                    <a:pt x="7998" y="12459"/>
                  </a:cubicBezTo>
                  <a:cubicBezTo>
                    <a:pt x="8676" y="12314"/>
                    <a:pt x="9311" y="12040"/>
                    <a:pt x="9889" y="11665"/>
                  </a:cubicBezTo>
                  <a:cubicBezTo>
                    <a:pt x="9926" y="11646"/>
                    <a:pt x="9970" y="11635"/>
                    <a:pt x="10013" y="11635"/>
                  </a:cubicBezTo>
                  <a:cubicBezTo>
                    <a:pt x="10068" y="11635"/>
                    <a:pt x="10122" y="11653"/>
                    <a:pt x="10163" y="11693"/>
                  </a:cubicBezTo>
                  <a:lnTo>
                    <a:pt x="10567" y="12112"/>
                  </a:lnTo>
                  <a:cubicBezTo>
                    <a:pt x="10610" y="12155"/>
                    <a:pt x="10668" y="12177"/>
                    <a:pt x="10726" y="12177"/>
                  </a:cubicBezTo>
                  <a:cubicBezTo>
                    <a:pt x="10784" y="12177"/>
                    <a:pt x="10841" y="12155"/>
                    <a:pt x="10885" y="12112"/>
                  </a:cubicBezTo>
                  <a:lnTo>
                    <a:pt x="12112" y="10885"/>
                  </a:lnTo>
                  <a:cubicBezTo>
                    <a:pt x="12198" y="10798"/>
                    <a:pt x="12198" y="10654"/>
                    <a:pt x="12112" y="10567"/>
                  </a:cubicBezTo>
                  <a:lnTo>
                    <a:pt x="11693" y="10163"/>
                  </a:lnTo>
                  <a:cubicBezTo>
                    <a:pt x="11621" y="10077"/>
                    <a:pt x="11606" y="9976"/>
                    <a:pt x="11664" y="9889"/>
                  </a:cubicBezTo>
                  <a:cubicBezTo>
                    <a:pt x="12025" y="9312"/>
                    <a:pt x="12299" y="8662"/>
                    <a:pt x="12444" y="7998"/>
                  </a:cubicBezTo>
                  <a:cubicBezTo>
                    <a:pt x="12458" y="7883"/>
                    <a:pt x="12545" y="7810"/>
                    <a:pt x="12660" y="7810"/>
                  </a:cubicBezTo>
                  <a:lnTo>
                    <a:pt x="13238" y="7810"/>
                  </a:lnTo>
                  <a:cubicBezTo>
                    <a:pt x="13353" y="7810"/>
                    <a:pt x="13454" y="7709"/>
                    <a:pt x="13454" y="7594"/>
                  </a:cubicBezTo>
                  <a:lnTo>
                    <a:pt x="13454" y="5862"/>
                  </a:lnTo>
                  <a:cubicBezTo>
                    <a:pt x="13454" y="5746"/>
                    <a:pt x="13353" y="5645"/>
                    <a:pt x="13238" y="5645"/>
                  </a:cubicBezTo>
                  <a:lnTo>
                    <a:pt x="12660" y="5645"/>
                  </a:lnTo>
                  <a:cubicBezTo>
                    <a:pt x="12545" y="5645"/>
                    <a:pt x="12458" y="5573"/>
                    <a:pt x="12444" y="5472"/>
                  </a:cubicBezTo>
                  <a:cubicBezTo>
                    <a:pt x="12299" y="4793"/>
                    <a:pt x="12025" y="4144"/>
                    <a:pt x="11664" y="3566"/>
                  </a:cubicBezTo>
                  <a:cubicBezTo>
                    <a:pt x="11606" y="3480"/>
                    <a:pt x="11621" y="3364"/>
                    <a:pt x="11679" y="3292"/>
                  </a:cubicBezTo>
                  <a:lnTo>
                    <a:pt x="12097" y="2888"/>
                  </a:lnTo>
                  <a:cubicBezTo>
                    <a:pt x="12184" y="2801"/>
                    <a:pt x="12184" y="2657"/>
                    <a:pt x="12097" y="2585"/>
                  </a:cubicBezTo>
                  <a:lnTo>
                    <a:pt x="10870" y="1358"/>
                  </a:lnTo>
                  <a:cubicBezTo>
                    <a:pt x="10827" y="1314"/>
                    <a:pt x="10769" y="1293"/>
                    <a:pt x="10711" y="1293"/>
                  </a:cubicBezTo>
                  <a:cubicBezTo>
                    <a:pt x="10654" y="1293"/>
                    <a:pt x="10596" y="1314"/>
                    <a:pt x="10553" y="1358"/>
                  </a:cubicBezTo>
                  <a:lnTo>
                    <a:pt x="10148" y="1762"/>
                  </a:lnTo>
                  <a:cubicBezTo>
                    <a:pt x="10106" y="1804"/>
                    <a:pt x="10050" y="1826"/>
                    <a:pt x="9993" y="1826"/>
                  </a:cubicBezTo>
                  <a:cubicBezTo>
                    <a:pt x="9952" y="1826"/>
                    <a:pt x="9910" y="1815"/>
                    <a:pt x="9874" y="1791"/>
                  </a:cubicBezTo>
                  <a:cubicBezTo>
                    <a:pt x="9297" y="1415"/>
                    <a:pt x="8662" y="1141"/>
                    <a:pt x="7983" y="997"/>
                  </a:cubicBezTo>
                  <a:cubicBezTo>
                    <a:pt x="7882" y="982"/>
                    <a:pt x="7796" y="896"/>
                    <a:pt x="7796" y="795"/>
                  </a:cubicBezTo>
                  <a:lnTo>
                    <a:pt x="7796" y="217"/>
                  </a:lnTo>
                  <a:cubicBezTo>
                    <a:pt x="7796" y="102"/>
                    <a:pt x="7709" y="1"/>
                    <a:pt x="7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1854391" y="1563837"/>
              <a:ext cx="292166" cy="250511"/>
            </a:xfrm>
            <a:custGeom>
              <a:avLst/>
              <a:gdLst/>
              <a:ahLst/>
              <a:cxnLst/>
              <a:rect l="l" t="t" r="r" b="b"/>
              <a:pathLst>
                <a:path w="11145" h="9556" extrusionOk="0">
                  <a:moveTo>
                    <a:pt x="6341" y="861"/>
                  </a:moveTo>
                  <a:cubicBezTo>
                    <a:pt x="8352" y="861"/>
                    <a:pt x="10279" y="2422"/>
                    <a:pt x="10279" y="4779"/>
                  </a:cubicBezTo>
                  <a:cubicBezTo>
                    <a:pt x="10279" y="6930"/>
                    <a:pt x="8532" y="8691"/>
                    <a:pt x="6381" y="8691"/>
                  </a:cubicBezTo>
                  <a:cubicBezTo>
                    <a:pt x="2902" y="8676"/>
                    <a:pt x="1156" y="4476"/>
                    <a:pt x="3610" y="2007"/>
                  </a:cubicBezTo>
                  <a:cubicBezTo>
                    <a:pt x="4406" y="1215"/>
                    <a:pt x="5383" y="861"/>
                    <a:pt x="6341" y="861"/>
                  </a:cubicBezTo>
                  <a:close/>
                  <a:moveTo>
                    <a:pt x="6381" y="1"/>
                  </a:moveTo>
                  <a:cubicBezTo>
                    <a:pt x="2123" y="1"/>
                    <a:pt x="1" y="5154"/>
                    <a:pt x="3003" y="8157"/>
                  </a:cubicBezTo>
                  <a:cubicBezTo>
                    <a:pt x="3914" y="9067"/>
                    <a:pt x="5143" y="9555"/>
                    <a:pt x="6390" y="9555"/>
                  </a:cubicBezTo>
                  <a:cubicBezTo>
                    <a:pt x="7001" y="9555"/>
                    <a:pt x="7616" y="9438"/>
                    <a:pt x="8200" y="9196"/>
                  </a:cubicBezTo>
                  <a:cubicBezTo>
                    <a:pt x="9990" y="8445"/>
                    <a:pt x="11145" y="6713"/>
                    <a:pt x="11145" y="4779"/>
                  </a:cubicBezTo>
                  <a:cubicBezTo>
                    <a:pt x="11145" y="2137"/>
                    <a:pt x="9009" y="1"/>
                    <a:pt x="6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2" name="Google Shape;1352;p16"/>
          <p:cNvGrpSpPr/>
          <p:nvPr/>
        </p:nvGrpSpPr>
        <p:grpSpPr>
          <a:xfrm>
            <a:off x="1179721" y="3582975"/>
            <a:ext cx="543475" cy="542092"/>
            <a:chOff x="3519295" y="2413660"/>
            <a:chExt cx="360227" cy="359311"/>
          </a:xfrm>
        </p:grpSpPr>
        <p:sp>
          <p:nvSpPr>
            <p:cNvPr id="1353" name="Google Shape;1353;p16"/>
            <p:cNvSpPr/>
            <p:nvPr/>
          </p:nvSpPr>
          <p:spPr>
            <a:xfrm>
              <a:off x="3639693" y="2545240"/>
              <a:ext cx="225846" cy="214298"/>
            </a:xfrm>
            <a:custGeom>
              <a:avLst/>
              <a:gdLst/>
              <a:ahLst/>
              <a:cxnLst/>
              <a:rect l="l" t="t" r="r" b="b"/>
              <a:pathLst>
                <a:path w="8625" h="8184" extrusionOk="0">
                  <a:moveTo>
                    <a:pt x="2924" y="1"/>
                  </a:moveTo>
                  <a:cubicBezTo>
                    <a:pt x="2819" y="1"/>
                    <a:pt x="2714" y="41"/>
                    <a:pt x="2633" y="122"/>
                  </a:cubicBezTo>
                  <a:lnTo>
                    <a:pt x="2557" y="208"/>
                  </a:lnTo>
                  <a:cubicBezTo>
                    <a:pt x="2400" y="356"/>
                    <a:pt x="2395" y="611"/>
                    <a:pt x="2542" y="775"/>
                  </a:cubicBezTo>
                  <a:lnTo>
                    <a:pt x="2542" y="775"/>
                  </a:lnTo>
                  <a:lnTo>
                    <a:pt x="2376" y="599"/>
                  </a:lnTo>
                  <a:cubicBezTo>
                    <a:pt x="2290" y="518"/>
                    <a:pt x="2180" y="478"/>
                    <a:pt x="2070" y="478"/>
                  </a:cubicBezTo>
                  <a:cubicBezTo>
                    <a:pt x="1961" y="478"/>
                    <a:pt x="1851" y="518"/>
                    <a:pt x="1765" y="599"/>
                  </a:cubicBezTo>
                  <a:lnTo>
                    <a:pt x="1708" y="666"/>
                  </a:lnTo>
                  <a:cubicBezTo>
                    <a:pt x="1546" y="828"/>
                    <a:pt x="1546" y="1095"/>
                    <a:pt x="1708" y="1267"/>
                  </a:cubicBezTo>
                  <a:lnTo>
                    <a:pt x="1622" y="1181"/>
                  </a:lnTo>
                  <a:cubicBezTo>
                    <a:pt x="1536" y="1095"/>
                    <a:pt x="1424" y="1053"/>
                    <a:pt x="1312" y="1053"/>
                  </a:cubicBezTo>
                  <a:cubicBezTo>
                    <a:pt x="1200" y="1053"/>
                    <a:pt x="1088" y="1095"/>
                    <a:pt x="1002" y="1181"/>
                  </a:cubicBezTo>
                  <a:lnTo>
                    <a:pt x="954" y="1229"/>
                  </a:lnTo>
                  <a:cubicBezTo>
                    <a:pt x="783" y="1391"/>
                    <a:pt x="783" y="1668"/>
                    <a:pt x="954" y="1840"/>
                  </a:cubicBezTo>
                  <a:lnTo>
                    <a:pt x="840" y="1725"/>
                  </a:lnTo>
                  <a:cubicBezTo>
                    <a:pt x="754" y="1634"/>
                    <a:pt x="639" y="1589"/>
                    <a:pt x="525" y="1589"/>
                  </a:cubicBezTo>
                  <a:cubicBezTo>
                    <a:pt x="410" y="1589"/>
                    <a:pt x="296" y="1634"/>
                    <a:pt x="210" y="1725"/>
                  </a:cubicBezTo>
                  <a:lnTo>
                    <a:pt x="172" y="1754"/>
                  </a:lnTo>
                  <a:cubicBezTo>
                    <a:pt x="0" y="1925"/>
                    <a:pt x="0" y="2212"/>
                    <a:pt x="172" y="2383"/>
                  </a:cubicBezTo>
                  <a:lnTo>
                    <a:pt x="3511" y="5722"/>
                  </a:lnTo>
                  <a:lnTo>
                    <a:pt x="2299" y="6218"/>
                  </a:lnTo>
                  <a:cubicBezTo>
                    <a:pt x="2042" y="6362"/>
                    <a:pt x="1908" y="6676"/>
                    <a:pt x="1994" y="6963"/>
                  </a:cubicBezTo>
                  <a:cubicBezTo>
                    <a:pt x="1994" y="6963"/>
                    <a:pt x="2159" y="7222"/>
                    <a:pt x="2265" y="7222"/>
                  </a:cubicBezTo>
                  <a:cubicBezTo>
                    <a:pt x="2270" y="7222"/>
                    <a:pt x="2275" y="7221"/>
                    <a:pt x="2280" y="7220"/>
                  </a:cubicBezTo>
                  <a:cubicBezTo>
                    <a:pt x="2757" y="7058"/>
                    <a:pt x="3931" y="6982"/>
                    <a:pt x="4637" y="6943"/>
                  </a:cubicBezTo>
                  <a:cubicBezTo>
                    <a:pt x="4660" y="6942"/>
                    <a:pt x="4683" y="6942"/>
                    <a:pt x="4706" y="6942"/>
                  </a:cubicBezTo>
                  <a:cubicBezTo>
                    <a:pt x="5026" y="6942"/>
                    <a:pt x="5341" y="7065"/>
                    <a:pt x="5581" y="7296"/>
                  </a:cubicBezTo>
                  <a:lnTo>
                    <a:pt x="6459" y="8184"/>
                  </a:lnTo>
                  <a:lnTo>
                    <a:pt x="8624" y="6009"/>
                  </a:lnTo>
                  <a:lnTo>
                    <a:pt x="7546" y="4931"/>
                  </a:lnTo>
                  <a:cubicBezTo>
                    <a:pt x="7460" y="4854"/>
                    <a:pt x="7422" y="4749"/>
                    <a:pt x="7413" y="4644"/>
                  </a:cubicBezTo>
                  <a:cubicBezTo>
                    <a:pt x="7394" y="4415"/>
                    <a:pt x="7298" y="4205"/>
                    <a:pt x="7136" y="4043"/>
                  </a:cubicBezTo>
                  <a:lnTo>
                    <a:pt x="3215" y="122"/>
                  </a:lnTo>
                  <a:cubicBezTo>
                    <a:pt x="3134" y="41"/>
                    <a:pt x="3029" y="1"/>
                    <a:pt x="2924" y="1"/>
                  </a:cubicBezTo>
                  <a:close/>
                </a:path>
              </a:pathLst>
            </a:custGeom>
            <a:solidFill>
              <a:srgbClr val="FF9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3639693" y="2545162"/>
              <a:ext cx="118932" cy="125452"/>
            </a:xfrm>
            <a:custGeom>
              <a:avLst/>
              <a:gdLst/>
              <a:ahLst/>
              <a:cxnLst/>
              <a:rect l="l" t="t" r="r" b="b"/>
              <a:pathLst>
                <a:path w="4542" h="4791" extrusionOk="0">
                  <a:moveTo>
                    <a:pt x="2919" y="0"/>
                  </a:moveTo>
                  <a:cubicBezTo>
                    <a:pt x="2814" y="0"/>
                    <a:pt x="2712" y="47"/>
                    <a:pt x="2633" y="125"/>
                  </a:cubicBezTo>
                  <a:lnTo>
                    <a:pt x="2557" y="202"/>
                  </a:lnTo>
                  <a:cubicBezTo>
                    <a:pt x="2395" y="364"/>
                    <a:pt x="2395" y="621"/>
                    <a:pt x="2557" y="784"/>
                  </a:cubicBezTo>
                  <a:lnTo>
                    <a:pt x="2376" y="602"/>
                  </a:lnTo>
                  <a:cubicBezTo>
                    <a:pt x="2290" y="517"/>
                    <a:pt x="2180" y="474"/>
                    <a:pt x="2070" y="474"/>
                  </a:cubicBezTo>
                  <a:cubicBezTo>
                    <a:pt x="1961" y="474"/>
                    <a:pt x="1851" y="517"/>
                    <a:pt x="1765" y="602"/>
                  </a:cubicBezTo>
                  <a:lnTo>
                    <a:pt x="1708" y="660"/>
                  </a:lnTo>
                  <a:cubicBezTo>
                    <a:pt x="1546" y="831"/>
                    <a:pt x="1546" y="1098"/>
                    <a:pt x="1708" y="1261"/>
                  </a:cubicBezTo>
                  <a:lnTo>
                    <a:pt x="1622" y="1175"/>
                  </a:lnTo>
                  <a:cubicBezTo>
                    <a:pt x="1536" y="1089"/>
                    <a:pt x="1424" y="1046"/>
                    <a:pt x="1312" y="1046"/>
                  </a:cubicBezTo>
                  <a:cubicBezTo>
                    <a:pt x="1200" y="1046"/>
                    <a:pt x="1088" y="1089"/>
                    <a:pt x="1002" y="1175"/>
                  </a:cubicBezTo>
                  <a:lnTo>
                    <a:pt x="954" y="1223"/>
                  </a:lnTo>
                  <a:cubicBezTo>
                    <a:pt x="791" y="1386"/>
                    <a:pt x="783" y="1644"/>
                    <a:pt x="930" y="1816"/>
                  </a:cubicBezTo>
                  <a:lnTo>
                    <a:pt x="930" y="1816"/>
                  </a:lnTo>
                  <a:lnTo>
                    <a:pt x="840" y="1719"/>
                  </a:lnTo>
                  <a:cubicBezTo>
                    <a:pt x="754" y="1633"/>
                    <a:pt x="639" y="1590"/>
                    <a:pt x="525" y="1590"/>
                  </a:cubicBezTo>
                  <a:cubicBezTo>
                    <a:pt x="410" y="1590"/>
                    <a:pt x="296" y="1633"/>
                    <a:pt x="210" y="1719"/>
                  </a:cubicBezTo>
                  <a:lnTo>
                    <a:pt x="172" y="1757"/>
                  </a:lnTo>
                  <a:cubicBezTo>
                    <a:pt x="0" y="1928"/>
                    <a:pt x="0" y="2205"/>
                    <a:pt x="172" y="2386"/>
                  </a:cubicBezTo>
                  <a:lnTo>
                    <a:pt x="2586" y="4790"/>
                  </a:lnTo>
                  <a:lnTo>
                    <a:pt x="4303" y="3064"/>
                  </a:lnTo>
                  <a:cubicBezTo>
                    <a:pt x="4455" y="2911"/>
                    <a:pt x="4541" y="2701"/>
                    <a:pt x="4541" y="2482"/>
                  </a:cubicBezTo>
                  <a:cubicBezTo>
                    <a:pt x="4541" y="2262"/>
                    <a:pt x="4455" y="2052"/>
                    <a:pt x="4303" y="1900"/>
                  </a:cubicBezTo>
                  <a:lnTo>
                    <a:pt x="4217" y="1814"/>
                  </a:lnTo>
                  <a:cubicBezTo>
                    <a:pt x="4169" y="1766"/>
                    <a:pt x="4122" y="1728"/>
                    <a:pt x="4064" y="1690"/>
                  </a:cubicBezTo>
                  <a:cubicBezTo>
                    <a:pt x="4083" y="1451"/>
                    <a:pt x="4007" y="1223"/>
                    <a:pt x="3835" y="1041"/>
                  </a:cubicBezTo>
                  <a:lnTo>
                    <a:pt x="3826" y="1032"/>
                  </a:lnTo>
                  <a:lnTo>
                    <a:pt x="3759" y="965"/>
                  </a:lnTo>
                  <a:cubicBezTo>
                    <a:pt x="3683" y="889"/>
                    <a:pt x="3597" y="831"/>
                    <a:pt x="3492" y="784"/>
                  </a:cubicBezTo>
                  <a:cubicBezTo>
                    <a:pt x="3473" y="602"/>
                    <a:pt x="3396" y="431"/>
                    <a:pt x="3272" y="297"/>
                  </a:cubicBezTo>
                  <a:lnTo>
                    <a:pt x="3244" y="259"/>
                  </a:lnTo>
                  <a:lnTo>
                    <a:pt x="3196" y="211"/>
                  </a:lnTo>
                  <a:cubicBezTo>
                    <a:pt x="3129" y="145"/>
                    <a:pt x="3044" y="87"/>
                    <a:pt x="2948" y="40"/>
                  </a:cubicBezTo>
                  <a:lnTo>
                    <a:pt x="2948" y="1"/>
                  </a:lnTo>
                  <a:cubicBezTo>
                    <a:pt x="2938" y="1"/>
                    <a:pt x="2929" y="0"/>
                    <a:pt x="2919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3703637" y="2545004"/>
              <a:ext cx="161902" cy="168082"/>
            </a:xfrm>
            <a:custGeom>
              <a:avLst/>
              <a:gdLst/>
              <a:ahLst/>
              <a:cxnLst/>
              <a:rect l="l" t="t" r="r" b="b"/>
              <a:pathLst>
                <a:path w="6183" h="6419" extrusionOk="0">
                  <a:moveTo>
                    <a:pt x="482" y="0"/>
                  </a:moveTo>
                  <a:cubicBezTo>
                    <a:pt x="377" y="0"/>
                    <a:pt x="272" y="41"/>
                    <a:pt x="191" y="122"/>
                  </a:cubicBezTo>
                  <a:lnTo>
                    <a:pt x="105" y="208"/>
                  </a:lnTo>
                  <a:cubicBezTo>
                    <a:pt x="58" y="255"/>
                    <a:pt x="20" y="332"/>
                    <a:pt x="0" y="408"/>
                  </a:cubicBezTo>
                  <a:cubicBezTo>
                    <a:pt x="32" y="399"/>
                    <a:pt x="64" y="395"/>
                    <a:pt x="95" y="395"/>
                  </a:cubicBezTo>
                  <a:cubicBezTo>
                    <a:pt x="199" y="395"/>
                    <a:pt x="302" y="440"/>
                    <a:pt x="382" y="513"/>
                  </a:cubicBezTo>
                  <a:lnTo>
                    <a:pt x="4293" y="4434"/>
                  </a:lnTo>
                  <a:cubicBezTo>
                    <a:pt x="4456" y="4596"/>
                    <a:pt x="4551" y="4806"/>
                    <a:pt x="4570" y="5035"/>
                  </a:cubicBezTo>
                  <a:cubicBezTo>
                    <a:pt x="4580" y="5149"/>
                    <a:pt x="4627" y="5245"/>
                    <a:pt x="4704" y="5331"/>
                  </a:cubicBezTo>
                  <a:lnTo>
                    <a:pt x="5791" y="6418"/>
                  </a:lnTo>
                  <a:lnTo>
                    <a:pt x="6182" y="6018"/>
                  </a:lnTo>
                  <a:lnTo>
                    <a:pt x="5095" y="4930"/>
                  </a:lnTo>
                  <a:cubicBezTo>
                    <a:pt x="5018" y="4854"/>
                    <a:pt x="4971" y="4749"/>
                    <a:pt x="4961" y="4644"/>
                  </a:cubicBezTo>
                  <a:cubicBezTo>
                    <a:pt x="4952" y="4415"/>
                    <a:pt x="4856" y="4205"/>
                    <a:pt x="4694" y="4043"/>
                  </a:cubicBezTo>
                  <a:lnTo>
                    <a:pt x="773" y="122"/>
                  </a:lnTo>
                  <a:cubicBezTo>
                    <a:pt x="692" y="41"/>
                    <a:pt x="587" y="0"/>
                    <a:pt x="482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782087" y="2676087"/>
              <a:ext cx="83452" cy="83452"/>
            </a:xfrm>
            <a:custGeom>
              <a:avLst/>
              <a:gdLst/>
              <a:ahLst/>
              <a:cxnLst/>
              <a:rect l="l" t="t" r="r" b="b"/>
              <a:pathLst>
                <a:path w="3187" h="3187" extrusionOk="0">
                  <a:moveTo>
                    <a:pt x="2175" y="0"/>
                  </a:moveTo>
                  <a:lnTo>
                    <a:pt x="0" y="2175"/>
                  </a:lnTo>
                  <a:cubicBezTo>
                    <a:pt x="48" y="2214"/>
                    <a:pt x="95" y="2261"/>
                    <a:pt x="143" y="2299"/>
                  </a:cubicBezTo>
                  <a:lnTo>
                    <a:pt x="1021" y="3187"/>
                  </a:lnTo>
                  <a:lnTo>
                    <a:pt x="3186" y="1021"/>
                  </a:lnTo>
                  <a:lnTo>
                    <a:pt x="2175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3792561" y="2687137"/>
              <a:ext cx="86960" cy="85834"/>
            </a:xfrm>
            <a:custGeom>
              <a:avLst/>
              <a:gdLst/>
              <a:ahLst/>
              <a:cxnLst/>
              <a:rect l="l" t="t" r="r" b="b"/>
              <a:pathLst>
                <a:path w="3321" h="3278" extrusionOk="0">
                  <a:moveTo>
                    <a:pt x="2429" y="0"/>
                  </a:moveTo>
                  <a:cubicBezTo>
                    <a:pt x="2371" y="0"/>
                    <a:pt x="2314" y="22"/>
                    <a:pt x="2271" y="65"/>
                  </a:cubicBezTo>
                  <a:lnTo>
                    <a:pt x="96" y="2240"/>
                  </a:lnTo>
                  <a:cubicBezTo>
                    <a:pt x="1" y="2326"/>
                    <a:pt x="1" y="2478"/>
                    <a:pt x="96" y="2564"/>
                  </a:cubicBezTo>
                  <a:lnTo>
                    <a:pt x="735" y="3213"/>
                  </a:lnTo>
                  <a:cubicBezTo>
                    <a:pt x="783" y="3256"/>
                    <a:pt x="840" y="3277"/>
                    <a:pt x="897" y="3277"/>
                  </a:cubicBezTo>
                  <a:cubicBezTo>
                    <a:pt x="955" y="3277"/>
                    <a:pt x="1012" y="3256"/>
                    <a:pt x="1060" y="3213"/>
                  </a:cubicBezTo>
                  <a:lnTo>
                    <a:pt x="3235" y="1019"/>
                  </a:lnTo>
                  <a:cubicBezTo>
                    <a:pt x="3321" y="933"/>
                    <a:pt x="3321" y="790"/>
                    <a:pt x="3235" y="704"/>
                  </a:cubicBezTo>
                  <a:lnTo>
                    <a:pt x="2586" y="65"/>
                  </a:lnTo>
                  <a:cubicBezTo>
                    <a:pt x="2543" y="22"/>
                    <a:pt x="2486" y="0"/>
                    <a:pt x="2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3842522" y="2687189"/>
              <a:ext cx="36999" cy="36135"/>
            </a:xfrm>
            <a:custGeom>
              <a:avLst/>
              <a:gdLst/>
              <a:ahLst/>
              <a:cxnLst/>
              <a:rect l="l" t="t" r="r" b="b"/>
              <a:pathLst>
                <a:path w="1413" h="1380" extrusionOk="0">
                  <a:moveTo>
                    <a:pt x="517" y="1"/>
                  </a:moveTo>
                  <a:cubicBezTo>
                    <a:pt x="461" y="1"/>
                    <a:pt x="406" y="25"/>
                    <a:pt x="363" y="72"/>
                  </a:cubicBezTo>
                  <a:lnTo>
                    <a:pt x="1" y="425"/>
                  </a:lnTo>
                  <a:lnTo>
                    <a:pt x="974" y="1379"/>
                  </a:lnTo>
                  <a:lnTo>
                    <a:pt x="1327" y="1017"/>
                  </a:lnTo>
                  <a:cubicBezTo>
                    <a:pt x="1413" y="931"/>
                    <a:pt x="1413" y="788"/>
                    <a:pt x="1327" y="702"/>
                  </a:cubicBezTo>
                  <a:lnTo>
                    <a:pt x="678" y="72"/>
                  </a:lnTo>
                  <a:cubicBezTo>
                    <a:pt x="630" y="25"/>
                    <a:pt x="573" y="1"/>
                    <a:pt x="517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3656609" y="2587529"/>
              <a:ext cx="80990" cy="77089"/>
            </a:xfrm>
            <a:custGeom>
              <a:avLst/>
              <a:gdLst/>
              <a:ahLst/>
              <a:cxnLst/>
              <a:rect l="l" t="t" r="r" b="b"/>
              <a:pathLst>
                <a:path w="3093" h="2944" extrusionOk="0">
                  <a:moveTo>
                    <a:pt x="311" y="1"/>
                  </a:moveTo>
                  <a:cubicBezTo>
                    <a:pt x="148" y="1"/>
                    <a:pt x="1" y="211"/>
                    <a:pt x="156" y="358"/>
                  </a:cubicBezTo>
                  <a:lnTo>
                    <a:pt x="2674" y="2877"/>
                  </a:lnTo>
                  <a:cubicBezTo>
                    <a:pt x="2711" y="2914"/>
                    <a:pt x="2767" y="2942"/>
                    <a:pt x="2822" y="2943"/>
                  </a:cubicBezTo>
                  <a:lnTo>
                    <a:pt x="2822" y="2943"/>
                  </a:lnTo>
                  <a:cubicBezTo>
                    <a:pt x="3010" y="2939"/>
                    <a:pt x="3093" y="2713"/>
                    <a:pt x="2970" y="2581"/>
                  </a:cubicBezTo>
                  <a:lnTo>
                    <a:pt x="451" y="62"/>
                  </a:lnTo>
                  <a:cubicBezTo>
                    <a:pt x="408" y="19"/>
                    <a:pt x="359" y="1"/>
                    <a:pt x="311" y="1"/>
                  </a:cubicBezTo>
                  <a:close/>
                  <a:moveTo>
                    <a:pt x="2822" y="2943"/>
                  </a:moveTo>
                  <a:cubicBezTo>
                    <a:pt x="2821" y="2943"/>
                    <a:pt x="2819" y="2943"/>
                    <a:pt x="2817" y="2943"/>
                  </a:cubicBezTo>
                  <a:lnTo>
                    <a:pt x="2827" y="2943"/>
                  </a:lnTo>
                  <a:cubicBezTo>
                    <a:pt x="2825" y="2943"/>
                    <a:pt x="2824" y="2943"/>
                    <a:pt x="2822" y="2943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3676379" y="2572446"/>
              <a:ext cx="84997" cy="80938"/>
            </a:xfrm>
            <a:custGeom>
              <a:avLst/>
              <a:gdLst/>
              <a:ahLst/>
              <a:cxnLst/>
              <a:rect l="l" t="t" r="r" b="b"/>
              <a:pathLst>
                <a:path w="3246" h="3091" extrusionOk="0">
                  <a:moveTo>
                    <a:pt x="307" y="0"/>
                  </a:moveTo>
                  <a:cubicBezTo>
                    <a:pt x="145" y="0"/>
                    <a:pt x="0" y="215"/>
                    <a:pt x="154" y="362"/>
                  </a:cubicBezTo>
                  <a:lnTo>
                    <a:pt x="2816" y="3023"/>
                  </a:lnTo>
                  <a:cubicBezTo>
                    <a:pt x="2854" y="3062"/>
                    <a:pt x="2911" y="3090"/>
                    <a:pt x="2969" y="3090"/>
                  </a:cubicBezTo>
                  <a:cubicBezTo>
                    <a:pt x="3150" y="3081"/>
                    <a:pt x="3245" y="2861"/>
                    <a:pt x="3112" y="2728"/>
                  </a:cubicBezTo>
                  <a:lnTo>
                    <a:pt x="450" y="66"/>
                  </a:lnTo>
                  <a:cubicBezTo>
                    <a:pt x="406" y="20"/>
                    <a:pt x="356" y="0"/>
                    <a:pt x="307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3698636" y="2559930"/>
              <a:ext cx="73973" cy="69966"/>
            </a:xfrm>
            <a:custGeom>
              <a:avLst/>
              <a:gdLst/>
              <a:ahLst/>
              <a:cxnLst/>
              <a:rect l="l" t="t" r="r" b="b"/>
              <a:pathLst>
                <a:path w="2825" h="2672" extrusionOk="0">
                  <a:moveTo>
                    <a:pt x="300" y="0"/>
                  </a:moveTo>
                  <a:cubicBezTo>
                    <a:pt x="137" y="0"/>
                    <a:pt x="0" y="209"/>
                    <a:pt x="153" y="363"/>
                  </a:cubicBezTo>
                  <a:lnTo>
                    <a:pt x="2395" y="2605"/>
                  </a:lnTo>
                  <a:cubicBezTo>
                    <a:pt x="2433" y="2643"/>
                    <a:pt x="2491" y="2671"/>
                    <a:pt x="2548" y="2671"/>
                  </a:cubicBezTo>
                  <a:cubicBezTo>
                    <a:pt x="2729" y="2671"/>
                    <a:pt x="2825" y="2442"/>
                    <a:pt x="2691" y="2309"/>
                  </a:cubicBezTo>
                  <a:lnTo>
                    <a:pt x="449" y="67"/>
                  </a:lnTo>
                  <a:cubicBezTo>
                    <a:pt x="402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3533278" y="2427041"/>
              <a:ext cx="226081" cy="214272"/>
            </a:xfrm>
            <a:custGeom>
              <a:avLst/>
              <a:gdLst/>
              <a:ahLst/>
              <a:cxnLst/>
              <a:rect l="l" t="t" r="r" b="b"/>
              <a:pathLst>
                <a:path w="8634" h="8183" extrusionOk="0">
                  <a:moveTo>
                    <a:pt x="2166" y="0"/>
                  </a:moveTo>
                  <a:lnTo>
                    <a:pt x="0" y="2175"/>
                  </a:lnTo>
                  <a:lnTo>
                    <a:pt x="1088" y="3253"/>
                  </a:lnTo>
                  <a:cubicBezTo>
                    <a:pt x="1164" y="3339"/>
                    <a:pt x="1212" y="3434"/>
                    <a:pt x="1221" y="3549"/>
                  </a:cubicBezTo>
                  <a:cubicBezTo>
                    <a:pt x="1240" y="3778"/>
                    <a:pt x="1336" y="3988"/>
                    <a:pt x="1498" y="4150"/>
                  </a:cubicBezTo>
                  <a:lnTo>
                    <a:pt x="3396" y="6048"/>
                  </a:lnTo>
                  <a:lnTo>
                    <a:pt x="5409" y="8061"/>
                  </a:lnTo>
                  <a:cubicBezTo>
                    <a:pt x="5490" y="8142"/>
                    <a:pt x="5595" y="8183"/>
                    <a:pt x="5700" y="8183"/>
                  </a:cubicBezTo>
                  <a:cubicBezTo>
                    <a:pt x="5805" y="8183"/>
                    <a:pt x="5910" y="8142"/>
                    <a:pt x="5991" y="8061"/>
                  </a:cubicBezTo>
                  <a:lnTo>
                    <a:pt x="6077" y="7985"/>
                  </a:lnTo>
                  <a:cubicBezTo>
                    <a:pt x="6234" y="7828"/>
                    <a:pt x="6239" y="7574"/>
                    <a:pt x="6094" y="7419"/>
                  </a:cubicBezTo>
                  <a:lnTo>
                    <a:pt x="6094" y="7419"/>
                  </a:lnTo>
                  <a:lnTo>
                    <a:pt x="6258" y="7584"/>
                  </a:lnTo>
                  <a:cubicBezTo>
                    <a:pt x="6340" y="7665"/>
                    <a:pt x="6449" y="7706"/>
                    <a:pt x="6559" y="7706"/>
                  </a:cubicBezTo>
                  <a:cubicBezTo>
                    <a:pt x="6669" y="7706"/>
                    <a:pt x="6778" y="7665"/>
                    <a:pt x="6859" y="7584"/>
                  </a:cubicBezTo>
                  <a:lnTo>
                    <a:pt x="6917" y="7527"/>
                  </a:lnTo>
                  <a:cubicBezTo>
                    <a:pt x="7088" y="7355"/>
                    <a:pt x="7088" y="7088"/>
                    <a:pt x="6917" y="6917"/>
                  </a:cubicBezTo>
                  <a:lnTo>
                    <a:pt x="6917" y="6917"/>
                  </a:lnTo>
                  <a:lnTo>
                    <a:pt x="7012" y="7012"/>
                  </a:lnTo>
                  <a:cubicBezTo>
                    <a:pt x="7098" y="7093"/>
                    <a:pt x="7208" y="7133"/>
                    <a:pt x="7317" y="7133"/>
                  </a:cubicBezTo>
                  <a:cubicBezTo>
                    <a:pt x="7427" y="7133"/>
                    <a:pt x="7537" y="7093"/>
                    <a:pt x="7623" y="7012"/>
                  </a:cubicBezTo>
                  <a:lnTo>
                    <a:pt x="7670" y="6964"/>
                  </a:lnTo>
                  <a:cubicBezTo>
                    <a:pt x="7842" y="6792"/>
                    <a:pt x="7842" y="6516"/>
                    <a:pt x="7670" y="6344"/>
                  </a:cubicBezTo>
                  <a:lnTo>
                    <a:pt x="7670" y="6344"/>
                  </a:lnTo>
                  <a:lnTo>
                    <a:pt x="7794" y="6468"/>
                  </a:lnTo>
                  <a:cubicBezTo>
                    <a:pt x="7880" y="6554"/>
                    <a:pt x="7995" y="6597"/>
                    <a:pt x="8109" y="6597"/>
                  </a:cubicBezTo>
                  <a:cubicBezTo>
                    <a:pt x="8224" y="6597"/>
                    <a:pt x="8338" y="6554"/>
                    <a:pt x="8424" y="6468"/>
                  </a:cubicBezTo>
                  <a:lnTo>
                    <a:pt x="8453" y="6430"/>
                  </a:lnTo>
                  <a:cubicBezTo>
                    <a:pt x="8634" y="6258"/>
                    <a:pt x="8624" y="5972"/>
                    <a:pt x="8453" y="5800"/>
                  </a:cubicBezTo>
                  <a:lnTo>
                    <a:pt x="6974" y="4312"/>
                  </a:lnTo>
                  <a:lnTo>
                    <a:pt x="6382" y="3730"/>
                  </a:lnTo>
                  <a:lnTo>
                    <a:pt x="5114" y="2461"/>
                  </a:lnTo>
                  <a:lnTo>
                    <a:pt x="6325" y="1965"/>
                  </a:lnTo>
                  <a:cubicBezTo>
                    <a:pt x="6592" y="1822"/>
                    <a:pt x="6716" y="1507"/>
                    <a:pt x="6631" y="1212"/>
                  </a:cubicBezTo>
                  <a:cubicBezTo>
                    <a:pt x="6631" y="1212"/>
                    <a:pt x="6475" y="961"/>
                    <a:pt x="6370" y="961"/>
                  </a:cubicBezTo>
                  <a:cubicBezTo>
                    <a:pt x="6364" y="961"/>
                    <a:pt x="6359" y="962"/>
                    <a:pt x="6354" y="964"/>
                  </a:cubicBezTo>
                  <a:cubicBezTo>
                    <a:pt x="5867" y="1126"/>
                    <a:pt x="4694" y="1202"/>
                    <a:pt x="3997" y="1240"/>
                  </a:cubicBezTo>
                  <a:cubicBezTo>
                    <a:pt x="3974" y="1241"/>
                    <a:pt x="3950" y="1242"/>
                    <a:pt x="3927" y="1242"/>
                  </a:cubicBezTo>
                  <a:cubicBezTo>
                    <a:pt x="3599" y="1242"/>
                    <a:pt x="3284" y="1119"/>
                    <a:pt x="3053" y="887"/>
                  </a:cubicBezTo>
                  <a:lnTo>
                    <a:pt x="2166" y="0"/>
                  </a:ln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3622202" y="2523454"/>
              <a:ext cx="131684" cy="117859"/>
            </a:xfrm>
            <a:custGeom>
              <a:avLst/>
              <a:gdLst/>
              <a:ahLst/>
              <a:cxnLst/>
              <a:rect l="l" t="t" r="r" b="b"/>
              <a:pathLst>
                <a:path w="5029" h="4501" extrusionOk="0">
                  <a:moveTo>
                    <a:pt x="2716" y="0"/>
                  </a:moveTo>
                  <a:cubicBezTo>
                    <a:pt x="2495" y="0"/>
                    <a:pt x="2276" y="86"/>
                    <a:pt x="2109" y="258"/>
                  </a:cubicBezTo>
                  <a:lnTo>
                    <a:pt x="0" y="2366"/>
                  </a:lnTo>
                  <a:lnTo>
                    <a:pt x="2013" y="4379"/>
                  </a:lnTo>
                  <a:cubicBezTo>
                    <a:pt x="2094" y="4460"/>
                    <a:pt x="2199" y="4501"/>
                    <a:pt x="2304" y="4501"/>
                  </a:cubicBezTo>
                  <a:cubicBezTo>
                    <a:pt x="2409" y="4501"/>
                    <a:pt x="2514" y="4460"/>
                    <a:pt x="2595" y="4379"/>
                  </a:cubicBezTo>
                  <a:lnTo>
                    <a:pt x="2681" y="4293"/>
                  </a:lnTo>
                  <a:cubicBezTo>
                    <a:pt x="2834" y="4141"/>
                    <a:pt x="2834" y="3874"/>
                    <a:pt x="2681" y="3721"/>
                  </a:cubicBezTo>
                  <a:lnTo>
                    <a:pt x="2681" y="3721"/>
                  </a:lnTo>
                  <a:lnTo>
                    <a:pt x="2862" y="3902"/>
                  </a:lnTo>
                  <a:cubicBezTo>
                    <a:pt x="2944" y="3983"/>
                    <a:pt x="3053" y="4024"/>
                    <a:pt x="3163" y="4024"/>
                  </a:cubicBezTo>
                  <a:cubicBezTo>
                    <a:pt x="3273" y="4024"/>
                    <a:pt x="3382" y="3983"/>
                    <a:pt x="3463" y="3902"/>
                  </a:cubicBezTo>
                  <a:lnTo>
                    <a:pt x="3521" y="3845"/>
                  </a:lnTo>
                  <a:cubicBezTo>
                    <a:pt x="3692" y="3673"/>
                    <a:pt x="3692" y="3406"/>
                    <a:pt x="3521" y="3235"/>
                  </a:cubicBezTo>
                  <a:lnTo>
                    <a:pt x="3521" y="3235"/>
                  </a:lnTo>
                  <a:lnTo>
                    <a:pt x="3616" y="3330"/>
                  </a:lnTo>
                  <a:cubicBezTo>
                    <a:pt x="3697" y="3411"/>
                    <a:pt x="3807" y="3451"/>
                    <a:pt x="3918" y="3451"/>
                  </a:cubicBezTo>
                  <a:cubicBezTo>
                    <a:pt x="4029" y="3451"/>
                    <a:pt x="4141" y="3411"/>
                    <a:pt x="4227" y="3330"/>
                  </a:cubicBezTo>
                  <a:lnTo>
                    <a:pt x="4274" y="3282"/>
                  </a:lnTo>
                  <a:cubicBezTo>
                    <a:pt x="4446" y="3110"/>
                    <a:pt x="4446" y="2834"/>
                    <a:pt x="4274" y="2662"/>
                  </a:cubicBezTo>
                  <a:lnTo>
                    <a:pt x="4274" y="2662"/>
                  </a:lnTo>
                  <a:lnTo>
                    <a:pt x="4398" y="2786"/>
                  </a:lnTo>
                  <a:cubicBezTo>
                    <a:pt x="4484" y="2872"/>
                    <a:pt x="4596" y="2915"/>
                    <a:pt x="4710" y="2915"/>
                  </a:cubicBezTo>
                  <a:cubicBezTo>
                    <a:pt x="4823" y="2915"/>
                    <a:pt x="4937" y="2872"/>
                    <a:pt x="5028" y="2786"/>
                  </a:cubicBezTo>
                  <a:cubicBezTo>
                    <a:pt x="5009" y="2757"/>
                    <a:pt x="4990" y="2738"/>
                    <a:pt x="4961" y="2710"/>
                  </a:cubicBezTo>
                  <a:lnTo>
                    <a:pt x="4885" y="2633"/>
                  </a:lnTo>
                  <a:cubicBezTo>
                    <a:pt x="4837" y="2586"/>
                    <a:pt x="4790" y="2548"/>
                    <a:pt x="4732" y="2509"/>
                  </a:cubicBezTo>
                  <a:cubicBezTo>
                    <a:pt x="4751" y="2271"/>
                    <a:pt x="4665" y="2032"/>
                    <a:pt x="4503" y="1861"/>
                  </a:cubicBezTo>
                  <a:lnTo>
                    <a:pt x="4484" y="1842"/>
                  </a:lnTo>
                  <a:lnTo>
                    <a:pt x="4427" y="1784"/>
                  </a:lnTo>
                  <a:cubicBezTo>
                    <a:pt x="4351" y="1708"/>
                    <a:pt x="4255" y="1641"/>
                    <a:pt x="4160" y="1603"/>
                  </a:cubicBezTo>
                  <a:cubicBezTo>
                    <a:pt x="4141" y="1422"/>
                    <a:pt x="4064" y="1241"/>
                    <a:pt x="3940" y="1107"/>
                  </a:cubicBezTo>
                  <a:lnTo>
                    <a:pt x="3912" y="1078"/>
                  </a:lnTo>
                  <a:lnTo>
                    <a:pt x="3864" y="1031"/>
                  </a:lnTo>
                  <a:cubicBezTo>
                    <a:pt x="3788" y="954"/>
                    <a:pt x="3702" y="897"/>
                    <a:pt x="3616" y="859"/>
                  </a:cubicBezTo>
                  <a:cubicBezTo>
                    <a:pt x="3607" y="659"/>
                    <a:pt x="3530" y="477"/>
                    <a:pt x="3406" y="334"/>
                  </a:cubicBezTo>
                  <a:cubicBezTo>
                    <a:pt x="3387" y="315"/>
                    <a:pt x="3368" y="296"/>
                    <a:pt x="3359" y="287"/>
                  </a:cubicBezTo>
                  <a:lnTo>
                    <a:pt x="3330" y="258"/>
                  </a:lnTo>
                  <a:cubicBezTo>
                    <a:pt x="3158" y="86"/>
                    <a:pt x="2936" y="0"/>
                    <a:pt x="2716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3533278" y="2473493"/>
              <a:ext cx="161902" cy="168082"/>
            </a:xfrm>
            <a:custGeom>
              <a:avLst/>
              <a:gdLst/>
              <a:ahLst/>
              <a:cxnLst/>
              <a:rect l="l" t="t" r="r" b="b"/>
              <a:pathLst>
                <a:path w="6183" h="6419" extrusionOk="0">
                  <a:moveTo>
                    <a:pt x="391" y="0"/>
                  </a:moveTo>
                  <a:lnTo>
                    <a:pt x="0" y="392"/>
                  </a:lnTo>
                  <a:lnTo>
                    <a:pt x="1088" y="1479"/>
                  </a:lnTo>
                  <a:cubicBezTo>
                    <a:pt x="1164" y="1565"/>
                    <a:pt x="1212" y="1660"/>
                    <a:pt x="1221" y="1775"/>
                  </a:cubicBezTo>
                  <a:cubicBezTo>
                    <a:pt x="1240" y="2004"/>
                    <a:pt x="1336" y="2214"/>
                    <a:pt x="1498" y="2376"/>
                  </a:cubicBezTo>
                  <a:lnTo>
                    <a:pt x="5409" y="6297"/>
                  </a:lnTo>
                  <a:cubicBezTo>
                    <a:pt x="5490" y="6378"/>
                    <a:pt x="5595" y="6418"/>
                    <a:pt x="5700" y="6418"/>
                  </a:cubicBezTo>
                  <a:cubicBezTo>
                    <a:pt x="5805" y="6418"/>
                    <a:pt x="5910" y="6378"/>
                    <a:pt x="5991" y="6297"/>
                  </a:cubicBezTo>
                  <a:lnTo>
                    <a:pt x="6077" y="6211"/>
                  </a:lnTo>
                  <a:cubicBezTo>
                    <a:pt x="6125" y="6154"/>
                    <a:pt x="6163" y="6087"/>
                    <a:pt x="6182" y="6011"/>
                  </a:cubicBezTo>
                  <a:lnTo>
                    <a:pt x="6182" y="6011"/>
                  </a:lnTo>
                  <a:cubicBezTo>
                    <a:pt x="6153" y="6017"/>
                    <a:pt x="6124" y="6020"/>
                    <a:pt x="6094" y="6020"/>
                  </a:cubicBezTo>
                  <a:cubicBezTo>
                    <a:pt x="5989" y="6020"/>
                    <a:pt x="5885" y="5980"/>
                    <a:pt x="5810" y="5906"/>
                  </a:cubicBezTo>
                  <a:lnTo>
                    <a:pt x="1889" y="1985"/>
                  </a:lnTo>
                  <a:cubicBezTo>
                    <a:pt x="1727" y="1823"/>
                    <a:pt x="1632" y="1603"/>
                    <a:pt x="1612" y="1384"/>
                  </a:cubicBezTo>
                  <a:cubicBezTo>
                    <a:pt x="1603" y="1269"/>
                    <a:pt x="1555" y="1164"/>
                    <a:pt x="1479" y="1088"/>
                  </a:cubicBezTo>
                  <a:lnTo>
                    <a:pt x="391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3533278" y="2427041"/>
              <a:ext cx="83713" cy="83452"/>
            </a:xfrm>
            <a:custGeom>
              <a:avLst/>
              <a:gdLst/>
              <a:ahLst/>
              <a:cxnLst/>
              <a:rect l="l" t="t" r="r" b="b"/>
              <a:pathLst>
                <a:path w="3197" h="3187" extrusionOk="0">
                  <a:moveTo>
                    <a:pt x="2166" y="0"/>
                  </a:moveTo>
                  <a:lnTo>
                    <a:pt x="0" y="2175"/>
                  </a:lnTo>
                  <a:lnTo>
                    <a:pt x="1011" y="3186"/>
                  </a:lnTo>
                  <a:lnTo>
                    <a:pt x="3196" y="1011"/>
                  </a:lnTo>
                  <a:cubicBezTo>
                    <a:pt x="3139" y="973"/>
                    <a:pt x="3091" y="925"/>
                    <a:pt x="3053" y="887"/>
                  </a:cubicBezTo>
                  <a:lnTo>
                    <a:pt x="2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519295" y="2413660"/>
              <a:ext cx="86934" cy="85782"/>
            </a:xfrm>
            <a:custGeom>
              <a:avLst/>
              <a:gdLst/>
              <a:ahLst/>
              <a:cxnLst/>
              <a:rect l="l" t="t" r="r" b="b"/>
              <a:pathLst>
                <a:path w="3320" h="3276" extrusionOk="0">
                  <a:moveTo>
                    <a:pt x="2428" y="1"/>
                  </a:moveTo>
                  <a:cubicBezTo>
                    <a:pt x="2371" y="1"/>
                    <a:pt x="2313" y="24"/>
                    <a:pt x="2271" y="72"/>
                  </a:cubicBezTo>
                  <a:lnTo>
                    <a:pt x="86" y="2247"/>
                  </a:lnTo>
                  <a:cubicBezTo>
                    <a:pt x="0" y="2333"/>
                    <a:pt x="0" y="2476"/>
                    <a:pt x="86" y="2562"/>
                  </a:cubicBezTo>
                  <a:lnTo>
                    <a:pt x="735" y="3211"/>
                  </a:lnTo>
                  <a:cubicBezTo>
                    <a:pt x="782" y="3254"/>
                    <a:pt x="840" y="3275"/>
                    <a:pt x="897" y="3275"/>
                  </a:cubicBezTo>
                  <a:cubicBezTo>
                    <a:pt x="954" y="3275"/>
                    <a:pt x="1011" y="3254"/>
                    <a:pt x="1059" y="3211"/>
                  </a:cubicBezTo>
                  <a:lnTo>
                    <a:pt x="3234" y="1026"/>
                  </a:lnTo>
                  <a:cubicBezTo>
                    <a:pt x="3320" y="940"/>
                    <a:pt x="3320" y="797"/>
                    <a:pt x="3225" y="711"/>
                  </a:cubicBezTo>
                  <a:lnTo>
                    <a:pt x="2585" y="72"/>
                  </a:lnTo>
                  <a:cubicBezTo>
                    <a:pt x="2542" y="24"/>
                    <a:pt x="2485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3519295" y="2462993"/>
              <a:ext cx="36973" cy="36188"/>
            </a:xfrm>
            <a:custGeom>
              <a:avLst/>
              <a:gdLst/>
              <a:ahLst/>
              <a:cxnLst/>
              <a:rect l="l" t="t" r="r" b="b"/>
              <a:pathLst>
                <a:path w="1412" h="1382" extrusionOk="0">
                  <a:moveTo>
                    <a:pt x="448" y="1"/>
                  </a:moveTo>
                  <a:lnTo>
                    <a:pt x="86" y="363"/>
                  </a:lnTo>
                  <a:cubicBezTo>
                    <a:pt x="0" y="449"/>
                    <a:pt x="0" y="592"/>
                    <a:pt x="86" y="678"/>
                  </a:cubicBezTo>
                  <a:lnTo>
                    <a:pt x="735" y="1317"/>
                  </a:lnTo>
                  <a:cubicBezTo>
                    <a:pt x="778" y="1360"/>
                    <a:pt x="835" y="1382"/>
                    <a:pt x="892" y="1382"/>
                  </a:cubicBezTo>
                  <a:cubicBezTo>
                    <a:pt x="949" y="1382"/>
                    <a:pt x="1006" y="1360"/>
                    <a:pt x="1049" y="1317"/>
                  </a:cubicBezTo>
                  <a:lnTo>
                    <a:pt x="1412" y="964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3660353" y="2521831"/>
              <a:ext cx="81278" cy="77089"/>
            </a:xfrm>
            <a:custGeom>
              <a:avLst/>
              <a:gdLst/>
              <a:ahLst/>
              <a:cxnLst/>
              <a:rect l="l" t="t" r="r" b="b"/>
              <a:pathLst>
                <a:path w="3104" h="2944" extrusionOk="0">
                  <a:moveTo>
                    <a:pt x="311" y="1"/>
                  </a:moveTo>
                  <a:cubicBezTo>
                    <a:pt x="148" y="1"/>
                    <a:pt x="1" y="213"/>
                    <a:pt x="156" y="368"/>
                  </a:cubicBezTo>
                  <a:lnTo>
                    <a:pt x="2674" y="2877"/>
                  </a:lnTo>
                  <a:cubicBezTo>
                    <a:pt x="2712" y="2915"/>
                    <a:pt x="2770" y="2943"/>
                    <a:pt x="2827" y="2943"/>
                  </a:cubicBezTo>
                  <a:cubicBezTo>
                    <a:pt x="3008" y="2943"/>
                    <a:pt x="3104" y="2715"/>
                    <a:pt x="2970" y="2581"/>
                  </a:cubicBezTo>
                  <a:lnTo>
                    <a:pt x="451" y="62"/>
                  </a:lnTo>
                  <a:cubicBezTo>
                    <a:pt x="408" y="19"/>
                    <a:pt x="359" y="1"/>
                    <a:pt x="311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3637075" y="2533090"/>
              <a:ext cx="84813" cy="80807"/>
            </a:xfrm>
            <a:custGeom>
              <a:avLst/>
              <a:gdLst/>
              <a:ahLst/>
              <a:cxnLst/>
              <a:rect l="l" t="t" r="r" b="b"/>
              <a:pathLst>
                <a:path w="3239" h="3086" extrusionOk="0">
                  <a:moveTo>
                    <a:pt x="305" y="0"/>
                  </a:moveTo>
                  <a:cubicBezTo>
                    <a:pt x="144" y="0"/>
                    <a:pt x="0" y="212"/>
                    <a:pt x="148" y="367"/>
                  </a:cubicBezTo>
                  <a:lnTo>
                    <a:pt x="2810" y="3019"/>
                  </a:lnTo>
                  <a:cubicBezTo>
                    <a:pt x="2848" y="3067"/>
                    <a:pt x="2905" y="3086"/>
                    <a:pt x="2962" y="3086"/>
                  </a:cubicBezTo>
                  <a:cubicBezTo>
                    <a:pt x="3144" y="3086"/>
                    <a:pt x="3239" y="2857"/>
                    <a:pt x="3105" y="2723"/>
                  </a:cubicBezTo>
                  <a:lnTo>
                    <a:pt x="444" y="62"/>
                  </a:lnTo>
                  <a:cubicBezTo>
                    <a:pt x="400" y="18"/>
                    <a:pt x="352" y="0"/>
                    <a:pt x="305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3625841" y="2556552"/>
              <a:ext cx="73816" cy="69835"/>
            </a:xfrm>
            <a:custGeom>
              <a:avLst/>
              <a:gdLst/>
              <a:ahLst/>
              <a:cxnLst/>
              <a:rect l="l" t="t" r="r" b="b"/>
              <a:pathLst>
                <a:path w="2819" h="2667" extrusionOk="0">
                  <a:moveTo>
                    <a:pt x="304" y="1"/>
                  </a:moveTo>
                  <a:cubicBezTo>
                    <a:pt x="143" y="1"/>
                    <a:pt x="0" y="213"/>
                    <a:pt x="148" y="368"/>
                  </a:cubicBezTo>
                  <a:lnTo>
                    <a:pt x="2399" y="2610"/>
                  </a:lnTo>
                  <a:cubicBezTo>
                    <a:pt x="2437" y="2648"/>
                    <a:pt x="2485" y="2667"/>
                    <a:pt x="2542" y="2667"/>
                  </a:cubicBezTo>
                  <a:cubicBezTo>
                    <a:pt x="2733" y="2667"/>
                    <a:pt x="2819" y="2438"/>
                    <a:pt x="2695" y="2314"/>
                  </a:cubicBezTo>
                  <a:lnTo>
                    <a:pt x="443" y="62"/>
                  </a:lnTo>
                  <a:cubicBezTo>
                    <a:pt x="400" y="19"/>
                    <a:pt x="351" y="1"/>
                    <a:pt x="304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3650429" y="2427277"/>
              <a:ext cx="215110" cy="224484"/>
            </a:xfrm>
            <a:custGeom>
              <a:avLst/>
              <a:gdLst/>
              <a:ahLst/>
              <a:cxnLst/>
              <a:rect l="l" t="t" r="r" b="b"/>
              <a:pathLst>
                <a:path w="8215" h="8573" extrusionOk="0">
                  <a:moveTo>
                    <a:pt x="6049" y="1"/>
                  </a:moveTo>
                  <a:lnTo>
                    <a:pt x="4961" y="1088"/>
                  </a:lnTo>
                  <a:cubicBezTo>
                    <a:pt x="4885" y="1164"/>
                    <a:pt x="4780" y="1212"/>
                    <a:pt x="4675" y="1222"/>
                  </a:cubicBezTo>
                  <a:cubicBezTo>
                    <a:pt x="4446" y="1231"/>
                    <a:pt x="4227" y="1336"/>
                    <a:pt x="4074" y="1489"/>
                  </a:cubicBezTo>
                  <a:lnTo>
                    <a:pt x="1851" y="3712"/>
                  </a:lnTo>
                  <a:lnTo>
                    <a:pt x="153" y="5400"/>
                  </a:lnTo>
                  <a:cubicBezTo>
                    <a:pt x="0" y="5562"/>
                    <a:pt x="0" y="5820"/>
                    <a:pt x="153" y="5982"/>
                  </a:cubicBezTo>
                  <a:lnTo>
                    <a:pt x="239" y="6068"/>
                  </a:lnTo>
                  <a:cubicBezTo>
                    <a:pt x="320" y="6149"/>
                    <a:pt x="425" y="6190"/>
                    <a:pt x="530" y="6190"/>
                  </a:cubicBezTo>
                  <a:cubicBezTo>
                    <a:pt x="635" y="6190"/>
                    <a:pt x="740" y="6149"/>
                    <a:pt x="821" y="6068"/>
                  </a:cubicBezTo>
                  <a:lnTo>
                    <a:pt x="821" y="6068"/>
                  </a:lnTo>
                  <a:lnTo>
                    <a:pt x="640" y="6249"/>
                  </a:lnTo>
                  <a:cubicBezTo>
                    <a:pt x="468" y="6411"/>
                    <a:pt x="468" y="6688"/>
                    <a:pt x="640" y="6850"/>
                  </a:cubicBezTo>
                  <a:lnTo>
                    <a:pt x="697" y="6907"/>
                  </a:lnTo>
                  <a:cubicBezTo>
                    <a:pt x="778" y="6993"/>
                    <a:pt x="888" y="7036"/>
                    <a:pt x="997" y="7036"/>
                  </a:cubicBezTo>
                  <a:cubicBezTo>
                    <a:pt x="1107" y="7036"/>
                    <a:pt x="1217" y="6993"/>
                    <a:pt x="1298" y="6907"/>
                  </a:cubicBezTo>
                  <a:lnTo>
                    <a:pt x="1298" y="6907"/>
                  </a:lnTo>
                  <a:lnTo>
                    <a:pt x="1212" y="7003"/>
                  </a:lnTo>
                  <a:cubicBezTo>
                    <a:pt x="1040" y="7175"/>
                    <a:pt x="1040" y="7442"/>
                    <a:pt x="1212" y="7613"/>
                  </a:cubicBezTo>
                  <a:lnTo>
                    <a:pt x="1260" y="7661"/>
                  </a:lnTo>
                  <a:cubicBezTo>
                    <a:pt x="1346" y="7747"/>
                    <a:pt x="1458" y="7790"/>
                    <a:pt x="1569" y="7790"/>
                  </a:cubicBezTo>
                  <a:cubicBezTo>
                    <a:pt x="1680" y="7790"/>
                    <a:pt x="1789" y="7747"/>
                    <a:pt x="1870" y="7661"/>
                  </a:cubicBezTo>
                  <a:lnTo>
                    <a:pt x="1870" y="7661"/>
                  </a:lnTo>
                  <a:lnTo>
                    <a:pt x="1756" y="7785"/>
                  </a:lnTo>
                  <a:cubicBezTo>
                    <a:pt x="1584" y="7957"/>
                    <a:pt x="1584" y="8243"/>
                    <a:pt x="1756" y="8415"/>
                  </a:cubicBezTo>
                  <a:lnTo>
                    <a:pt x="1784" y="8443"/>
                  </a:lnTo>
                  <a:cubicBezTo>
                    <a:pt x="1875" y="8529"/>
                    <a:pt x="1990" y="8572"/>
                    <a:pt x="2103" y="8572"/>
                  </a:cubicBezTo>
                  <a:cubicBezTo>
                    <a:pt x="2216" y="8572"/>
                    <a:pt x="2328" y="8529"/>
                    <a:pt x="2414" y="8443"/>
                  </a:cubicBezTo>
                  <a:lnTo>
                    <a:pt x="5753" y="5104"/>
                  </a:lnTo>
                  <a:lnTo>
                    <a:pt x="6249" y="6316"/>
                  </a:lnTo>
                  <a:cubicBezTo>
                    <a:pt x="6372" y="6531"/>
                    <a:pt x="6593" y="6653"/>
                    <a:pt x="6829" y="6653"/>
                  </a:cubicBezTo>
                  <a:cubicBezTo>
                    <a:pt x="6887" y="6653"/>
                    <a:pt x="6945" y="6646"/>
                    <a:pt x="7003" y="6631"/>
                  </a:cubicBezTo>
                  <a:cubicBezTo>
                    <a:pt x="7003" y="6631"/>
                    <a:pt x="7279" y="6450"/>
                    <a:pt x="7251" y="6345"/>
                  </a:cubicBezTo>
                  <a:cubicBezTo>
                    <a:pt x="7098" y="5858"/>
                    <a:pt x="7012" y="4685"/>
                    <a:pt x="6974" y="3988"/>
                  </a:cubicBezTo>
                  <a:cubicBezTo>
                    <a:pt x="6955" y="3702"/>
                    <a:pt x="7041" y="3416"/>
                    <a:pt x="7213" y="3187"/>
                  </a:cubicBezTo>
                  <a:cubicBezTo>
                    <a:pt x="7251" y="3130"/>
                    <a:pt x="7289" y="3091"/>
                    <a:pt x="7337" y="3044"/>
                  </a:cubicBezTo>
                  <a:lnTo>
                    <a:pt x="8214" y="2166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3650167" y="2524449"/>
              <a:ext cx="107699" cy="127311"/>
            </a:xfrm>
            <a:custGeom>
              <a:avLst/>
              <a:gdLst/>
              <a:ahLst/>
              <a:cxnLst/>
              <a:rect l="l" t="t" r="r" b="b"/>
              <a:pathLst>
                <a:path w="4113" h="4862" extrusionOk="0">
                  <a:moveTo>
                    <a:pt x="1861" y="1"/>
                  </a:moveTo>
                  <a:lnTo>
                    <a:pt x="163" y="1689"/>
                  </a:lnTo>
                  <a:cubicBezTo>
                    <a:pt x="1" y="1851"/>
                    <a:pt x="1" y="2109"/>
                    <a:pt x="163" y="2271"/>
                  </a:cubicBezTo>
                  <a:lnTo>
                    <a:pt x="249" y="2357"/>
                  </a:lnTo>
                  <a:cubicBezTo>
                    <a:pt x="330" y="2438"/>
                    <a:pt x="435" y="2479"/>
                    <a:pt x="540" y="2479"/>
                  </a:cubicBezTo>
                  <a:cubicBezTo>
                    <a:pt x="645" y="2479"/>
                    <a:pt x="750" y="2438"/>
                    <a:pt x="831" y="2357"/>
                  </a:cubicBezTo>
                  <a:lnTo>
                    <a:pt x="831" y="2357"/>
                  </a:lnTo>
                  <a:lnTo>
                    <a:pt x="650" y="2538"/>
                  </a:lnTo>
                  <a:cubicBezTo>
                    <a:pt x="478" y="2700"/>
                    <a:pt x="478" y="2977"/>
                    <a:pt x="650" y="3139"/>
                  </a:cubicBezTo>
                  <a:lnTo>
                    <a:pt x="707" y="3196"/>
                  </a:lnTo>
                  <a:cubicBezTo>
                    <a:pt x="788" y="3282"/>
                    <a:pt x="898" y="3325"/>
                    <a:pt x="1007" y="3325"/>
                  </a:cubicBezTo>
                  <a:cubicBezTo>
                    <a:pt x="1117" y="3325"/>
                    <a:pt x="1227" y="3282"/>
                    <a:pt x="1308" y="3196"/>
                  </a:cubicBezTo>
                  <a:lnTo>
                    <a:pt x="1308" y="3196"/>
                  </a:lnTo>
                  <a:lnTo>
                    <a:pt x="1222" y="3292"/>
                  </a:lnTo>
                  <a:cubicBezTo>
                    <a:pt x="1050" y="3464"/>
                    <a:pt x="1050" y="3731"/>
                    <a:pt x="1222" y="3902"/>
                  </a:cubicBezTo>
                  <a:lnTo>
                    <a:pt x="1270" y="3950"/>
                  </a:lnTo>
                  <a:cubicBezTo>
                    <a:pt x="1356" y="4036"/>
                    <a:pt x="1465" y="4079"/>
                    <a:pt x="1575" y="4079"/>
                  </a:cubicBezTo>
                  <a:cubicBezTo>
                    <a:pt x="1685" y="4079"/>
                    <a:pt x="1794" y="4036"/>
                    <a:pt x="1880" y="3950"/>
                  </a:cubicBezTo>
                  <a:lnTo>
                    <a:pt x="1880" y="3950"/>
                  </a:lnTo>
                  <a:lnTo>
                    <a:pt x="1766" y="4074"/>
                  </a:lnTo>
                  <a:cubicBezTo>
                    <a:pt x="1594" y="4246"/>
                    <a:pt x="1594" y="4532"/>
                    <a:pt x="1766" y="4704"/>
                  </a:cubicBezTo>
                  <a:lnTo>
                    <a:pt x="1794" y="4732"/>
                  </a:lnTo>
                  <a:cubicBezTo>
                    <a:pt x="1880" y="4818"/>
                    <a:pt x="1995" y="4861"/>
                    <a:pt x="2109" y="4861"/>
                  </a:cubicBezTo>
                  <a:cubicBezTo>
                    <a:pt x="2224" y="4861"/>
                    <a:pt x="2338" y="4818"/>
                    <a:pt x="2424" y="4732"/>
                  </a:cubicBezTo>
                  <a:lnTo>
                    <a:pt x="4113" y="3053"/>
                  </a:lnTo>
                  <a:cubicBezTo>
                    <a:pt x="4074" y="2910"/>
                    <a:pt x="3998" y="2786"/>
                    <a:pt x="3903" y="2681"/>
                  </a:cubicBezTo>
                  <a:lnTo>
                    <a:pt x="3817" y="2605"/>
                  </a:lnTo>
                  <a:cubicBezTo>
                    <a:pt x="3769" y="2557"/>
                    <a:pt x="3722" y="2519"/>
                    <a:pt x="3664" y="2481"/>
                  </a:cubicBezTo>
                  <a:cubicBezTo>
                    <a:pt x="3683" y="2242"/>
                    <a:pt x="3597" y="2004"/>
                    <a:pt x="3435" y="1832"/>
                  </a:cubicBezTo>
                  <a:lnTo>
                    <a:pt x="3426" y="1823"/>
                  </a:lnTo>
                  <a:lnTo>
                    <a:pt x="3359" y="1756"/>
                  </a:lnTo>
                  <a:cubicBezTo>
                    <a:pt x="3283" y="1680"/>
                    <a:pt x="3197" y="1622"/>
                    <a:pt x="3092" y="1575"/>
                  </a:cubicBezTo>
                  <a:cubicBezTo>
                    <a:pt x="3073" y="1393"/>
                    <a:pt x="2996" y="1222"/>
                    <a:pt x="2872" y="1079"/>
                  </a:cubicBezTo>
                  <a:lnTo>
                    <a:pt x="2844" y="1050"/>
                  </a:lnTo>
                  <a:lnTo>
                    <a:pt x="2796" y="1002"/>
                  </a:lnTo>
                  <a:cubicBezTo>
                    <a:pt x="2729" y="936"/>
                    <a:pt x="2644" y="869"/>
                    <a:pt x="2548" y="831"/>
                  </a:cubicBezTo>
                  <a:cubicBezTo>
                    <a:pt x="2539" y="640"/>
                    <a:pt x="2462" y="449"/>
                    <a:pt x="2338" y="306"/>
                  </a:cubicBezTo>
                  <a:cubicBezTo>
                    <a:pt x="2319" y="287"/>
                    <a:pt x="2310" y="268"/>
                    <a:pt x="2300" y="258"/>
                  </a:cubicBezTo>
                  <a:lnTo>
                    <a:pt x="2262" y="230"/>
                  </a:lnTo>
                  <a:cubicBezTo>
                    <a:pt x="2157" y="115"/>
                    <a:pt x="2014" y="39"/>
                    <a:pt x="1861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3782323" y="2427041"/>
              <a:ext cx="83216" cy="83687"/>
            </a:xfrm>
            <a:custGeom>
              <a:avLst/>
              <a:gdLst/>
              <a:ahLst/>
              <a:cxnLst/>
              <a:rect l="l" t="t" r="r" b="b"/>
              <a:pathLst>
                <a:path w="3178" h="3196" extrusionOk="0">
                  <a:moveTo>
                    <a:pt x="1012" y="0"/>
                  </a:moveTo>
                  <a:lnTo>
                    <a:pt x="1" y="1021"/>
                  </a:lnTo>
                  <a:lnTo>
                    <a:pt x="2176" y="3196"/>
                  </a:lnTo>
                  <a:cubicBezTo>
                    <a:pt x="2214" y="3139"/>
                    <a:pt x="2252" y="3091"/>
                    <a:pt x="2300" y="3053"/>
                  </a:cubicBezTo>
                  <a:lnTo>
                    <a:pt x="3177" y="2175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3650167" y="2427041"/>
              <a:ext cx="168893" cy="162138"/>
            </a:xfrm>
            <a:custGeom>
              <a:avLst/>
              <a:gdLst/>
              <a:ahLst/>
              <a:cxnLst/>
              <a:rect l="l" t="t" r="r" b="b"/>
              <a:pathLst>
                <a:path w="6450" h="6192" extrusionOk="0">
                  <a:moveTo>
                    <a:pt x="6059" y="0"/>
                  </a:moveTo>
                  <a:lnTo>
                    <a:pt x="4971" y="1088"/>
                  </a:lnTo>
                  <a:cubicBezTo>
                    <a:pt x="4895" y="1164"/>
                    <a:pt x="4790" y="1212"/>
                    <a:pt x="4685" y="1221"/>
                  </a:cubicBezTo>
                  <a:cubicBezTo>
                    <a:pt x="4456" y="1240"/>
                    <a:pt x="4237" y="1336"/>
                    <a:pt x="4074" y="1498"/>
                  </a:cubicBezTo>
                  <a:lnTo>
                    <a:pt x="163" y="5419"/>
                  </a:lnTo>
                  <a:cubicBezTo>
                    <a:pt x="1" y="5571"/>
                    <a:pt x="1" y="5838"/>
                    <a:pt x="163" y="6001"/>
                  </a:cubicBezTo>
                  <a:lnTo>
                    <a:pt x="239" y="6077"/>
                  </a:lnTo>
                  <a:cubicBezTo>
                    <a:pt x="297" y="6134"/>
                    <a:pt x="363" y="6172"/>
                    <a:pt x="440" y="6191"/>
                  </a:cubicBezTo>
                  <a:cubicBezTo>
                    <a:pt x="411" y="6048"/>
                    <a:pt x="449" y="5905"/>
                    <a:pt x="554" y="5810"/>
                  </a:cubicBezTo>
                  <a:lnTo>
                    <a:pt x="4475" y="1889"/>
                  </a:lnTo>
                  <a:cubicBezTo>
                    <a:pt x="4637" y="1727"/>
                    <a:pt x="4847" y="1631"/>
                    <a:pt x="5076" y="1612"/>
                  </a:cubicBezTo>
                  <a:cubicBezTo>
                    <a:pt x="5181" y="1612"/>
                    <a:pt x="5286" y="1565"/>
                    <a:pt x="5362" y="1479"/>
                  </a:cubicBezTo>
                  <a:lnTo>
                    <a:pt x="6450" y="391"/>
                  </a:lnTo>
                  <a:lnTo>
                    <a:pt x="6059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3792823" y="2413660"/>
              <a:ext cx="86699" cy="85782"/>
            </a:xfrm>
            <a:custGeom>
              <a:avLst/>
              <a:gdLst/>
              <a:ahLst/>
              <a:cxnLst/>
              <a:rect l="l" t="t" r="r" b="b"/>
              <a:pathLst>
                <a:path w="3311" h="3276" extrusionOk="0">
                  <a:moveTo>
                    <a:pt x="889" y="1"/>
                  </a:moveTo>
                  <a:cubicBezTo>
                    <a:pt x="833" y="1"/>
                    <a:pt x="778" y="24"/>
                    <a:pt x="735" y="72"/>
                  </a:cubicBezTo>
                  <a:lnTo>
                    <a:pt x="86" y="711"/>
                  </a:lnTo>
                  <a:cubicBezTo>
                    <a:pt x="0" y="797"/>
                    <a:pt x="0" y="940"/>
                    <a:pt x="86" y="1026"/>
                  </a:cubicBezTo>
                  <a:lnTo>
                    <a:pt x="2261" y="3211"/>
                  </a:lnTo>
                  <a:cubicBezTo>
                    <a:pt x="2304" y="3254"/>
                    <a:pt x="2361" y="3275"/>
                    <a:pt x="2419" y="3275"/>
                  </a:cubicBezTo>
                  <a:cubicBezTo>
                    <a:pt x="2476" y="3275"/>
                    <a:pt x="2533" y="3254"/>
                    <a:pt x="2576" y="3211"/>
                  </a:cubicBezTo>
                  <a:lnTo>
                    <a:pt x="3225" y="2562"/>
                  </a:lnTo>
                  <a:cubicBezTo>
                    <a:pt x="3311" y="2476"/>
                    <a:pt x="3311" y="2333"/>
                    <a:pt x="3225" y="2247"/>
                  </a:cubicBezTo>
                  <a:lnTo>
                    <a:pt x="1050" y="72"/>
                  </a:lnTo>
                  <a:cubicBezTo>
                    <a:pt x="1002" y="24"/>
                    <a:pt x="945" y="1"/>
                    <a:pt x="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3792823" y="2413844"/>
              <a:ext cx="36999" cy="36450"/>
            </a:xfrm>
            <a:custGeom>
              <a:avLst/>
              <a:gdLst/>
              <a:ahLst/>
              <a:cxnLst/>
              <a:rect l="l" t="t" r="r" b="b"/>
              <a:pathLst>
                <a:path w="1413" h="1392" extrusionOk="0">
                  <a:moveTo>
                    <a:pt x="892" y="1"/>
                  </a:moveTo>
                  <a:cubicBezTo>
                    <a:pt x="835" y="1"/>
                    <a:pt x="778" y="22"/>
                    <a:pt x="735" y="65"/>
                  </a:cubicBezTo>
                  <a:lnTo>
                    <a:pt x="86" y="714"/>
                  </a:lnTo>
                  <a:cubicBezTo>
                    <a:pt x="0" y="800"/>
                    <a:pt x="0" y="943"/>
                    <a:pt x="86" y="1029"/>
                  </a:cubicBezTo>
                  <a:lnTo>
                    <a:pt x="449" y="1391"/>
                  </a:lnTo>
                  <a:lnTo>
                    <a:pt x="1412" y="428"/>
                  </a:lnTo>
                  <a:lnTo>
                    <a:pt x="1050" y="65"/>
                  </a:lnTo>
                  <a:cubicBezTo>
                    <a:pt x="1007" y="22"/>
                    <a:pt x="949" y="1"/>
                    <a:pt x="892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3691906" y="2556683"/>
              <a:ext cx="81226" cy="76958"/>
            </a:xfrm>
            <a:custGeom>
              <a:avLst/>
              <a:gdLst/>
              <a:ahLst/>
              <a:cxnLst/>
              <a:rect l="l" t="t" r="r" b="b"/>
              <a:pathLst>
                <a:path w="3102" h="2939" extrusionOk="0">
                  <a:moveTo>
                    <a:pt x="2801" y="0"/>
                  </a:moveTo>
                  <a:cubicBezTo>
                    <a:pt x="2752" y="0"/>
                    <a:pt x="2699" y="20"/>
                    <a:pt x="2652" y="67"/>
                  </a:cubicBezTo>
                  <a:lnTo>
                    <a:pt x="134" y="2576"/>
                  </a:lnTo>
                  <a:cubicBezTo>
                    <a:pt x="0" y="2710"/>
                    <a:pt x="96" y="2939"/>
                    <a:pt x="286" y="2939"/>
                  </a:cubicBezTo>
                  <a:cubicBezTo>
                    <a:pt x="334" y="2939"/>
                    <a:pt x="391" y="2919"/>
                    <a:pt x="429" y="2881"/>
                  </a:cubicBezTo>
                  <a:lnTo>
                    <a:pt x="2948" y="363"/>
                  </a:lnTo>
                  <a:cubicBezTo>
                    <a:pt x="3101" y="209"/>
                    <a:pt x="2964" y="0"/>
                    <a:pt x="2801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3676902" y="2533195"/>
              <a:ext cx="84970" cy="80702"/>
            </a:xfrm>
            <a:custGeom>
              <a:avLst/>
              <a:gdLst/>
              <a:ahLst/>
              <a:cxnLst/>
              <a:rect l="l" t="t" r="r" b="b"/>
              <a:pathLst>
                <a:path w="3245" h="3082" extrusionOk="0">
                  <a:moveTo>
                    <a:pt x="2945" y="1"/>
                  </a:moveTo>
                  <a:cubicBezTo>
                    <a:pt x="2895" y="1"/>
                    <a:pt x="2843" y="20"/>
                    <a:pt x="2796" y="67"/>
                  </a:cubicBezTo>
                  <a:lnTo>
                    <a:pt x="134" y="2719"/>
                  </a:lnTo>
                  <a:cubicBezTo>
                    <a:pt x="1" y="2853"/>
                    <a:pt x="96" y="3082"/>
                    <a:pt x="287" y="3082"/>
                  </a:cubicBezTo>
                  <a:cubicBezTo>
                    <a:pt x="335" y="3082"/>
                    <a:pt x="392" y="3063"/>
                    <a:pt x="430" y="3025"/>
                  </a:cubicBezTo>
                  <a:lnTo>
                    <a:pt x="3092" y="363"/>
                  </a:lnTo>
                  <a:cubicBezTo>
                    <a:pt x="3245" y="210"/>
                    <a:pt x="3108" y="1"/>
                    <a:pt x="2945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3664412" y="2522433"/>
              <a:ext cx="72768" cy="69233"/>
            </a:xfrm>
            <a:custGeom>
              <a:avLst/>
              <a:gdLst/>
              <a:ahLst/>
              <a:cxnLst/>
              <a:rect l="l" t="t" r="r" b="b"/>
              <a:pathLst>
                <a:path w="2779" h="2644" extrusionOk="0">
                  <a:moveTo>
                    <a:pt x="2498" y="1"/>
                  </a:moveTo>
                  <a:cubicBezTo>
                    <a:pt x="2458" y="1"/>
                    <a:pt x="2417" y="12"/>
                    <a:pt x="2376" y="39"/>
                  </a:cubicBezTo>
                  <a:lnTo>
                    <a:pt x="134" y="2291"/>
                  </a:lnTo>
                  <a:cubicBezTo>
                    <a:pt x="1" y="2415"/>
                    <a:pt x="96" y="2644"/>
                    <a:pt x="287" y="2644"/>
                  </a:cubicBezTo>
                  <a:cubicBezTo>
                    <a:pt x="335" y="2644"/>
                    <a:pt x="392" y="2625"/>
                    <a:pt x="430" y="2587"/>
                  </a:cubicBezTo>
                  <a:lnTo>
                    <a:pt x="2672" y="345"/>
                  </a:lnTo>
                  <a:cubicBezTo>
                    <a:pt x="2778" y="185"/>
                    <a:pt x="2654" y="1"/>
                    <a:pt x="2498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3533278" y="2534557"/>
              <a:ext cx="215607" cy="224746"/>
            </a:xfrm>
            <a:custGeom>
              <a:avLst/>
              <a:gdLst/>
              <a:ahLst/>
              <a:cxnLst/>
              <a:rect l="l" t="t" r="r" b="b"/>
              <a:pathLst>
                <a:path w="8234" h="8583" extrusionOk="0">
                  <a:moveTo>
                    <a:pt x="6112" y="1"/>
                  </a:moveTo>
                  <a:cubicBezTo>
                    <a:pt x="5998" y="1"/>
                    <a:pt x="5886" y="44"/>
                    <a:pt x="5801" y="130"/>
                  </a:cubicBezTo>
                  <a:lnTo>
                    <a:pt x="2462" y="3469"/>
                  </a:lnTo>
                  <a:lnTo>
                    <a:pt x="1965" y="2257"/>
                  </a:lnTo>
                  <a:cubicBezTo>
                    <a:pt x="1844" y="2052"/>
                    <a:pt x="1626" y="1926"/>
                    <a:pt x="1393" y="1926"/>
                  </a:cubicBezTo>
                  <a:cubicBezTo>
                    <a:pt x="1333" y="1926"/>
                    <a:pt x="1272" y="1934"/>
                    <a:pt x="1212" y="1952"/>
                  </a:cubicBezTo>
                  <a:cubicBezTo>
                    <a:pt x="1212" y="1952"/>
                    <a:pt x="935" y="2133"/>
                    <a:pt x="964" y="2238"/>
                  </a:cubicBezTo>
                  <a:cubicBezTo>
                    <a:pt x="1116" y="2715"/>
                    <a:pt x="1202" y="3888"/>
                    <a:pt x="1240" y="4594"/>
                  </a:cubicBezTo>
                  <a:cubicBezTo>
                    <a:pt x="1260" y="4947"/>
                    <a:pt x="1126" y="5291"/>
                    <a:pt x="878" y="5539"/>
                  </a:cubicBezTo>
                  <a:lnTo>
                    <a:pt x="0" y="6417"/>
                  </a:lnTo>
                  <a:lnTo>
                    <a:pt x="2166" y="8582"/>
                  </a:lnTo>
                  <a:lnTo>
                    <a:pt x="3253" y="7495"/>
                  </a:lnTo>
                  <a:cubicBezTo>
                    <a:pt x="3330" y="7418"/>
                    <a:pt x="3435" y="7371"/>
                    <a:pt x="3549" y="7371"/>
                  </a:cubicBezTo>
                  <a:cubicBezTo>
                    <a:pt x="3769" y="7351"/>
                    <a:pt x="3988" y="7256"/>
                    <a:pt x="4150" y="7094"/>
                  </a:cubicBezTo>
                  <a:lnTo>
                    <a:pt x="8071" y="3173"/>
                  </a:lnTo>
                  <a:cubicBezTo>
                    <a:pt x="8233" y="3011"/>
                    <a:pt x="8233" y="2753"/>
                    <a:pt x="8071" y="2591"/>
                  </a:cubicBezTo>
                  <a:lnTo>
                    <a:pt x="7985" y="2505"/>
                  </a:lnTo>
                  <a:cubicBezTo>
                    <a:pt x="7902" y="2427"/>
                    <a:pt x="7797" y="2386"/>
                    <a:pt x="7692" y="2386"/>
                  </a:cubicBezTo>
                  <a:cubicBezTo>
                    <a:pt x="7604" y="2386"/>
                    <a:pt x="7516" y="2416"/>
                    <a:pt x="7441" y="2477"/>
                  </a:cubicBezTo>
                  <a:lnTo>
                    <a:pt x="7394" y="2515"/>
                  </a:lnTo>
                  <a:lnTo>
                    <a:pt x="7575" y="2333"/>
                  </a:lnTo>
                  <a:cubicBezTo>
                    <a:pt x="7737" y="2162"/>
                    <a:pt x="7747" y="1904"/>
                    <a:pt x="7585" y="1732"/>
                  </a:cubicBezTo>
                  <a:lnTo>
                    <a:pt x="7575" y="1723"/>
                  </a:lnTo>
                  <a:lnTo>
                    <a:pt x="7518" y="1666"/>
                  </a:lnTo>
                  <a:cubicBezTo>
                    <a:pt x="7436" y="1584"/>
                    <a:pt x="7328" y="1544"/>
                    <a:pt x="7218" y="1544"/>
                  </a:cubicBezTo>
                  <a:cubicBezTo>
                    <a:pt x="7122" y="1544"/>
                    <a:pt x="7025" y="1575"/>
                    <a:pt x="6945" y="1637"/>
                  </a:cubicBezTo>
                  <a:lnTo>
                    <a:pt x="7003" y="1580"/>
                  </a:lnTo>
                  <a:cubicBezTo>
                    <a:pt x="7165" y="1418"/>
                    <a:pt x="7174" y="1151"/>
                    <a:pt x="7022" y="979"/>
                  </a:cubicBezTo>
                  <a:lnTo>
                    <a:pt x="7003" y="960"/>
                  </a:lnTo>
                  <a:lnTo>
                    <a:pt x="6955" y="912"/>
                  </a:lnTo>
                  <a:cubicBezTo>
                    <a:pt x="6872" y="830"/>
                    <a:pt x="6762" y="786"/>
                    <a:pt x="6651" y="786"/>
                  </a:cubicBezTo>
                  <a:cubicBezTo>
                    <a:pt x="6557" y="786"/>
                    <a:pt x="6461" y="818"/>
                    <a:pt x="6382" y="883"/>
                  </a:cubicBezTo>
                  <a:cubicBezTo>
                    <a:pt x="6363" y="893"/>
                    <a:pt x="6354" y="902"/>
                    <a:pt x="6344" y="912"/>
                  </a:cubicBezTo>
                  <a:lnTo>
                    <a:pt x="6344" y="912"/>
                  </a:lnTo>
                  <a:lnTo>
                    <a:pt x="6459" y="798"/>
                  </a:lnTo>
                  <a:cubicBezTo>
                    <a:pt x="6621" y="635"/>
                    <a:pt x="6631" y="368"/>
                    <a:pt x="6478" y="187"/>
                  </a:cubicBezTo>
                  <a:lnTo>
                    <a:pt x="6459" y="168"/>
                  </a:lnTo>
                  <a:lnTo>
                    <a:pt x="6430" y="130"/>
                  </a:lnTo>
                  <a:cubicBezTo>
                    <a:pt x="6340" y="44"/>
                    <a:pt x="6225" y="1"/>
                    <a:pt x="6112" y="1"/>
                  </a:cubicBezTo>
                  <a:close/>
                </a:path>
              </a:pathLst>
            </a:custGeom>
            <a:solidFill>
              <a:srgbClr val="8B4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3579730" y="2597401"/>
              <a:ext cx="168893" cy="161902"/>
            </a:xfrm>
            <a:custGeom>
              <a:avLst/>
              <a:gdLst/>
              <a:ahLst/>
              <a:cxnLst/>
              <a:rect l="l" t="t" r="r" b="b"/>
              <a:pathLst>
                <a:path w="6450" h="6183" extrusionOk="0">
                  <a:moveTo>
                    <a:pt x="6011" y="0"/>
                  </a:moveTo>
                  <a:lnTo>
                    <a:pt x="6011" y="0"/>
                  </a:lnTo>
                  <a:cubicBezTo>
                    <a:pt x="6039" y="134"/>
                    <a:pt x="6001" y="277"/>
                    <a:pt x="5906" y="382"/>
                  </a:cubicBezTo>
                  <a:lnTo>
                    <a:pt x="1985" y="4303"/>
                  </a:lnTo>
                  <a:cubicBezTo>
                    <a:pt x="1823" y="4455"/>
                    <a:pt x="1603" y="4560"/>
                    <a:pt x="1384" y="4570"/>
                  </a:cubicBezTo>
                  <a:cubicBezTo>
                    <a:pt x="1269" y="4579"/>
                    <a:pt x="1165" y="4627"/>
                    <a:pt x="1088" y="4703"/>
                  </a:cubicBezTo>
                  <a:lnTo>
                    <a:pt x="1" y="5791"/>
                  </a:lnTo>
                  <a:lnTo>
                    <a:pt x="392" y="6182"/>
                  </a:lnTo>
                  <a:lnTo>
                    <a:pt x="1479" y="5095"/>
                  </a:lnTo>
                  <a:cubicBezTo>
                    <a:pt x="1556" y="5018"/>
                    <a:pt x="1661" y="4971"/>
                    <a:pt x="1775" y="4971"/>
                  </a:cubicBezTo>
                  <a:cubicBezTo>
                    <a:pt x="2004" y="4951"/>
                    <a:pt x="2214" y="4856"/>
                    <a:pt x="2376" y="4694"/>
                  </a:cubicBezTo>
                  <a:lnTo>
                    <a:pt x="6297" y="773"/>
                  </a:lnTo>
                  <a:cubicBezTo>
                    <a:pt x="6450" y="611"/>
                    <a:pt x="6450" y="353"/>
                    <a:pt x="6297" y="191"/>
                  </a:cubicBezTo>
                  <a:lnTo>
                    <a:pt x="6211" y="115"/>
                  </a:lnTo>
                  <a:cubicBezTo>
                    <a:pt x="6154" y="57"/>
                    <a:pt x="6087" y="19"/>
                    <a:pt x="6011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3533278" y="2675825"/>
              <a:ext cx="83216" cy="83713"/>
            </a:xfrm>
            <a:custGeom>
              <a:avLst/>
              <a:gdLst/>
              <a:ahLst/>
              <a:cxnLst/>
              <a:rect l="l" t="t" r="r" b="b"/>
              <a:pathLst>
                <a:path w="3178" h="3197" extrusionOk="0">
                  <a:moveTo>
                    <a:pt x="1002" y="1"/>
                  </a:moveTo>
                  <a:cubicBezTo>
                    <a:pt x="964" y="48"/>
                    <a:pt x="926" y="96"/>
                    <a:pt x="878" y="144"/>
                  </a:cubicBezTo>
                  <a:lnTo>
                    <a:pt x="0" y="1022"/>
                  </a:lnTo>
                  <a:lnTo>
                    <a:pt x="2166" y="3197"/>
                  </a:lnTo>
                  <a:lnTo>
                    <a:pt x="3177" y="2176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3519295" y="2687137"/>
              <a:ext cx="86934" cy="85834"/>
            </a:xfrm>
            <a:custGeom>
              <a:avLst/>
              <a:gdLst/>
              <a:ahLst/>
              <a:cxnLst/>
              <a:rect l="l" t="t" r="r" b="b"/>
              <a:pathLst>
                <a:path w="3320" h="3278" extrusionOk="0">
                  <a:moveTo>
                    <a:pt x="893" y="0"/>
                  </a:moveTo>
                  <a:cubicBezTo>
                    <a:pt x="835" y="0"/>
                    <a:pt x="778" y="22"/>
                    <a:pt x="735" y="65"/>
                  </a:cubicBezTo>
                  <a:lnTo>
                    <a:pt x="86" y="714"/>
                  </a:lnTo>
                  <a:cubicBezTo>
                    <a:pt x="0" y="799"/>
                    <a:pt x="0" y="943"/>
                    <a:pt x="86" y="1028"/>
                  </a:cubicBezTo>
                  <a:lnTo>
                    <a:pt x="2271" y="3213"/>
                  </a:lnTo>
                  <a:cubicBezTo>
                    <a:pt x="2313" y="3256"/>
                    <a:pt x="2371" y="3277"/>
                    <a:pt x="2428" y="3277"/>
                  </a:cubicBezTo>
                  <a:cubicBezTo>
                    <a:pt x="2485" y="3277"/>
                    <a:pt x="2542" y="3256"/>
                    <a:pt x="2585" y="3213"/>
                  </a:cubicBezTo>
                  <a:lnTo>
                    <a:pt x="3234" y="2555"/>
                  </a:lnTo>
                  <a:cubicBezTo>
                    <a:pt x="3320" y="2469"/>
                    <a:pt x="3320" y="2326"/>
                    <a:pt x="3234" y="2240"/>
                  </a:cubicBezTo>
                  <a:lnTo>
                    <a:pt x="1059" y="65"/>
                  </a:lnTo>
                  <a:cubicBezTo>
                    <a:pt x="1011" y="22"/>
                    <a:pt x="952" y="0"/>
                    <a:pt x="8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3569230" y="2736286"/>
              <a:ext cx="36764" cy="36685"/>
            </a:xfrm>
            <a:custGeom>
              <a:avLst/>
              <a:gdLst/>
              <a:ahLst/>
              <a:cxnLst/>
              <a:rect l="l" t="t" r="r" b="b"/>
              <a:pathLst>
                <a:path w="1404" h="1401" extrusionOk="0">
                  <a:moveTo>
                    <a:pt x="965" y="0"/>
                  </a:moveTo>
                  <a:lnTo>
                    <a:pt x="1" y="964"/>
                  </a:lnTo>
                  <a:lnTo>
                    <a:pt x="364" y="1336"/>
                  </a:lnTo>
                  <a:cubicBezTo>
                    <a:pt x="406" y="1379"/>
                    <a:pt x="464" y="1400"/>
                    <a:pt x="521" y="1400"/>
                  </a:cubicBezTo>
                  <a:cubicBezTo>
                    <a:pt x="578" y="1400"/>
                    <a:pt x="635" y="1379"/>
                    <a:pt x="678" y="1336"/>
                  </a:cubicBezTo>
                  <a:lnTo>
                    <a:pt x="1318" y="678"/>
                  </a:lnTo>
                  <a:cubicBezTo>
                    <a:pt x="1403" y="592"/>
                    <a:pt x="1403" y="449"/>
                    <a:pt x="1318" y="363"/>
                  </a:cubicBezTo>
                  <a:lnTo>
                    <a:pt x="965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3623694" y="2539427"/>
              <a:ext cx="83478" cy="86646"/>
            </a:xfrm>
            <a:custGeom>
              <a:avLst/>
              <a:gdLst/>
              <a:ahLst/>
              <a:cxnLst/>
              <a:rect l="l" t="t" r="r" b="b"/>
              <a:pathLst>
                <a:path w="3188" h="3309" extrusionOk="0">
                  <a:moveTo>
                    <a:pt x="3034" y="1"/>
                  </a:moveTo>
                  <a:lnTo>
                    <a:pt x="87" y="2949"/>
                  </a:lnTo>
                  <a:cubicBezTo>
                    <a:pt x="1" y="3025"/>
                    <a:pt x="1" y="3159"/>
                    <a:pt x="87" y="3245"/>
                  </a:cubicBezTo>
                  <a:cubicBezTo>
                    <a:pt x="125" y="3287"/>
                    <a:pt x="177" y="3309"/>
                    <a:pt x="231" y="3309"/>
                  </a:cubicBezTo>
                  <a:cubicBezTo>
                    <a:pt x="285" y="3309"/>
                    <a:pt x="339" y="3287"/>
                    <a:pt x="382" y="3245"/>
                  </a:cubicBezTo>
                  <a:lnTo>
                    <a:pt x="2891" y="726"/>
                  </a:lnTo>
                  <a:lnTo>
                    <a:pt x="3015" y="612"/>
                  </a:lnTo>
                  <a:cubicBezTo>
                    <a:pt x="3178" y="440"/>
                    <a:pt x="3187" y="182"/>
                    <a:pt x="3034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3633147" y="2559930"/>
              <a:ext cx="88243" cy="89657"/>
            </a:xfrm>
            <a:custGeom>
              <a:avLst/>
              <a:gdLst/>
              <a:ahLst/>
              <a:cxnLst/>
              <a:rect l="l" t="t" r="r" b="b"/>
              <a:pathLst>
                <a:path w="3370" h="3424" extrusionOk="0">
                  <a:moveTo>
                    <a:pt x="3208" y="0"/>
                  </a:moveTo>
                  <a:lnTo>
                    <a:pt x="155" y="3063"/>
                  </a:lnTo>
                  <a:cubicBezTo>
                    <a:pt x="1" y="3209"/>
                    <a:pt x="140" y="3424"/>
                    <a:pt x="304" y="3424"/>
                  </a:cubicBezTo>
                  <a:cubicBezTo>
                    <a:pt x="353" y="3424"/>
                    <a:pt x="404" y="3405"/>
                    <a:pt x="451" y="3358"/>
                  </a:cubicBezTo>
                  <a:lnTo>
                    <a:pt x="3112" y="697"/>
                  </a:lnTo>
                  <a:lnTo>
                    <a:pt x="3198" y="601"/>
                  </a:lnTo>
                  <a:cubicBezTo>
                    <a:pt x="3360" y="439"/>
                    <a:pt x="3370" y="172"/>
                    <a:pt x="3208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3656635" y="2579909"/>
              <a:ext cx="79760" cy="80938"/>
            </a:xfrm>
            <a:custGeom>
              <a:avLst/>
              <a:gdLst/>
              <a:ahLst/>
              <a:cxnLst/>
              <a:rect l="l" t="t" r="r" b="b"/>
              <a:pathLst>
                <a:path w="3046" h="3091" extrusionOk="0">
                  <a:moveTo>
                    <a:pt x="2883" y="0"/>
                  </a:moveTo>
                  <a:lnTo>
                    <a:pt x="155" y="2729"/>
                  </a:lnTo>
                  <a:cubicBezTo>
                    <a:pt x="1" y="2876"/>
                    <a:pt x="140" y="3090"/>
                    <a:pt x="304" y="3090"/>
                  </a:cubicBezTo>
                  <a:cubicBezTo>
                    <a:pt x="353" y="3090"/>
                    <a:pt x="404" y="3071"/>
                    <a:pt x="450" y="3025"/>
                  </a:cubicBezTo>
                  <a:lnTo>
                    <a:pt x="2692" y="773"/>
                  </a:lnTo>
                  <a:lnTo>
                    <a:pt x="2874" y="592"/>
                  </a:lnTo>
                  <a:cubicBezTo>
                    <a:pt x="3036" y="430"/>
                    <a:pt x="3045" y="163"/>
                    <a:pt x="2883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8" name="Google Shape;1388;p16"/>
          <p:cNvGrpSpPr/>
          <p:nvPr/>
        </p:nvGrpSpPr>
        <p:grpSpPr>
          <a:xfrm>
            <a:off x="4819452" y="1858371"/>
            <a:ext cx="457946" cy="541815"/>
            <a:chOff x="859632" y="3346972"/>
            <a:chExt cx="303537" cy="359127"/>
          </a:xfrm>
        </p:grpSpPr>
        <p:sp>
          <p:nvSpPr>
            <p:cNvPr id="1389" name="Google Shape;1389;p16"/>
            <p:cNvSpPr/>
            <p:nvPr/>
          </p:nvSpPr>
          <p:spPr>
            <a:xfrm>
              <a:off x="859632" y="3346972"/>
              <a:ext cx="303537" cy="359127"/>
            </a:xfrm>
            <a:custGeom>
              <a:avLst/>
              <a:gdLst/>
              <a:ahLst/>
              <a:cxnLst/>
              <a:rect l="l" t="t" r="r" b="b"/>
              <a:pathLst>
                <a:path w="11592" h="13715" extrusionOk="0">
                  <a:moveTo>
                    <a:pt x="5935" y="1"/>
                  </a:moveTo>
                  <a:cubicBezTo>
                    <a:pt x="4754" y="1"/>
                    <a:pt x="3581" y="368"/>
                    <a:pt x="2595" y="1091"/>
                  </a:cubicBezTo>
                  <a:cubicBezTo>
                    <a:pt x="868" y="2341"/>
                    <a:pt x="0" y="4459"/>
                    <a:pt x="344" y="6567"/>
                  </a:cubicBezTo>
                  <a:cubicBezTo>
                    <a:pt x="678" y="8666"/>
                    <a:pt x="2175" y="10402"/>
                    <a:pt x="4198" y="11060"/>
                  </a:cubicBezTo>
                  <a:lnTo>
                    <a:pt x="5743" y="13607"/>
                  </a:lnTo>
                  <a:cubicBezTo>
                    <a:pt x="5786" y="13679"/>
                    <a:pt x="5860" y="13715"/>
                    <a:pt x="5934" y="13715"/>
                  </a:cubicBezTo>
                  <a:cubicBezTo>
                    <a:pt x="6008" y="13715"/>
                    <a:pt x="6082" y="13679"/>
                    <a:pt x="6125" y="13607"/>
                  </a:cubicBezTo>
                  <a:lnTo>
                    <a:pt x="7670" y="11060"/>
                  </a:lnTo>
                  <a:cubicBezTo>
                    <a:pt x="10008" y="10297"/>
                    <a:pt x="11591" y="8122"/>
                    <a:pt x="11591" y="5661"/>
                  </a:cubicBezTo>
                  <a:cubicBezTo>
                    <a:pt x="11591" y="3533"/>
                    <a:pt x="10399" y="1578"/>
                    <a:pt x="8500" y="614"/>
                  </a:cubicBezTo>
                  <a:cubicBezTo>
                    <a:pt x="7691" y="203"/>
                    <a:pt x="6811" y="1"/>
                    <a:pt x="59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926063" y="3427989"/>
              <a:ext cx="153156" cy="145903"/>
            </a:xfrm>
            <a:custGeom>
              <a:avLst/>
              <a:gdLst/>
              <a:ahLst/>
              <a:cxnLst/>
              <a:rect l="l" t="t" r="r" b="b"/>
              <a:pathLst>
                <a:path w="5849" h="5572" extrusionOk="0">
                  <a:moveTo>
                    <a:pt x="1575" y="0"/>
                  </a:moveTo>
                  <a:cubicBezTo>
                    <a:pt x="1489" y="0"/>
                    <a:pt x="1403" y="0"/>
                    <a:pt x="1308" y="10"/>
                  </a:cubicBezTo>
                  <a:cubicBezTo>
                    <a:pt x="745" y="67"/>
                    <a:pt x="77" y="592"/>
                    <a:pt x="1" y="1603"/>
                  </a:cubicBezTo>
                  <a:lnTo>
                    <a:pt x="1" y="1937"/>
                  </a:lnTo>
                  <a:cubicBezTo>
                    <a:pt x="77" y="2901"/>
                    <a:pt x="802" y="4083"/>
                    <a:pt x="2920" y="5572"/>
                  </a:cubicBezTo>
                  <a:cubicBezTo>
                    <a:pt x="5047" y="4083"/>
                    <a:pt x="5772" y="2901"/>
                    <a:pt x="5849" y="1937"/>
                  </a:cubicBezTo>
                  <a:lnTo>
                    <a:pt x="5849" y="1603"/>
                  </a:lnTo>
                  <a:cubicBezTo>
                    <a:pt x="5772" y="592"/>
                    <a:pt x="5114" y="67"/>
                    <a:pt x="4542" y="10"/>
                  </a:cubicBezTo>
                  <a:cubicBezTo>
                    <a:pt x="4446" y="0"/>
                    <a:pt x="4361" y="0"/>
                    <a:pt x="4275" y="0"/>
                  </a:cubicBezTo>
                  <a:lnTo>
                    <a:pt x="4265" y="0"/>
                  </a:lnTo>
                  <a:cubicBezTo>
                    <a:pt x="3597" y="0"/>
                    <a:pt x="3283" y="287"/>
                    <a:pt x="2920" y="716"/>
                  </a:cubicBezTo>
                  <a:cubicBezTo>
                    <a:pt x="2558" y="287"/>
                    <a:pt x="2233" y="0"/>
                    <a:pt x="1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1011767" y="3492928"/>
              <a:ext cx="64703" cy="74470"/>
            </a:xfrm>
            <a:custGeom>
              <a:avLst/>
              <a:gdLst/>
              <a:ahLst/>
              <a:cxnLst/>
              <a:rect l="l" t="t" r="r" b="b"/>
              <a:pathLst>
                <a:path w="2471" h="2844" extrusionOk="0">
                  <a:moveTo>
                    <a:pt x="1259" y="1"/>
                  </a:moveTo>
                  <a:cubicBezTo>
                    <a:pt x="1097" y="1"/>
                    <a:pt x="964" y="134"/>
                    <a:pt x="964" y="297"/>
                  </a:cubicBezTo>
                  <a:lnTo>
                    <a:pt x="964" y="974"/>
                  </a:lnTo>
                  <a:lnTo>
                    <a:pt x="286" y="974"/>
                  </a:lnTo>
                  <a:cubicBezTo>
                    <a:pt x="124" y="974"/>
                    <a:pt x="0" y="1098"/>
                    <a:pt x="0" y="1260"/>
                  </a:cubicBezTo>
                  <a:lnTo>
                    <a:pt x="0" y="2844"/>
                  </a:lnTo>
                  <a:cubicBezTo>
                    <a:pt x="1498" y="1737"/>
                    <a:pt x="2213" y="802"/>
                    <a:pt x="2471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998020" y="3428224"/>
              <a:ext cx="81462" cy="145667"/>
            </a:xfrm>
            <a:custGeom>
              <a:avLst/>
              <a:gdLst/>
              <a:ahLst/>
              <a:cxnLst/>
              <a:rect l="l" t="t" r="r" b="b"/>
              <a:pathLst>
                <a:path w="3111" h="5563" extrusionOk="0">
                  <a:moveTo>
                    <a:pt x="1536" y="1"/>
                  </a:moveTo>
                  <a:cubicBezTo>
                    <a:pt x="1479" y="1"/>
                    <a:pt x="1412" y="10"/>
                    <a:pt x="1355" y="10"/>
                  </a:cubicBezTo>
                  <a:lnTo>
                    <a:pt x="1431" y="10"/>
                  </a:lnTo>
                  <a:cubicBezTo>
                    <a:pt x="1994" y="68"/>
                    <a:pt x="2662" y="592"/>
                    <a:pt x="2738" y="1594"/>
                  </a:cubicBezTo>
                  <a:lnTo>
                    <a:pt x="2738" y="1928"/>
                  </a:lnTo>
                  <a:cubicBezTo>
                    <a:pt x="2662" y="2863"/>
                    <a:pt x="1975" y="4008"/>
                    <a:pt x="0" y="5439"/>
                  </a:cubicBezTo>
                  <a:lnTo>
                    <a:pt x="182" y="5563"/>
                  </a:lnTo>
                  <a:cubicBezTo>
                    <a:pt x="2309" y="4074"/>
                    <a:pt x="3034" y="2892"/>
                    <a:pt x="3110" y="1928"/>
                  </a:cubicBezTo>
                  <a:lnTo>
                    <a:pt x="3110" y="1594"/>
                  </a:lnTo>
                  <a:cubicBezTo>
                    <a:pt x="3024" y="583"/>
                    <a:pt x="2366" y="58"/>
                    <a:pt x="1803" y="10"/>
                  </a:cubicBezTo>
                  <a:cubicBezTo>
                    <a:pt x="1708" y="1"/>
                    <a:pt x="1622" y="1"/>
                    <a:pt x="1536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1022738" y="3503925"/>
              <a:ext cx="80964" cy="81200"/>
            </a:xfrm>
            <a:custGeom>
              <a:avLst/>
              <a:gdLst/>
              <a:ahLst/>
              <a:cxnLst/>
              <a:rect l="l" t="t" r="r" b="b"/>
              <a:pathLst>
                <a:path w="3092" h="3101" extrusionOk="0">
                  <a:moveTo>
                    <a:pt x="1193" y="1"/>
                  </a:moveTo>
                  <a:cubicBezTo>
                    <a:pt x="1069" y="1"/>
                    <a:pt x="964" y="105"/>
                    <a:pt x="964" y="229"/>
                  </a:cubicBezTo>
                  <a:lnTo>
                    <a:pt x="964" y="974"/>
                  </a:lnTo>
                  <a:lnTo>
                    <a:pt x="220" y="974"/>
                  </a:lnTo>
                  <a:cubicBezTo>
                    <a:pt x="96" y="974"/>
                    <a:pt x="1" y="1069"/>
                    <a:pt x="1" y="1193"/>
                  </a:cubicBezTo>
                  <a:lnTo>
                    <a:pt x="1" y="1909"/>
                  </a:lnTo>
                  <a:cubicBezTo>
                    <a:pt x="1" y="2023"/>
                    <a:pt x="96" y="2128"/>
                    <a:pt x="220" y="2128"/>
                  </a:cubicBezTo>
                  <a:lnTo>
                    <a:pt x="964" y="2128"/>
                  </a:lnTo>
                  <a:lnTo>
                    <a:pt x="964" y="2872"/>
                  </a:lnTo>
                  <a:cubicBezTo>
                    <a:pt x="964" y="2996"/>
                    <a:pt x="1069" y="3101"/>
                    <a:pt x="1193" y="3101"/>
                  </a:cubicBezTo>
                  <a:lnTo>
                    <a:pt x="1899" y="3101"/>
                  </a:lnTo>
                  <a:cubicBezTo>
                    <a:pt x="2023" y="3101"/>
                    <a:pt x="2119" y="2996"/>
                    <a:pt x="2119" y="2872"/>
                  </a:cubicBezTo>
                  <a:lnTo>
                    <a:pt x="2119" y="2128"/>
                  </a:lnTo>
                  <a:lnTo>
                    <a:pt x="2863" y="2128"/>
                  </a:lnTo>
                  <a:cubicBezTo>
                    <a:pt x="2987" y="2128"/>
                    <a:pt x="3092" y="2023"/>
                    <a:pt x="3092" y="1909"/>
                  </a:cubicBezTo>
                  <a:lnTo>
                    <a:pt x="3092" y="1193"/>
                  </a:lnTo>
                  <a:cubicBezTo>
                    <a:pt x="3092" y="1069"/>
                    <a:pt x="2987" y="974"/>
                    <a:pt x="2863" y="974"/>
                  </a:cubicBezTo>
                  <a:lnTo>
                    <a:pt x="2119" y="974"/>
                  </a:lnTo>
                  <a:lnTo>
                    <a:pt x="2119" y="229"/>
                  </a:lnTo>
                  <a:cubicBezTo>
                    <a:pt x="2119" y="105"/>
                    <a:pt x="2023" y="1"/>
                    <a:pt x="1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4" name="Google Shape;1394;p16"/>
          <p:cNvGrpSpPr/>
          <p:nvPr/>
        </p:nvGrpSpPr>
        <p:grpSpPr>
          <a:xfrm>
            <a:off x="4787696" y="3584979"/>
            <a:ext cx="521469" cy="538093"/>
            <a:chOff x="842683" y="2394751"/>
            <a:chExt cx="345641" cy="356660"/>
          </a:xfrm>
        </p:grpSpPr>
        <p:sp>
          <p:nvSpPr>
            <p:cNvPr id="1395" name="Google Shape;1395;p16"/>
            <p:cNvSpPr/>
            <p:nvPr/>
          </p:nvSpPr>
          <p:spPr>
            <a:xfrm>
              <a:off x="1099042" y="2499888"/>
              <a:ext cx="89266" cy="107353"/>
            </a:xfrm>
            <a:custGeom>
              <a:avLst/>
              <a:gdLst/>
              <a:ahLst/>
              <a:cxnLst/>
              <a:rect l="l" t="t" r="r" b="b"/>
              <a:pathLst>
                <a:path w="5962" h="7170" extrusionOk="0">
                  <a:moveTo>
                    <a:pt x="2977" y="0"/>
                  </a:moveTo>
                  <a:cubicBezTo>
                    <a:pt x="2909" y="0"/>
                    <a:pt x="2841" y="42"/>
                    <a:pt x="2809" y="126"/>
                  </a:cubicBezTo>
                  <a:lnTo>
                    <a:pt x="55" y="6896"/>
                  </a:lnTo>
                  <a:cubicBezTo>
                    <a:pt x="1" y="7045"/>
                    <a:pt x="112" y="7151"/>
                    <a:pt x="227" y="7151"/>
                  </a:cubicBezTo>
                  <a:cubicBezTo>
                    <a:pt x="290" y="7151"/>
                    <a:pt x="354" y="7118"/>
                    <a:pt x="391" y="7043"/>
                  </a:cubicBezTo>
                  <a:lnTo>
                    <a:pt x="2977" y="694"/>
                  </a:lnTo>
                  <a:lnTo>
                    <a:pt x="5563" y="7043"/>
                  </a:lnTo>
                  <a:cubicBezTo>
                    <a:pt x="5603" y="7124"/>
                    <a:pt x="5663" y="7166"/>
                    <a:pt x="5742" y="7169"/>
                  </a:cubicBezTo>
                  <a:lnTo>
                    <a:pt x="5742" y="7169"/>
                  </a:lnTo>
                  <a:cubicBezTo>
                    <a:pt x="5882" y="7163"/>
                    <a:pt x="5961" y="7019"/>
                    <a:pt x="5900" y="6896"/>
                  </a:cubicBezTo>
                  <a:lnTo>
                    <a:pt x="3145" y="126"/>
                  </a:lnTo>
                  <a:cubicBezTo>
                    <a:pt x="3114" y="42"/>
                    <a:pt x="3046" y="0"/>
                    <a:pt x="2977" y="0"/>
                  </a:cubicBezTo>
                  <a:close/>
                  <a:moveTo>
                    <a:pt x="5742" y="7169"/>
                  </a:moveTo>
                  <a:lnTo>
                    <a:pt x="5742" y="7169"/>
                  </a:lnTo>
                  <a:cubicBezTo>
                    <a:pt x="5738" y="7170"/>
                    <a:pt x="5735" y="7170"/>
                    <a:pt x="5731" y="7170"/>
                  </a:cubicBezTo>
                  <a:lnTo>
                    <a:pt x="5752" y="7170"/>
                  </a:lnTo>
                  <a:cubicBezTo>
                    <a:pt x="5749" y="7170"/>
                    <a:pt x="5745" y="7170"/>
                    <a:pt x="5742" y="71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1098908" y="2603138"/>
              <a:ext cx="89416" cy="47852"/>
            </a:xfrm>
            <a:custGeom>
              <a:avLst/>
              <a:gdLst/>
              <a:ahLst/>
              <a:cxnLst/>
              <a:rect l="l" t="t" r="r" b="b"/>
              <a:pathLst>
                <a:path w="5972" h="3196" extrusionOk="0">
                  <a:moveTo>
                    <a:pt x="43" y="0"/>
                  </a:moveTo>
                  <a:cubicBezTo>
                    <a:pt x="22" y="0"/>
                    <a:pt x="1" y="21"/>
                    <a:pt x="1" y="42"/>
                  </a:cubicBezTo>
                  <a:lnTo>
                    <a:pt x="1" y="358"/>
                  </a:lnTo>
                  <a:cubicBezTo>
                    <a:pt x="1" y="1935"/>
                    <a:pt x="1283" y="3196"/>
                    <a:pt x="2860" y="3196"/>
                  </a:cubicBezTo>
                  <a:lnTo>
                    <a:pt x="3133" y="3196"/>
                  </a:lnTo>
                  <a:cubicBezTo>
                    <a:pt x="4689" y="3196"/>
                    <a:pt x="5972" y="1935"/>
                    <a:pt x="5972" y="358"/>
                  </a:cubicBezTo>
                  <a:lnTo>
                    <a:pt x="5972" y="42"/>
                  </a:lnTo>
                  <a:cubicBezTo>
                    <a:pt x="5972" y="21"/>
                    <a:pt x="5951" y="0"/>
                    <a:pt x="59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1127236" y="2603138"/>
              <a:ext cx="61088" cy="48182"/>
            </a:xfrm>
            <a:custGeom>
              <a:avLst/>
              <a:gdLst/>
              <a:ahLst/>
              <a:cxnLst/>
              <a:rect l="l" t="t" r="r" b="b"/>
              <a:pathLst>
                <a:path w="4080" h="3218" extrusionOk="0">
                  <a:moveTo>
                    <a:pt x="1830" y="0"/>
                  </a:moveTo>
                  <a:cubicBezTo>
                    <a:pt x="1851" y="0"/>
                    <a:pt x="1872" y="21"/>
                    <a:pt x="1872" y="42"/>
                  </a:cubicBezTo>
                  <a:lnTo>
                    <a:pt x="1872" y="358"/>
                  </a:lnTo>
                  <a:cubicBezTo>
                    <a:pt x="1872" y="1556"/>
                    <a:pt x="1115" y="2628"/>
                    <a:pt x="1" y="3049"/>
                  </a:cubicBezTo>
                  <a:cubicBezTo>
                    <a:pt x="295" y="3154"/>
                    <a:pt x="632" y="3217"/>
                    <a:pt x="947" y="3217"/>
                  </a:cubicBezTo>
                  <a:lnTo>
                    <a:pt x="1220" y="3217"/>
                  </a:lnTo>
                  <a:cubicBezTo>
                    <a:pt x="2797" y="3217"/>
                    <a:pt x="4080" y="1935"/>
                    <a:pt x="4080" y="358"/>
                  </a:cubicBezTo>
                  <a:lnTo>
                    <a:pt x="4080" y="42"/>
                  </a:lnTo>
                  <a:cubicBezTo>
                    <a:pt x="4080" y="21"/>
                    <a:pt x="4059" y="0"/>
                    <a:pt x="4038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842803" y="2499888"/>
              <a:ext cx="89281" cy="107353"/>
            </a:xfrm>
            <a:custGeom>
              <a:avLst/>
              <a:gdLst/>
              <a:ahLst/>
              <a:cxnLst/>
              <a:rect l="l" t="t" r="r" b="b"/>
              <a:pathLst>
                <a:path w="5963" h="7170" extrusionOk="0">
                  <a:moveTo>
                    <a:pt x="2980" y="0"/>
                  </a:moveTo>
                  <a:cubicBezTo>
                    <a:pt x="2909" y="0"/>
                    <a:pt x="2841" y="42"/>
                    <a:pt x="2809" y="126"/>
                  </a:cubicBezTo>
                  <a:lnTo>
                    <a:pt x="55" y="6896"/>
                  </a:lnTo>
                  <a:cubicBezTo>
                    <a:pt x="1" y="7045"/>
                    <a:pt x="112" y="7151"/>
                    <a:pt x="227" y="7151"/>
                  </a:cubicBezTo>
                  <a:cubicBezTo>
                    <a:pt x="290" y="7151"/>
                    <a:pt x="354" y="7118"/>
                    <a:pt x="391" y="7043"/>
                  </a:cubicBezTo>
                  <a:lnTo>
                    <a:pt x="2977" y="694"/>
                  </a:lnTo>
                  <a:lnTo>
                    <a:pt x="5563" y="7043"/>
                  </a:lnTo>
                  <a:cubicBezTo>
                    <a:pt x="5584" y="7128"/>
                    <a:pt x="5669" y="7170"/>
                    <a:pt x="5732" y="7170"/>
                  </a:cubicBezTo>
                  <a:cubicBezTo>
                    <a:pt x="5879" y="7170"/>
                    <a:pt x="5963" y="7022"/>
                    <a:pt x="5921" y="6896"/>
                  </a:cubicBezTo>
                  <a:lnTo>
                    <a:pt x="3167" y="126"/>
                  </a:lnTo>
                  <a:cubicBezTo>
                    <a:pt x="3125" y="42"/>
                    <a:pt x="3051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842683" y="2603138"/>
              <a:ext cx="89715" cy="47867"/>
            </a:xfrm>
            <a:custGeom>
              <a:avLst/>
              <a:gdLst/>
              <a:ahLst/>
              <a:cxnLst/>
              <a:rect l="l" t="t" r="r" b="b"/>
              <a:pathLst>
                <a:path w="5992" h="3197" extrusionOk="0">
                  <a:moveTo>
                    <a:pt x="42" y="0"/>
                  </a:moveTo>
                  <a:cubicBezTo>
                    <a:pt x="21" y="0"/>
                    <a:pt x="0" y="21"/>
                    <a:pt x="0" y="42"/>
                  </a:cubicBezTo>
                  <a:lnTo>
                    <a:pt x="0" y="358"/>
                  </a:lnTo>
                  <a:cubicBezTo>
                    <a:pt x="0" y="1922"/>
                    <a:pt x="1262" y="3196"/>
                    <a:pt x="2821" y="3196"/>
                  </a:cubicBezTo>
                  <a:cubicBezTo>
                    <a:pt x="2834" y="3196"/>
                    <a:pt x="2847" y="3196"/>
                    <a:pt x="2859" y="3196"/>
                  </a:cubicBezTo>
                  <a:lnTo>
                    <a:pt x="3133" y="3196"/>
                  </a:lnTo>
                  <a:cubicBezTo>
                    <a:pt x="4709" y="3196"/>
                    <a:pt x="5992" y="1935"/>
                    <a:pt x="5992" y="358"/>
                  </a:cubicBezTo>
                  <a:lnTo>
                    <a:pt x="5992" y="42"/>
                  </a:lnTo>
                  <a:cubicBezTo>
                    <a:pt x="5992" y="21"/>
                    <a:pt x="5971" y="0"/>
                    <a:pt x="59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871011" y="2603138"/>
              <a:ext cx="61073" cy="48182"/>
            </a:xfrm>
            <a:custGeom>
              <a:avLst/>
              <a:gdLst/>
              <a:ahLst/>
              <a:cxnLst/>
              <a:rect l="l" t="t" r="r" b="b"/>
              <a:pathLst>
                <a:path w="4079" h="3218" extrusionOk="0">
                  <a:moveTo>
                    <a:pt x="1829" y="0"/>
                  </a:moveTo>
                  <a:cubicBezTo>
                    <a:pt x="1850" y="0"/>
                    <a:pt x="1871" y="21"/>
                    <a:pt x="1871" y="42"/>
                  </a:cubicBezTo>
                  <a:lnTo>
                    <a:pt x="1871" y="358"/>
                  </a:lnTo>
                  <a:cubicBezTo>
                    <a:pt x="1871" y="1556"/>
                    <a:pt x="1114" y="2628"/>
                    <a:pt x="0" y="3028"/>
                  </a:cubicBezTo>
                  <a:cubicBezTo>
                    <a:pt x="295" y="3154"/>
                    <a:pt x="631" y="3217"/>
                    <a:pt x="967" y="3217"/>
                  </a:cubicBezTo>
                  <a:lnTo>
                    <a:pt x="1220" y="3217"/>
                  </a:lnTo>
                  <a:cubicBezTo>
                    <a:pt x="2796" y="3217"/>
                    <a:pt x="4079" y="1935"/>
                    <a:pt x="4079" y="358"/>
                  </a:cubicBezTo>
                  <a:lnTo>
                    <a:pt x="4079" y="42"/>
                  </a:lnTo>
                  <a:cubicBezTo>
                    <a:pt x="4079" y="21"/>
                    <a:pt x="4058" y="0"/>
                    <a:pt x="4058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1003533" y="2433470"/>
              <a:ext cx="23941" cy="274506"/>
            </a:xfrm>
            <a:custGeom>
              <a:avLst/>
              <a:gdLst/>
              <a:ahLst/>
              <a:cxnLst/>
              <a:rect l="l" t="t" r="r" b="b"/>
              <a:pathLst>
                <a:path w="1599" h="18334" extrusionOk="0">
                  <a:moveTo>
                    <a:pt x="0" y="0"/>
                  </a:moveTo>
                  <a:lnTo>
                    <a:pt x="0" y="18333"/>
                  </a:lnTo>
                  <a:lnTo>
                    <a:pt x="1598" y="1833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1015496" y="2433470"/>
              <a:ext cx="11978" cy="274506"/>
            </a:xfrm>
            <a:custGeom>
              <a:avLst/>
              <a:gdLst/>
              <a:ahLst/>
              <a:cxnLst/>
              <a:rect l="l" t="t" r="r" b="b"/>
              <a:pathLst>
                <a:path w="800" h="18334" extrusionOk="0">
                  <a:moveTo>
                    <a:pt x="0" y="0"/>
                  </a:moveTo>
                  <a:lnTo>
                    <a:pt x="0" y="18333"/>
                  </a:lnTo>
                  <a:lnTo>
                    <a:pt x="799" y="1833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932698" y="2697570"/>
              <a:ext cx="165910" cy="34646"/>
            </a:xfrm>
            <a:custGeom>
              <a:avLst/>
              <a:gdLst/>
              <a:ahLst/>
              <a:cxnLst/>
              <a:rect l="l" t="t" r="r" b="b"/>
              <a:pathLst>
                <a:path w="11081" h="2314" extrusionOk="0">
                  <a:moveTo>
                    <a:pt x="737" y="1"/>
                  </a:moveTo>
                  <a:cubicBezTo>
                    <a:pt x="337" y="1"/>
                    <a:pt x="1" y="337"/>
                    <a:pt x="1" y="736"/>
                  </a:cubicBezTo>
                  <a:lnTo>
                    <a:pt x="1" y="2313"/>
                  </a:lnTo>
                  <a:lnTo>
                    <a:pt x="11081" y="2313"/>
                  </a:lnTo>
                  <a:lnTo>
                    <a:pt x="11081" y="736"/>
                  </a:lnTo>
                  <a:cubicBezTo>
                    <a:pt x="11060" y="316"/>
                    <a:pt x="10723" y="1"/>
                    <a:pt x="10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993771" y="2394751"/>
              <a:ext cx="43465" cy="43450"/>
            </a:xfrm>
            <a:custGeom>
              <a:avLst/>
              <a:gdLst/>
              <a:ahLst/>
              <a:cxnLst/>
              <a:rect l="l" t="t" r="r" b="b"/>
              <a:pathLst>
                <a:path w="2903" h="2902" extrusionOk="0">
                  <a:moveTo>
                    <a:pt x="1451" y="0"/>
                  </a:moveTo>
                  <a:cubicBezTo>
                    <a:pt x="652" y="0"/>
                    <a:pt x="1" y="652"/>
                    <a:pt x="1" y="1451"/>
                  </a:cubicBezTo>
                  <a:cubicBezTo>
                    <a:pt x="1" y="2250"/>
                    <a:pt x="652" y="2902"/>
                    <a:pt x="1451" y="2902"/>
                  </a:cubicBezTo>
                  <a:cubicBezTo>
                    <a:pt x="2250" y="2902"/>
                    <a:pt x="2902" y="2250"/>
                    <a:pt x="2902" y="1451"/>
                  </a:cubicBezTo>
                  <a:cubicBezTo>
                    <a:pt x="2902" y="652"/>
                    <a:pt x="2250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996286" y="2397266"/>
              <a:ext cx="45037" cy="40950"/>
            </a:xfrm>
            <a:custGeom>
              <a:avLst/>
              <a:gdLst/>
              <a:ahLst/>
              <a:cxnLst/>
              <a:rect l="l" t="t" r="r" b="b"/>
              <a:pathLst>
                <a:path w="3008" h="2735" extrusionOk="0">
                  <a:moveTo>
                    <a:pt x="1935" y="0"/>
                  </a:moveTo>
                  <a:cubicBezTo>
                    <a:pt x="2452" y="1017"/>
                    <a:pt x="1655" y="2105"/>
                    <a:pt x="668" y="2105"/>
                  </a:cubicBezTo>
                  <a:cubicBezTo>
                    <a:pt x="451" y="2105"/>
                    <a:pt x="224" y="2052"/>
                    <a:pt x="1" y="1935"/>
                  </a:cubicBezTo>
                  <a:lnTo>
                    <a:pt x="1" y="1935"/>
                  </a:lnTo>
                  <a:cubicBezTo>
                    <a:pt x="261" y="2455"/>
                    <a:pt x="769" y="2734"/>
                    <a:pt x="1289" y="2734"/>
                  </a:cubicBezTo>
                  <a:cubicBezTo>
                    <a:pt x="1651" y="2734"/>
                    <a:pt x="2020" y="2598"/>
                    <a:pt x="2314" y="2313"/>
                  </a:cubicBezTo>
                  <a:cubicBezTo>
                    <a:pt x="3007" y="1619"/>
                    <a:pt x="2818" y="442"/>
                    <a:pt x="1935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844570" y="2454237"/>
              <a:ext cx="341867" cy="50068"/>
            </a:xfrm>
            <a:custGeom>
              <a:avLst/>
              <a:gdLst/>
              <a:ahLst/>
              <a:cxnLst/>
              <a:rect l="l" t="t" r="r" b="b"/>
              <a:pathLst>
                <a:path w="22833" h="3344" extrusionOk="0">
                  <a:moveTo>
                    <a:pt x="8031" y="1"/>
                  </a:moveTo>
                  <a:cubicBezTo>
                    <a:pt x="7043" y="1"/>
                    <a:pt x="6097" y="400"/>
                    <a:pt x="5403" y="1115"/>
                  </a:cubicBezTo>
                  <a:cubicBezTo>
                    <a:pt x="4920" y="1620"/>
                    <a:pt x="4247" y="1914"/>
                    <a:pt x="3532" y="1914"/>
                  </a:cubicBezTo>
                  <a:lnTo>
                    <a:pt x="294" y="1914"/>
                  </a:lnTo>
                  <a:cubicBezTo>
                    <a:pt x="126" y="1914"/>
                    <a:pt x="0" y="2040"/>
                    <a:pt x="0" y="2208"/>
                  </a:cubicBezTo>
                  <a:lnTo>
                    <a:pt x="0" y="3049"/>
                  </a:lnTo>
                  <a:cubicBezTo>
                    <a:pt x="0" y="3217"/>
                    <a:pt x="126" y="3344"/>
                    <a:pt x="294" y="3344"/>
                  </a:cubicBezTo>
                  <a:lnTo>
                    <a:pt x="3658" y="3344"/>
                  </a:lnTo>
                  <a:cubicBezTo>
                    <a:pt x="4647" y="3344"/>
                    <a:pt x="5593" y="2944"/>
                    <a:pt x="6286" y="2229"/>
                  </a:cubicBezTo>
                  <a:cubicBezTo>
                    <a:pt x="6754" y="1721"/>
                    <a:pt x="7398" y="1429"/>
                    <a:pt x="8086" y="1429"/>
                  </a:cubicBezTo>
                  <a:cubicBezTo>
                    <a:pt x="8110" y="1429"/>
                    <a:pt x="8134" y="1430"/>
                    <a:pt x="8158" y="1430"/>
                  </a:cubicBezTo>
                  <a:lnTo>
                    <a:pt x="14822" y="1430"/>
                  </a:lnTo>
                  <a:cubicBezTo>
                    <a:pt x="15432" y="1430"/>
                    <a:pt x="16000" y="1683"/>
                    <a:pt x="16441" y="2124"/>
                  </a:cubicBezTo>
                  <a:cubicBezTo>
                    <a:pt x="17177" y="2902"/>
                    <a:pt x="18207" y="3344"/>
                    <a:pt x="19300" y="3344"/>
                  </a:cubicBezTo>
                  <a:lnTo>
                    <a:pt x="22559" y="3344"/>
                  </a:lnTo>
                  <a:cubicBezTo>
                    <a:pt x="22706" y="3344"/>
                    <a:pt x="22833" y="3217"/>
                    <a:pt x="22833" y="3049"/>
                  </a:cubicBezTo>
                  <a:lnTo>
                    <a:pt x="22833" y="2208"/>
                  </a:lnTo>
                  <a:cubicBezTo>
                    <a:pt x="22833" y="2040"/>
                    <a:pt x="22706" y="1914"/>
                    <a:pt x="22559" y="1914"/>
                  </a:cubicBezTo>
                  <a:lnTo>
                    <a:pt x="19321" y="1914"/>
                  </a:lnTo>
                  <a:cubicBezTo>
                    <a:pt x="18607" y="1914"/>
                    <a:pt x="17913" y="1620"/>
                    <a:pt x="17450" y="1115"/>
                  </a:cubicBezTo>
                  <a:cubicBezTo>
                    <a:pt x="16757" y="400"/>
                    <a:pt x="15810" y="1"/>
                    <a:pt x="14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844570" y="2466499"/>
              <a:ext cx="341867" cy="37821"/>
            </a:xfrm>
            <a:custGeom>
              <a:avLst/>
              <a:gdLst/>
              <a:ahLst/>
              <a:cxnLst/>
              <a:rect l="l" t="t" r="r" b="b"/>
              <a:pathLst>
                <a:path w="22833" h="2526" extrusionOk="0">
                  <a:moveTo>
                    <a:pt x="8086" y="1"/>
                  </a:moveTo>
                  <a:cubicBezTo>
                    <a:pt x="7398" y="1"/>
                    <a:pt x="6754" y="293"/>
                    <a:pt x="6286" y="801"/>
                  </a:cubicBezTo>
                  <a:cubicBezTo>
                    <a:pt x="5593" y="1515"/>
                    <a:pt x="4647" y="1915"/>
                    <a:pt x="3658" y="1915"/>
                  </a:cubicBezTo>
                  <a:lnTo>
                    <a:pt x="294" y="1915"/>
                  </a:lnTo>
                  <a:cubicBezTo>
                    <a:pt x="126" y="1915"/>
                    <a:pt x="21" y="1789"/>
                    <a:pt x="0" y="1642"/>
                  </a:cubicBezTo>
                  <a:lnTo>
                    <a:pt x="0" y="2230"/>
                  </a:lnTo>
                  <a:cubicBezTo>
                    <a:pt x="0" y="2398"/>
                    <a:pt x="126" y="2525"/>
                    <a:pt x="294" y="2525"/>
                  </a:cubicBezTo>
                  <a:lnTo>
                    <a:pt x="3679" y="2525"/>
                  </a:lnTo>
                  <a:cubicBezTo>
                    <a:pt x="3704" y="2525"/>
                    <a:pt x="3729" y="2525"/>
                    <a:pt x="3754" y="2525"/>
                  </a:cubicBezTo>
                  <a:cubicBezTo>
                    <a:pt x="4715" y="2525"/>
                    <a:pt x="5631" y="2128"/>
                    <a:pt x="6307" y="1431"/>
                  </a:cubicBezTo>
                  <a:cubicBezTo>
                    <a:pt x="6791" y="906"/>
                    <a:pt x="7464" y="611"/>
                    <a:pt x="8179" y="611"/>
                  </a:cubicBezTo>
                  <a:lnTo>
                    <a:pt x="14822" y="611"/>
                  </a:lnTo>
                  <a:cubicBezTo>
                    <a:pt x="15432" y="611"/>
                    <a:pt x="16000" y="864"/>
                    <a:pt x="16441" y="1305"/>
                  </a:cubicBezTo>
                  <a:cubicBezTo>
                    <a:pt x="17177" y="2083"/>
                    <a:pt x="18207" y="2525"/>
                    <a:pt x="19300" y="2525"/>
                  </a:cubicBezTo>
                  <a:lnTo>
                    <a:pt x="22559" y="2525"/>
                  </a:lnTo>
                  <a:cubicBezTo>
                    <a:pt x="22706" y="2525"/>
                    <a:pt x="22833" y="2398"/>
                    <a:pt x="22833" y="2251"/>
                  </a:cubicBezTo>
                  <a:lnTo>
                    <a:pt x="22833" y="1642"/>
                  </a:lnTo>
                  <a:cubicBezTo>
                    <a:pt x="22833" y="1789"/>
                    <a:pt x="22706" y="1915"/>
                    <a:pt x="22559" y="1915"/>
                  </a:cubicBezTo>
                  <a:lnTo>
                    <a:pt x="19300" y="1915"/>
                  </a:lnTo>
                  <a:cubicBezTo>
                    <a:pt x="18207" y="1915"/>
                    <a:pt x="17177" y="1473"/>
                    <a:pt x="16441" y="696"/>
                  </a:cubicBezTo>
                  <a:cubicBezTo>
                    <a:pt x="16000" y="254"/>
                    <a:pt x="15432" y="2"/>
                    <a:pt x="14822" y="2"/>
                  </a:cubicBezTo>
                  <a:lnTo>
                    <a:pt x="8158" y="2"/>
                  </a:lnTo>
                  <a:cubicBezTo>
                    <a:pt x="8134" y="1"/>
                    <a:pt x="8110" y="1"/>
                    <a:pt x="8086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932698" y="2697555"/>
              <a:ext cx="165910" cy="34661"/>
            </a:xfrm>
            <a:custGeom>
              <a:avLst/>
              <a:gdLst/>
              <a:ahLst/>
              <a:cxnLst/>
              <a:rect l="l" t="t" r="r" b="b"/>
              <a:pathLst>
                <a:path w="11081" h="2315" extrusionOk="0">
                  <a:moveTo>
                    <a:pt x="10359" y="1"/>
                  </a:moveTo>
                  <a:cubicBezTo>
                    <a:pt x="10347" y="1"/>
                    <a:pt x="10336" y="1"/>
                    <a:pt x="10324" y="2"/>
                  </a:cubicBezTo>
                  <a:lnTo>
                    <a:pt x="8873" y="2"/>
                  </a:lnTo>
                  <a:lnTo>
                    <a:pt x="8873" y="527"/>
                  </a:lnTo>
                  <a:cubicBezTo>
                    <a:pt x="8873" y="969"/>
                    <a:pt x="8495" y="1326"/>
                    <a:pt x="8053" y="1326"/>
                  </a:cubicBezTo>
                  <a:lnTo>
                    <a:pt x="1" y="1326"/>
                  </a:lnTo>
                  <a:lnTo>
                    <a:pt x="1" y="2314"/>
                  </a:lnTo>
                  <a:lnTo>
                    <a:pt x="11081" y="2314"/>
                  </a:lnTo>
                  <a:lnTo>
                    <a:pt x="11081" y="737"/>
                  </a:lnTo>
                  <a:cubicBezTo>
                    <a:pt x="11081" y="349"/>
                    <a:pt x="10763" y="1"/>
                    <a:pt x="10359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906885" y="2723068"/>
              <a:ext cx="217221" cy="28343"/>
            </a:xfrm>
            <a:custGeom>
              <a:avLst/>
              <a:gdLst/>
              <a:ahLst/>
              <a:cxnLst/>
              <a:rect l="l" t="t" r="r" b="b"/>
              <a:pathLst>
                <a:path w="14508" h="1893" extrusionOk="0">
                  <a:moveTo>
                    <a:pt x="758" y="1"/>
                  </a:moveTo>
                  <a:cubicBezTo>
                    <a:pt x="337" y="1"/>
                    <a:pt x="1" y="337"/>
                    <a:pt x="22" y="757"/>
                  </a:cubicBezTo>
                  <a:lnTo>
                    <a:pt x="22" y="1893"/>
                  </a:lnTo>
                  <a:lnTo>
                    <a:pt x="14508" y="1893"/>
                  </a:lnTo>
                  <a:lnTo>
                    <a:pt x="14508" y="757"/>
                  </a:lnTo>
                  <a:cubicBezTo>
                    <a:pt x="14508" y="337"/>
                    <a:pt x="14171" y="1"/>
                    <a:pt x="137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907200" y="2723068"/>
              <a:ext cx="216907" cy="28029"/>
            </a:xfrm>
            <a:custGeom>
              <a:avLst/>
              <a:gdLst/>
              <a:ahLst/>
              <a:cxnLst/>
              <a:rect l="l" t="t" r="r" b="b"/>
              <a:pathLst>
                <a:path w="14487" h="1872" extrusionOk="0">
                  <a:moveTo>
                    <a:pt x="12258" y="1"/>
                  </a:moveTo>
                  <a:lnTo>
                    <a:pt x="12258" y="694"/>
                  </a:lnTo>
                  <a:cubicBezTo>
                    <a:pt x="12237" y="1115"/>
                    <a:pt x="11922" y="1451"/>
                    <a:pt x="11501" y="1451"/>
                  </a:cubicBezTo>
                  <a:lnTo>
                    <a:pt x="1" y="1451"/>
                  </a:lnTo>
                  <a:lnTo>
                    <a:pt x="1" y="1872"/>
                  </a:lnTo>
                  <a:lnTo>
                    <a:pt x="14487" y="1872"/>
                  </a:lnTo>
                  <a:lnTo>
                    <a:pt x="14487" y="1451"/>
                  </a:lnTo>
                  <a:lnTo>
                    <a:pt x="14487" y="736"/>
                  </a:lnTo>
                  <a:cubicBezTo>
                    <a:pt x="14466" y="316"/>
                    <a:pt x="14129" y="1"/>
                    <a:pt x="13730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16"/>
          <p:cNvGrpSpPr/>
          <p:nvPr/>
        </p:nvGrpSpPr>
        <p:grpSpPr>
          <a:xfrm>
            <a:off x="4229800" y="634375"/>
            <a:ext cx="1143901" cy="421851"/>
            <a:chOff x="2792825" y="4450750"/>
            <a:chExt cx="1143901" cy="421851"/>
          </a:xfrm>
        </p:grpSpPr>
        <p:sp>
          <p:nvSpPr>
            <p:cNvPr id="1412" name="Google Shape;1412;p16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"/>
          <p:cNvSpPr txBox="1">
            <a:spLocks noGrp="1"/>
          </p:cNvSpPr>
          <p:nvPr>
            <p:ph type="title"/>
          </p:nvPr>
        </p:nvSpPr>
        <p:spPr>
          <a:xfrm>
            <a:off x="71555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Table of contents</a:t>
            </a:r>
            <a:endParaRPr sz="4000"/>
          </a:p>
        </p:txBody>
      </p:sp>
      <p:sp>
        <p:nvSpPr>
          <p:cNvPr id="734" name="Google Shape;734;p3"/>
          <p:cNvSpPr txBox="1">
            <a:spLocks noGrp="1"/>
          </p:cNvSpPr>
          <p:nvPr>
            <p:ph type="title" idx="2"/>
          </p:nvPr>
        </p:nvSpPr>
        <p:spPr>
          <a:xfrm>
            <a:off x="1044349" y="1855616"/>
            <a:ext cx="867900" cy="834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5" name="Google Shape;735;p3"/>
          <p:cNvSpPr txBox="1">
            <a:spLocks noGrp="1"/>
          </p:cNvSpPr>
          <p:nvPr>
            <p:ph type="subTitle" idx="1"/>
          </p:nvPr>
        </p:nvSpPr>
        <p:spPr>
          <a:xfrm>
            <a:off x="2064949" y="1855636"/>
            <a:ext cx="25308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6" name="Google Shape;736;p3"/>
          <p:cNvSpPr txBox="1">
            <a:spLocks noGrp="1"/>
          </p:cNvSpPr>
          <p:nvPr>
            <p:ph type="title" idx="4"/>
          </p:nvPr>
        </p:nvSpPr>
        <p:spPr>
          <a:xfrm>
            <a:off x="4748449" y="1855616"/>
            <a:ext cx="867900" cy="834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7" name="Google Shape;737;p3"/>
          <p:cNvSpPr txBox="1">
            <a:spLocks noGrp="1"/>
          </p:cNvSpPr>
          <p:nvPr>
            <p:ph type="subTitle" idx="5"/>
          </p:nvPr>
        </p:nvSpPr>
        <p:spPr>
          <a:xfrm>
            <a:off x="5769049" y="1855636"/>
            <a:ext cx="25308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738" name="Google Shape;738;p3"/>
          <p:cNvSpPr txBox="1">
            <a:spLocks noGrp="1"/>
          </p:cNvSpPr>
          <p:nvPr>
            <p:ph type="title" idx="7"/>
          </p:nvPr>
        </p:nvSpPr>
        <p:spPr>
          <a:xfrm>
            <a:off x="1044349" y="3319041"/>
            <a:ext cx="867900" cy="834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39" name="Google Shape;739;p3"/>
          <p:cNvSpPr txBox="1">
            <a:spLocks noGrp="1"/>
          </p:cNvSpPr>
          <p:nvPr>
            <p:ph type="subTitle" idx="8"/>
          </p:nvPr>
        </p:nvSpPr>
        <p:spPr>
          <a:xfrm>
            <a:off x="2064949" y="3319061"/>
            <a:ext cx="25308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740" name="Google Shape;740;p3"/>
          <p:cNvSpPr txBox="1">
            <a:spLocks noGrp="1"/>
          </p:cNvSpPr>
          <p:nvPr>
            <p:ph type="title" idx="13"/>
          </p:nvPr>
        </p:nvSpPr>
        <p:spPr>
          <a:xfrm>
            <a:off x="4748449" y="3319041"/>
            <a:ext cx="867900" cy="834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1" name="Google Shape;741;p3"/>
          <p:cNvSpPr txBox="1">
            <a:spLocks noGrp="1"/>
          </p:cNvSpPr>
          <p:nvPr>
            <p:ph type="subTitle" idx="14"/>
          </p:nvPr>
        </p:nvSpPr>
        <p:spPr>
          <a:xfrm>
            <a:off x="5769049" y="3319061"/>
            <a:ext cx="25308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"/>
              <a:t>Conclusion </a:t>
            </a:r>
          </a:p>
        </p:txBody>
      </p:sp>
      <p:grpSp>
        <p:nvGrpSpPr>
          <p:cNvPr id="742" name="Google Shape;742;p3"/>
          <p:cNvGrpSpPr/>
          <p:nvPr/>
        </p:nvGrpSpPr>
        <p:grpSpPr>
          <a:xfrm>
            <a:off x="7284425" y="634375"/>
            <a:ext cx="1143901" cy="421851"/>
            <a:chOff x="2792825" y="4450750"/>
            <a:chExt cx="1143901" cy="421851"/>
          </a:xfrm>
        </p:grpSpPr>
        <p:sp>
          <p:nvSpPr>
            <p:cNvPr id="743" name="Google Shape;743;p3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5"/>
          <p:cNvSpPr/>
          <p:nvPr/>
        </p:nvSpPr>
        <p:spPr>
          <a:xfrm>
            <a:off x="6504100" y="-28250"/>
            <a:ext cx="2639991" cy="139479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15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Our mission and vision</a:t>
            </a:r>
            <a:endParaRPr/>
          </a:p>
        </p:txBody>
      </p:sp>
      <p:sp>
        <p:nvSpPr>
          <p:cNvPr id="1422" name="Google Shape;1422;p15"/>
          <p:cNvSpPr txBox="1">
            <a:spLocks noGrp="1"/>
          </p:cNvSpPr>
          <p:nvPr>
            <p:ph type="subTitle" idx="1"/>
          </p:nvPr>
        </p:nvSpPr>
        <p:spPr>
          <a:xfrm>
            <a:off x="714450" y="2951395"/>
            <a:ext cx="27477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Mission</a:t>
            </a:r>
            <a:endParaRPr/>
          </a:p>
        </p:txBody>
      </p:sp>
      <p:sp>
        <p:nvSpPr>
          <p:cNvPr id="1423" name="Google Shape;1423;p15"/>
          <p:cNvSpPr txBox="1">
            <a:spLocks noGrp="1"/>
          </p:cNvSpPr>
          <p:nvPr>
            <p:ph type="subTitle" idx="2"/>
          </p:nvPr>
        </p:nvSpPr>
        <p:spPr>
          <a:xfrm>
            <a:off x="714450" y="3405470"/>
            <a:ext cx="2747700" cy="12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latin typeface="Arial"/>
                <a:ea typeface="Arial"/>
                <a:cs typeface="Arial"/>
                <a:sym typeface="Arial"/>
              </a:rPr>
              <a:t>Our mission is to train and provide robust convolutional neural network model and increase the performance of the model.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15"/>
          <p:cNvSpPr txBox="1">
            <a:spLocks noGrp="1"/>
          </p:cNvSpPr>
          <p:nvPr>
            <p:ph type="subTitle" idx="3"/>
          </p:nvPr>
        </p:nvSpPr>
        <p:spPr>
          <a:xfrm>
            <a:off x="3548229" y="2951395"/>
            <a:ext cx="27477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1425" name="Google Shape;1425;p15"/>
          <p:cNvSpPr txBox="1">
            <a:spLocks noGrp="1"/>
          </p:cNvSpPr>
          <p:nvPr>
            <p:ph type="subTitle" idx="4"/>
          </p:nvPr>
        </p:nvSpPr>
        <p:spPr>
          <a:xfrm>
            <a:off x="3548225" y="3405470"/>
            <a:ext cx="2747700" cy="12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Hospital systems will be improved and utilize AI techniques to provide fast, robust, and accurate diagnosis and treatment for patients.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15"/>
          <p:cNvSpPr/>
          <p:nvPr/>
        </p:nvSpPr>
        <p:spPr>
          <a:xfrm>
            <a:off x="819225" y="2056215"/>
            <a:ext cx="867900" cy="8346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15"/>
          <p:cNvSpPr/>
          <p:nvPr/>
        </p:nvSpPr>
        <p:spPr>
          <a:xfrm>
            <a:off x="3653004" y="2056215"/>
            <a:ext cx="867900" cy="8346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8" name="Google Shape;1428;p15"/>
          <p:cNvGrpSpPr/>
          <p:nvPr/>
        </p:nvGrpSpPr>
        <p:grpSpPr>
          <a:xfrm>
            <a:off x="3757784" y="2286795"/>
            <a:ext cx="647846" cy="388946"/>
            <a:chOff x="6988887" y="1538854"/>
            <a:chExt cx="499920" cy="300136"/>
          </a:xfrm>
        </p:grpSpPr>
        <p:sp>
          <p:nvSpPr>
            <p:cNvPr id="1429" name="Google Shape;1429;p15"/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5"/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5"/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5"/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5"/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5"/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5"/>
            <p:cNvSpPr/>
            <p:nvPr/>
          </p:nvSpPr>
          <p:spPr>
            <a:xfrm>
              <a:off x="7087639" y="1595953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5"/>
            <p:cNvSpPr/>
            <p:nvPr/>
          </p:nvSpPr>
          <p:spPr>
            <a:xfrm>
              <a:off x="7077442" y="1636822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7122846" y="1665947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5"/>
            <p:cNvSpPr/>
            <p:nvPr/>
          </p:nvSpPr>
          <p:spPr>
            <a:xfrm>
              <a:off x="7077442" y="1707210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5"/>
            <p:cNvSpPr/>
            <p:nvPr/>
          </p:nvSpPr>
          <p:spPr>
            <a:xfrm>
              <a:off x="7228807" y="1618184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7342449" y="1618341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7287450" y="1608746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2" name="Google Shape;1442;p15"/>
          <p:cNvGrpSpPr/>
          <p:nvPr/>
        </p:nvGrpSpPr>
        <p:grpSpPr>
          <a:xfrm>
            <a:off x="971621" y="2268336"/>
            <a:ext cx="566412" cy="410388"/>
            <a:chOff x="1324219" y="3399202"/>
            <a:chExt cx="376579" cy="272846"/>
          </a:xfrm>
        </p:grpSpPr>
        <p:sp>
          <p:nvSpPr>
            <p:cNvPr id="1443" name="Google Shape;1443;p15"/>
            <p:cNvSpPr/>
            <p:nvPr/>
          </p:nvSpPr>
          <p:spPr>
            <a:xfrm>
              <a:off x="1597458" y="3496066"/>
              <a:ext cx="30278" cy="66639"/>
            </a:xfrm>
            <a:custGeom>
              <a:avLst/>
              <a:gdLst/>
              <a:ahLst/>
              <a:cxnLst/>
              <a:rect l="l" t="t" r="r" b="b"/>
              <a:pathLst>
                <a:path w="1155" h="2542" extrusionOk="0">
                  <a:moveTo>
                    <a:pt x="693" y="1"/>
                  </a:moveTo>
                  <a:cubicBezTo>
                    <a:pt x="303" y="1"/>
                    <a:pt x="0" y="318"/>
                    <a:pt x="0" y="693"/>
                  </a:cubicBezTo>
                  <a:lnTo>
                    <a:pt x="0" y="852"/>
                  </a:lnTo>
                  <a:cubicBezTo>
                    <a:pt x="0" y="1054"/>
                    <a:pt x="29" y="1256"/>
                    <a:pt x="101" y="1444"/>
                  </a:cubicBezTo>
                  <a:lnTo>
                    <a:pt x="462" y="2541"/>
                  </a:lnTo>
                  <a:lnTo>
                    <a:pt x="1155" y="2541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1609569" y="3490011"/>
              <a:ext cx="72668" cy="72694"/>
            </a:xfrm>
            <a:custGeom>
              <a:avLst/>
              <a:gdLst/>
              <a:ahLst/>
              <a:cxnLst/>
              <a:rect l="l" t="t" r="r" b="b"/>
              <a:pathLst>
                <a:path w="2772" h="2773" extrusionOk="0">
                  <a:moveTo>
                    <a:pt x="693" y="1"/>
                  </a:moveTo>
                  <a:cubicBezTo>
                    <a:pt x="303" y="1"/>
                    <a:pt x="0" y="304"/>
                    <a:pt x="0" y="693"/>
                  </a:cubicBezTo>
                  <a:cubicBezTo>
                    <a:pt x="0" y="939"/>
                    <a:pt x="202" y="1155"/>
                    <a:pt x="462" y="1155"/>
                  </a:cubicBezTo>
                  <a:lnTo>
                    <a:pt x="2310" y="2772"/>
                  </a:lnTo>
                  <a:lnTo>
                    <a:pt x="2700" y="1401"/>
                  </a:lnTo>
                  <a:cubicBezTo>
                    <a:pt x="2757" y="1242"/>
                    <a:pt x="2772" y="1069"/>
                    <a:pt x="2772" y="896"/>
                  </a:cubicBezTo>
                  <a:lnTo>
                    <a:pt x="2772" y="463"/>
                  </a:lnTo>
                  <a:cubicBezTo>
                    <a:pt x="2772" y="203"/>
                    <a:pt x="2570" y="1"/>
                    <a:pt x="2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1621681" y="3580846"/>
              <a:ext cx="36334" cy="26870"/>
            </a:xfrm>
            <a:custGeom>
              <a:avLst/>
              <a:gdLst/>
              <a:ahLst/>
              <a:cxnLst/>
              <a:rect l="l" t="t" r="r" b="b"/>
              <a:pathLst>
                <a:path w="1386" h="1025" extrusionOk="0">
                  <a:moveTo>
                    <a:pt x="0" y="0"/>
                  </a:moveTo>
                  <a:lnTo>
                    <a:pt x="0" y="1025"/>
                  </a:lnTo>
                  <a:lnTo>
                    <a:pt x="1386" y="1025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8B4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1621681" y="3580846"/>
              <a:ext cx="36334" cy="14785"/>
            </a:xfrm>
            <a:custGeom>
              <a:avLst/>
              <a:gdLst/>
              <a:ahLst/>
              <a:cxnLst/>
              <a:rect l="l" t="t" r="r" b="b"/>
              <a:pathLst>
                <a:path w="1386" h="564" extrusionOk="0">
                  <a:moveTo>
                    <a:pt x="0" y="0"/>
                  </a:moveTo>
                  <a:lnTo>
                    <a:pt x="0" y="433"/>
                  </a:lnTo>
                  <a:cubicBezTo>
                    <a:pt x="224" y="520"/>
                    <a:pt x="458" y="563"/>
                    <a:pt x="693" y="563"/>
                  </a:cubicBezTo>
                  <a:cubicBezTo>
                    <a:pt x="927" y="563"/>
                    <a:pt x="1162" y="520"/>
                    <a:pt x="1386" y="43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1579291" y="3595605"/>
              <a:ext cx="121507" cy="76443"/>
            </a:xfrm>
            <a:custGeom>
              <a:avLst/>
              <a:gdLst/>
              <a:ahLst/>
              <a:cxnLst/>
              <a:rect l="l" t="t" r="r" b="b"/>
              <a:pathLst>
                <a:path w="4635" h="2916" extrusionOk="0">
                  <a:moveTo>
                    <a:pt x="1631" y="0"/>
                  </a:moveTo>
                  <a:lnTo>
                    <a:pt x="505" y="318"/>
                  </a:lnTo>
                  <a:cubicBezTo>
                    <a:pt x="217" y="404"/>
                    <a:pt x="0" y="679"/>
                    <a:pt x="0" y="996"/>
                  </a:cubicBezTo>
                  <a:lnTo>
                    <a:pt x="0" y="2685"/>
                  </a:lnTo>
                  <a:cubicBezTo>
                    <a:pt x="0" y="2801"/>
                    <a:pt x="116" y="2916"/>
                    <a:pt x="231" y="2916"/>
                  </a:cubicBezTo>
                  <a:lnTo>
                    <a:pt x="4403" y="2916"/>
                  </a:lnTo>
                  <a:cubicBezTo>
                    <a:pt x="4519" y="2916"/>
                    <a:pt x="4634" y="2801"/>
                    <a:pt x="4634" y="2685"/>
                  </a:cubicBezTo>
                  <a:lnTo>
                    <a:pt x="4634" y="996"/>
                  </a:lnTo>
                  <a:cubicBezTo>
                    <a:pt x="4634" y="679"/>
                    <a:pt x="4417" y="404"/>
                    <a:pt x="4114" y="318"/>
                  </a:cubicBezTo>
                  <a:lnTo>
                    <a:pt x="3017" y="0"/>
                  </a:lnTo>
                  <a:lnTo>
                    <a:pt x="2324" y="462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1633766" y="3607690"/>
              <a:ext cx="12138" cy="64358"/>
            </a:xfrm>
            <a:custGeom>
              <a:avLst/>
              <a:gdLst/>
              <a:ahLst/>
              <a:cxnLst/>
              <a:rect l="l" t="t" r="r" b="b"/>
              <a:pathLst>
                <a:path w="463" h="2455" extrusionOk="0">
                  <a:moveTo>
                    <a:pt x="116" y="1"/>
                  </a:moveTo>
                  <a:lnTo>
                    <a:pt x="1" y="2455"/>
                  </a:lnTo>
                  <a:lnTo>
                    <a:pt x="463" y="2455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1603514" y="3520289"/>
              <a:ext cx="72668" cy="66639"/>
            </a:xfrm>
            <a:custGeom>
              <a:avLst/>
              <a:gdLst/>
              <a:ahLst/>
              <a:cxnLst/>
              <a:rect l="l" t="t" r="r" b="b"/>
              <a:pathLst>
                <a:path w="2772" h="2542" extrusionOk="0">
                  <a:moveTo>
                    <a:pt x="895" y="0"/>
                  </a:moveTo>
                  <a:cubicBezTo>
                    <a:pt x="765" y="0"/>
                    <a:pt x="635" y="44"/>
                    <a:pt x="549" y="130"/>
                  </a:cubicBezTo>
                  <a:lnTo>
                    <a:pt x="130" y="549"/>
                  </a:lnTo>
                  <a:cubicBezTo>
                    <a:pt x="43" y="636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920"/>
                    <a:pt x="621" y="2541"/>
                    <a:pt x="1386" y="2541"/>
                  </a:cubicBezTo>
                  <a:cubicBezTo>
                    <a:pt x="2151" y="2541"/>
                    <a:pt x="2772" y="1920"/>
                    <a:pt x="2772" y="1155"/>
                  </a:cubicBezTo>
                  <a:lnTo>
                    <a:pt x="2772" y="852"/>
                  </a:lnTo>
                  <a:cubicBezTo>
                    <a:pt x="2772" y="737"/>
                    <a:pt x="2728" y="621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8B4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1603514" y="3520289"/>
              <a:ext cx="72668" cy="65118"/>
            </a:xfrm>
            <a:custGeom>
              <a:avLst/>
              <a:gdLst/>
              <a:ahLst/>
              <a:cxnLst/>
              <a:rect l="l" t="t" r="r" b="b"/>
              <a:pathLst>
                <a:path w="2772" h="2484" extrusionOk="0">
                  <a:moveTo>
                    <a:pt x="895" y="0"/>
                  </a:moveTo>
                  <a:cubicBezTo>
                    <a:pt x="765" y="0"/>
                    <a:pt x="650" y="58"/>
                    <a:pt x="563" y="145"/>
                  </a:cubicBezTo>
                  <a:lnTo>
                    <a:pt x="144" y="563"/>
                  </a:lnTo>
                  <a:cubicBezTo>
                    <a:pt x="43" y="650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776"/>
                    <a:pt x="404" y="2325"/>
                    <a:pt x="1011" y="2483"/>
                  </a:cubicBezTo>
                  <a:cubicBezTo>
                    <a:pt x="808" y="2238"/>
                    <a:pt x="693" y="1935"/>
                    <a:pt x="693" y="1617"/>
                  </a:cubicBezTo>
                  <a:lnTo>
                    <a:pt x="693" y="939"/>
                  </a:lnTo>
                  <a:cubicBezTo>
                    <a:pt x="693" y="695"/>
                    <a:pt x="897" y="489"/>
                    <a:pt x="1137" y="489"/>
                  </a:cubicBezTo>
                  <a:cubicBezTo>
                    <a:pt x="1153" y="489"/>
                    <a:pt x="1168" y="489"/>
                    <a:pt x="1184" y="491"/>
                  </a:cubicBezTo>
                  <a:cubicBezTo>
                    <a:pt x="1646" y="520"/>
                    <a:pt x="2339" y="592"/>
                    <a:pt x="2772" y="794"/>
                  </a:cubicBezTo>
                  <a:cubicBezTo>
                    <a:pt x="2757" y="693"/>
                    <a:pt x="2714" y="607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5"/>
            <p:cNvSpPr/>
            <p:nvPr/>
          </p:nvSpPr>
          <p:spPr>
            <a:xfrm>
              <a:off x="1676156" y="3611098"/>
              <a:ext cx="24249" cy="60583"/>
            </a:xfrm>
            <a:custGeom>
              <a:avLst/>
              <a:gdLst/>
              <a:ahLst/>
              <a:cxnLst/>
              <a:rect l="l" t="t" r="r" b="b"/>
              <a:pathLst>
                <a:path w="925" h="2311" extrusionOk="0">
                  <a:moveTo>
                    <a:pt x="809" y="1"/>
                  </a:moveTo>
                  <a:lnTo>
                    <a:pt x="203" y="593"/>
                  </a:lnTo>
                  <a:cubicBezTo>
                    <a:pt x="73" y="723"/>
                    <a:pt x="1" y="896"/>
                    <a:pt x="1" y="1084"/>
                  </a:cubicBezTo>
                  <a:lnTo>
                    <a:pt x="1" y="2311"/>
                  </a:lnTo>
                  <a:lnTo>
                    <a:pt x="694" y="2311"/>
                  </a:lnTo>
                  <a:cubicBezTo>
                    <a:pt x="824" y="2311"/>
                    <a:pt x="925" y="2210"/>
                    <a:pt x="925" y="2080"/>
                  </a:cubicBezTo>
                  <a:lnTo>
                    <a:pt x="925" y="391"/>
                  </a:lnTo>
                  <a:cubicBezTo>
                    <a:pt x="925" y="261"/>
                    <a:pt x="881" y="116"/>
                    <a:pt x="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5"/>
            <p:cNvSpPr/>
            <p:nvPr/>
          </p:nvSpPr>
          <p:spPr>
            <a:xfrm>
              <a:off x="1633766" y="3607690"/>
              <a:ext cx="12138" cy="12138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420"/>
                    <a:pt x="59" y="463"/>
                    <a:pt x="116" y="463"/>
                  </a:cubicBezTo>
                  <a:lnTo>
                    <a:pt x="347" y="463"/>
                  </a:lnTo>
                  <a:cubicBezTo>
                    <a:pt x="405" y="463"/>
                    <a:pt x="463" y="420"/>
                    <a:pt x="463" y="347"/>
                  </a:cubicBez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5"/>
            <p:cNvSpPr/>
            <p:nvPr/>
          </p:nvSpPr>
          <p:spPr>
            <a:xfrm>
              <a:off x="1614865" y="3590755"/>
              <a:ext cx="24983" cy="25560"/>
            </a:xfrm>
            <a:custGeom>
              <a:avLst/>
              <a:gdLst/>
              <a:ahLst/>
              <a:cxnLst/>
              <a:rect l="l" t="t" r="r" b="b"/>
              <a:pathLst>
                <a:path w="953" h="975" extrusionOk="0">
                  <a:moveTo>
                    <a:pt x="225" y="0"/>
                  </a:moveTo>
                  <a:cubicBezTo>
                    <a:pt x="193" y="0"/>
                    <a:pt x="161" y="16"/>
                    <a:pt x="145" y="41"/>
                  </a:cubicBezTo>
                  <a:lnTo>
                    <a:pt x="0" y="257"/>
                  </a:lnTo>
                  <a:lnTo>
                    <a:pt x="361" y="907"/>
                  </a:lnTo>
                  <a:cubicBezTo>
                    <a:pt x="379" y="952"/>
                    <a:pt x="425" y="974"/>
                    <a:pt x="475" y="974"/>
                  </a:cubicBezTo>
                  <a:cubicBezTo>
                    <a:pt x="505" y="974"/>
                    <a:pt x="536" y="966"/>
                    <a:pt x="563" y="950"/>
                  </a:cubicBezTo>
                  <a:lnTo>
                    <a:pt x="953" y="647"/>
                  </a:lnTo>
                  <a:lnTo>
                    <a:pt x="289" y="26"/>
                  </a:lnTo>
                  <a:cubicBezTo>
                    <a:pt x="271" y="8"/>
                    <a:pt x="248" y="0"/>
                    <a:pt x="2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5"/>
            <p:cNvSpPr/>
            <p:nvPr/>
          </p:nvSpPr>
          <p:spPr>
            <a:xfrm>
              <a:off x="1639822" y="3590755"/>
              <a:ext cx="25009" cy="25560"/>
            </a:xfrm>
            <a:custGeom>
              <a:avLst/>
              <a:gdLst/>
              <a:ahLst/>
              <a:cxnLst/>
              <a:rect l="l" t="t" r="r" b="b"/>
              <a:pathLst>
                <a:path w="954" h="975" extrusionOk="0">
                  <a:moveTo>
                    <a:pt x="729" y="0"/>
                  </a:moveTo>
                  <a:cubicBezTo>
                    <a:pt x="706" y="0"/>
                    <a:pt x="683" y="8"/>
                    <a:pt x="665" y="26"/>
                  </a:cubicBezTo>
                  <a:lnTo>
                    <a:pt x="1" y="647"/>
                  </a:lnTo>
                  <a:lnTo>
                    <a:pt x="391" y="950"/>
                  </a:lnTo>
                  <a:cubicBezTo>
                    <a:pt x="418" y="966"/>
                    <a:pt x="449" y="974"/>
                    <a:pt x="479" y="974"/>
                  </a:cubicBezTo>
                  <a:cubicBezTo>
                    <a:pt x="528" y="974"/>
                    <a:pt x="575" y="952"/>
                    <a:pt x="593" y="907"/>
                  </a:cubicBezTo>
                  <a:lnTo>
                    <a:pt x="954" y="257"/>
                  </a:lnTo>
                  <a:lnTo>
                    <a:pt x="809" y="41"/>
                  </a:lnTo>
                  <a:cubicBezTo>
                    <a:pt x="793" y="16"/>
                    <a:pt x="761" y="0"/>
                    <a:pt x="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5"/>
            <p:cNvSpPr/>
            <p:nvPr/>
          </p:nvSpPr>
          <p:spPr>
            <a:xfrm>
              <a:off x="1325373" y="3492291"/>
              <a:ext cx="109002" cy="109395"/>
            </a:xfrm>
            <a:custGeom>
              <a:avLst/>
              <a:gdLst/>
              <a:ahLst/>
              <a:cxnLst/>
              <a:rect l="l" t="t" r="r" b="b"/>
              <a:pathLst>
                <a:path w="4158" h="4173" extrusionOk="0">
                  <a:moveTo>
                    <a:pt x="2079" y="0"/>
                  </a:moveTo>
                  <a:cubicBezTo>
                    <a:pt x="1169" y="0"/>
                    <a:pt x="505" y="722"/>
                    <a:pt x="433" y="1631"/>
                  </a:cubicBezTo>
                  <a:cubicBezTo>
                    <a:pt x="390" y="2267"/>
                    <a:pt x="245" y="2902"/>
                    <a:pt x="43" y="3522"/>
                  </a:cubicBezTo>
                  <a:cubicBezTo>
                    <a:pt x="0" y="3638"/>
                    <a:pt x="58" y="3768"/>
                    <a:pt x="173" y="3811"/>
                  </a:cubicBezTo>
                  <a:cubicBezTo>
                    <a:pt x="549" y="3984"/>
                    <a:pt x="967" y="4114"/>
                    <a:pt x="1371" y="4172"/>
                  </a:cubicBezTo>
                  <a:lnTo>
                    <a:pt x="2786" y="4172"/>
                  </a:lnTo>
                  <a:cubicBezTo>
                    <a:pt x="3205" y="4114"/>
                    <a:pt x="3609" y="3984"/>
                    <a:pt x="3999" y="3811"/>
                  </a:cubicBezTo>
                  <a:cubicBezTo>
                    <a:pt x="4100" y="3753"/>
                    <a:pt x="4157" y="3638"/>
                    <a:pt x="4114" y="3522"/>
                  </a:cubicBezTo>
                  <a:cubicBezTo>
                    <a:pt x="3912" y="2902"/>
                    <a:pt x="3782" y="2267"/>
                    <a:pt x="3724" y="1631"/>
                  </a:cubicBezTo>
                  <a:cubicBezTo>
                    <a:pt x="3667" y="736"/>
                    <a:pt x="2988" y="0"/>
                    <a:pt x="2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5"/>
            <p:cNvSpPr/>
            <p:nvPr/>
          </p:nvSpPr>
          <p:spPr>
            <a:xfrm>
              <a:off x="1355258" y="3492291"/>
              <a:ext cx="79117" cy="109002"/>
            </a:xfrm>
            <a:custGeom>
              <a:avLst/>
              <a:gdLst/>
              <a:ahLst/>
              <a:cxnLst/>
              <a:rect l="l" t="t" r="r" b="b"/>
              <a:pathLst>
                <a:path w="3018" h="4158" extrusionOk="0">
                  <a:moveTo>
                    <a:pt x="939" y="0"/>
                  </a:moveTo>
                  <a:cubicBezTo>
                    <a:pt x="246" y="29"/>
                    <a:pt x="0" y="953"/>
                    <a:pt x="592" y="1314"/>
                  </a:cubicBezTo>
                  <a:cubicBezTo>
                    <a:pt x="621" y="1328"/>
                    <a:pt x="636" y="1328"/>
                    <a:pt x="664" y="1343"/>
                  </a:cubicBezTo>
                  <a:lnTo>
                    <a:pt x="1184" y="4158"/>
                  </a:lnTo>
                  <a:lnTo>
                    <a:pt x="1661" y="4158"/>
                  </a:lnTo>
                  <a:cubicBezTo>
                    <a:pt x="2065" y="4100"/>
                    <a:pt x="2469" y="3984"/>
                    <a:pt x="2859" y="3811"/>
                  </a:cubicBezTo>
                  <a:cubicBezTo>
                    <a:pt x="2960" y="3768"/>
                    <a:pt x="3017" y="3638"/>
                    <a:pt x="2974" y="3522"/>
                  </a:cubicBezTo>
                  <a:cubicBezTo>
                    <a:pt x="2772" y="2902"/>
                    <a:pt x="2642" y="2267"/>
                    <a:pt x="2584" y="1631"/>
                  </a:cubicBezTo>
                  <a:cubicBezTo>
                    <a:pt x="2527" y="736"/>
                    <a:pt x="1848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5"/>
            <p:cNvSpPr/>
            <p:nvPr/>
          </p:nvSpPr>
          <p:spPr>
            <a:xfrm>
              <a:off x="1324612" y="3574790"/>
              <a:ext cx="109002" cy="97258"/>
            </a:xfrm>
            <a:custGeom>
              <a:avLst/>
              <a:gdLst/>
              <a:ahLst/>
              <a:cxnLst/>
              <a:rect l="l" t="t" r="r" b="b"/>
              <a:pathLst>
                <a:path w="4158" h="3710" extrusionOk="0">
                  <a:moveTo>
                    <a:pt x="1386" y="0"/>
                  </a:moveTo>
                  <a:lnTo>
                    <a:pt x="1386" y="693"/>
                  </a:lnTo>
                  <a:cubicBezTo>
                    <a:pt x="1386" y="881"/>
                    <a:pt x="1285" y="1039"/>
                    <a:pt x="1141" y="1112"/>
                  </a:cubicBezTo>
                  <a:lnTo>
                    <a:pt x="390" y="1487"/>
                  </a:lnTo>
                  <a:cubicBezTo>
                    <a:pt x="145" y="1602"/>
                    <a:pt x="0" y="1848"/>
                    <a:pt x="0" y="2108"/>
                  </a:cubicBezTo>
                  <a:lnTo>
                    <a:pt x="0" y="3479"/>
                  </a:lnTo>
                  <a:cubicBezTo>
                    <a:pt x="0" y="3595"/>
                    <a:pt x="101" y="3710"/>
                    <a:pt x="231" y="3710"/>
                  </a:cubicBezTo>
                  <a:lnTo>
                    <a:pt x="3927" y="3710"/>
                  </a:lnTo>
                  <a:cubicBezTo>
                    <a:pt x="4057" y="3710"/>
                    <a:pt x="4158" y="3595"/>
                    <a:pt x="4158" y="3479"/>
                  </a:cubicBezTo>
                  <a:lnTo>
                    <a:pt x="4158" y="2108"/>
                  </a:lnTo>
                  <a:cubicBezTo>
                    <a:pt x="4158" y="1848"/>
                    <a:pt x="4013" y="1602"/>
                    <a:pt x="3782" y="1487"/>
                  </a:cubicBezTo>
                  <a:lnTo>
                    <a:pt x="3032" y="1112"/>
                  </a:lnTo>
                  <a:cubicBezTo>
                    <a:pt x="2873" y="1039"/>
                    <a:pt x="2772" y="881"/>
                    <a:pt x="2772" y="693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5"/>
            <p:cNvSpPr/>
            <p:nvPr/>
          </p:nvSpPr>
          <p:spPr>
            <a:xfrm>
              <a:off x="1360553" y="3574790"/>
              <a:ext cx="37120" cy="24223"/>
            </a:xfrm>
            <a:custGeom>
              <a:avLst/>
              <a:gdLst/>
              <a:ahLst/>
              <a:cxnLst/>
              <a:rect l="l" t="t" r="r" b="b"/>
              <a:pathLst>
                <a:path w="1416" h="924" extrusionOk="0">
                  <a:moveTo>
                    <a:pt x="15" y="0"/>
                  </a:moveTo>
                  <a:lnTo>
                    <a:pt x="15" y="693"/>
                  </a:lnTo>
                  <a:cubicBezTo>
                    <a:pt x="15" y="722"/>
                    <a:pt x="1" y="751"/>
                    <a:pt x="1" y="794"/>
                  </a:cubicBezTo>
                  <a:cubicBezTo>
                    <a:pt x="232" y="881"/>
                    <a:pt x="462" y="924"/>
                    <a:pt x="708" y="924"/>
                  </a:cubicBezTo>
                  <a:cubicBezTo>
                    <a:pt x="953" y="924"/>
                    <a:pt x="1184" y="881"/>
                    <a:pt x="1415" y="794"/>
                  </a:cubicBezTo>
                  <a:cubicBezTo>
                    <a:pt x="1401" y="751"/>
                    <a:pt x="1401" y="722"/>
                    <a:pt x="1401" y="693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5"/>
            <p:cNvSpPr/>
            <p:nvPr/>
          </p:nvSpPr>
          <p:spPr>
            <a:xfrm>
              <a:off x="1324219" y="3606563"/>
              <a:ext cx="109395" cy="65485"/>
            </a:xfrm>
            <a:custGeom>
              <a:avLst/>
              <a:gdLst/>
              <a:ahLst/>
              <a:cxnLst/>
              <a:rect l="l" t="t" r="r" b="b"/>
              <a:pathLst>
                <a:path w="4173" h="2498" extrusionOk="0">
                  <a:moveTo>
                    <a:pt x="925" y="1"/>
                  </a:moveTo>
                  <a:lnTo>
                    <a:pt x="390" y="275"/>
                  </a:lnTo>
                  <a:cubicBezTo>
                    <a:pt x="145" y="390"/>
                    <a:pt x="1" y="636"/>
                    <a:pt x="1" y="896"/>
                  </a:cubicBezTo>
                  <a:lnTo>
                    <a:pt x="1" y="2267"/>
                  </a:lnTo>
                  <a:cubicBezTo>
                    <a:pt x="1" y="2383"/>
                    <a:pt x="102" y="2498"/>
                    <a:pt x="232" y="2498"/>
                  </a:cubicBezTo>
                  <a:lnTo>
                    <a:pt x="3927" y="2498"/>
                  </a:lnTo>
                  <a:cubicBezTo>
                    <a:pt x="4057" y="2498"/>
                    <a:pt x="4158" y="2383"/>
                    <a:pt x="4158" y="2267"/>
                  </a:cubicBezTo>
                  <a:lnTo>
                    <a:pt x="4158" y="896"/>
                  </a:lnTo>
                  <a:cubicBezTo>
                    <a:pt x="4173" y="636"/>
                    <a:pt x="4028" y="390"/>
                    <a:pt x="3797" y="275"/>
                  </a:cubicBezTo>
                  <a:lnTo>
                    <a:pt x="3263" y="1"/>
                  </a:lnTo>
                  <a:cubicBezTo>
                    <a:pt x="2989" y="427"/>
                    <a:pt x="2541" y="639"/>
                    <a:pt x="2094" y="639"/>
                  </a:cubicBezTo>
                  <a:cubicBezTo>
                    <a:pt x="1646" y="639"/>
                    <a:pt x="1199" y="427"/>
                    <a:pt x="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5"/>
            <p:cNvSpPr/>
            <p:nvPr/>
          </p:nvSpPr>
          <p:spPr>
            <a:xfrm>
              <a:off x="1342779" y="3527393"/>
              <a:ext cx="72668" cy="59534"/>
            </a:xfrm>
            <a:custGeom>
              <a:avLst/>
              <a:gdLst/>
              <a:ahLst/>
              <a:cxnLst/>
              <a:rect l="l" t="t" r="r" b="b"/>
              <a:pathLst>
                <a:path w="2772" h="2271" extrusionOk="0">
                  <a:moveTo>
                    <a:pt x="1083" y="1"/>
                  </a:moveTo>
                  <a:cubicBezTo>
                    <a:pt x="986" y="1"/>
                    <a:pt x="904" y="45"/>
                    <a:pt x="866" y="134"/>
                  </a:cubicBezTo>
                  <a:cubicBezTo>
                    <a:pt x="780" y="292"/>
                    <a:pt x="679" y="437"/>
                    <a:pt x="549" y="552"/>
                  </a:cubicBezTo>
                  <a:cubicBezTo>
                    <a:pt x="419" y="653"/>
                    <a:pt x="274" y="754"/>
                    <a:pt x="130" y="827"/>
                  </a:cubicBezTo>
                  <a:cubicBezTo>
                    <a:pt x="43" y="870"/>
                    <a:pt x="0" y="971"/>
                    <a:pt x="15" y="1072"/>
                  </a:cubicBezTo>
                  <a:cubicBezTo>
                    <a:pt x="101" y="1750"/>
                    <a:pt x="693" y="2270"/>
                    <a:pt x="1386" y="2270"/>
                  </a:cubicBezTo>
                  <a:cubicBezTo>
                    <a:pt x="2108" y="2270"/>
                    <a:pt x="2714" y="1707"/>
                    <a:pt x="2772" y="985"/>
                  </a:cubicBezTo>
                  <a:cubicBezTo>
                    <a:pt x="2772" y="928"/>
                    <a:pt x="2743" y="855"/>
                    <a:pt x="2685" y="812"/>
                  </a:cubicBezTo>
                  <a:cubicBezTo>
                    <a:pt x="2238" y="422"/>
                    <a:pt x="1689" y="148"/>
                    <a:pt x="1126" y="4"/>
                  </a:cubicBezTo>
                  <a:cubicBezTo>
                    <a:pt x="1112" y="2"/>
                    <a:pt x="1097" y="1"/>
                    <a:pt x="1083" y="1"/>
                  </a:cubicBez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5"/>
            <p:cNvSpPr/>
            <p:nvPr/>
          </p:nvSpPr>
          <p:spPr>
            <a:xfrm>
              <a:off x="1342779" y="3527393"/>
              <a:ext cx="73061" cy="59141"/>
            </a:xfrm>
            <a:custGeom>
              <a:avLst/>
              <a:gdLst/>
              <a:ahLst/>
              <a:cxnLst/>
              <a:rect l="l" t="t" r="r" b="b"/>
              <a:pathLst>
                <a:path w="2787" h="2256" extrusionOk="0">
                  <a:moveTo>
                    <a:pt x="1088" y="1"/>
                  </a:moveTo>
                  <a:cubicBezTo>
                    <a:pt x="997" y="1"/>
                    <a:pt x="904" y="45"/>
                    <a:pt x="866" y="134"/>
                  </a:cubicBezTo>
                  <a:cubicBezTo>
                    <a:pt x="808" y="249"/>
                    <a:pt x="736" y="350"/>
                    <a:pt x="650" y="451"/>
                  </a:cubicBezTo>
                  <a:cubicBezTo>
                    <a:pt x="621" y="480"/>
                    <a:pt x="592" y="523"/>
                    <a:pt x="549" y="552"/>
                  </a:cubicBezTo>
                  <a:cubicBezTo>
                    <a:pt x="433" y="653"/>
                    <a:pt x="289" y="754"/>
                    <a:pt x="144" y="827"/>
                  </a:cubicBezTo>
                  <a:cubicBezTo>
                    <a:pt x="58" y="870"/>
                    <a:pt x="0" y="971"/>
                    <a:pt x="15" y="1072"/>
                  </a:cubicBezTo>
                  <a:cubicBezTo>
                    <a:pt x="101" y="1678"/>
                    <a:pt x="577" y="2169"/>
                    <a:pt x="1184" y="2256"/>
                  </a:cubicBezTo>
                  <a:cubicBezTo>
                    <a:pt x="866" y="2068"/>
                    <a:pt x="693" y="1722"/>
                    <a:pt x="693" y="1361"/>
                  </a:cubicBezTo>
                  <a:lnTo>
                    <a:pt x="693" y="1029"/>
                  </a:lnTo>
                  <a:cubicBezTo>
                    <a:pt x="751" y="985"/>
                    <a:pt x="808" y="942"/>
                    <a:pt x="852" y="899"/>
                  </a:cubicBezTo>
                  <a:cubicBezTo>
                    <a:pt x="982" y="783"/>
                    <a:pt x="1097" y="653"/>
                    <a:pt x="1184" y="509"/>
                  </a:cubicBezTo>
                  <a:cubicBezTo>
                    <a:pt x="1631" y="653"/>
                    <a:pt x="2035" y="870"/>
                    <a:pt x="2396" y="1159"/>
                  </a:cubicBezTo>
                  <a:cubicBezTo>
                    <a:pt x="2440" y="1202"/>
                    <a:pt x="2541" y="1303"/>
                    <a:pt x="2671" y="1418"/>
                  </a:cubicBezTo>
                  <a:cubicBezTo>
                    <a:pt x="2728" y="1288"/>
                    <a:pt x="2772" y="1144"/>
                    <a:pt x="2772" y="1000"/>
                  </a:cubicBezTo>
                  <a:cubicBezTo>
                    <a:pt x="2786" y="928"/>
                    <a:pt x="2757" y="855"/>
                    <a:pt x="2700" y="812"/>
                  </a:cubicBezTo>
                  <a:cubicBezTo>
                    <a:pt x="2238" y="437"/>
                    <a:pt x="1703" y="162"/>
                    <a:pt x="1126" y="4"/>
                  </a:cubicBezTo>
                  <a:cubicBezTo>
                    <a:pt x="1113" y="2"/>
                    <a:pt x="1101" y="1"/>
                    <a:pt x="1088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5"/>
            <p:cNvSpPr/>
            <p:nvPr/>
          </p:nvSpPr>
          <p:spPr>
            <a:xfrm>
              <a:off x="1324612" y="3619067"/>
              <a:ext cx="24249" cy="52981"/>
            </a:xfrm>
            <a:custGeom>
              <a:avLst/>
              <a:gdLst/>
              <a:ahLst/>
              <a:cxnLst/>
              <a:rect l="l" t="t" r="r" b="b"/>
              <a:pathLst>
                <a:path w="925" h="2021" extrusionOk="0">
                  <a:moveTo>
                    <a:pt x="145" y="0"/>
                  </a:moveTo>
                  <a:cubicBezTo>
                    <a:pt x="58" y="116"/>
                    <a:pt x="0" y="260"/>
                    <a:pt x="0" y="419"/>
                  </a:cubicBezTo>
                  <a:lnTo>
                    <a:pt x="0" y="1790"/>
                  </a:lnTo>
                  <a:cubicBezTo>
                    <a:pt x="0" y="1906"/>
                    <a:pt x="116" y="2021"/>
                    <a:pt x="231" y="2021"/>
                  </a:cubicBezTo>
                  <a:lnTo>
                    <a:pt x="924" y="2021"/>
                  </a:lnTo>
                  <a:lnTo>
                    <a:pt x="924" y="852"/>
                  </a:lnTo>
                  <a:cubicBezTo>
                    <a:pt x="924" y="707"/>
                    <a:pt x="866" y="577"/>
                    <a:pt x="751" y="491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5"/>
            <p:cNvSpPr/>
            <p:nvPr/>
          </p:nvSpPr>
          <p:spPr>
            <a:xfrm>
              <a:off x="1409365" y="3586901"/>
              <a:ext cx="206286" cy="85146"/>
            </a:xfrm>
            <a:custGeom>
              <a:avLst/>
              <a:gdLst/>
              <a:ahLst/>
              <a:cxnLst/>
              <a:rect l="l" t="t" r="r" b="b"/>
              <a:pathLst>
                <a:path w="7869" h="3248" extrusionOk="0">
                  <a:moveTo>
                    <a:pt x="2556" y="0"/>
                  </a:moveTo>
                  <a:lnTo>
                    <a:pt x="621" y="707"/>
                  </a:lnTo>
                  <a:cubicBezTo>
                    <a:pt x="246" y="837"/>
                    <a:pt x="1" y="1184"/>
                    <a:pt x="1" y="1574"/>
                  </a:cubicBezTo>
                  <a:lnTo>
                    <a:pt x="1" y="3017"/>
                  </a:lnTo>
                  <a:cubicBezTo>
                    <a:pt x="1" y="3133"/>
                    <a:pt x="116" y="3248"/>
                    <a:pt x="232" y="3248"/>
                  </a:cubicBezTo>
                  <a:lnTo>
                    <a:pt x="7637" y="3248"/>
                  </a:lnTo>
                  <a:cubicBezTo>
                    <a:pt x="7767" y="3248"/>
                    <a:pt x="7868" y="3133"/>
                    <a:pt x="7868" y="3017"/>
                  </a:cubicBezTo>
                  <a:lnTo>
                    <a:pt x="7868" y="1574"/>
                  </a:lnTo>
                  <a:cubicBezTo>
                    <a:pt x="7868" y="1184"/>
                    <a:pt x="7623" y="837"/>
                    <a:pt x="7262" y="707"/>
                  </a:cubicBezTo>
                  <a:lnTo>
                    <a:pt x="5327" y="0"/>
                  </a:lnTo>
                  <a:lnTo>
                    <a:pt x="3942" y="462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1500567" y="3611098"/>
              <a:ext cx="24249" cy="60950"/>
            </a:xfrm>
            <a:custGeom>
              <a:avLst/>
              <a:gdLst/>
              <a:ahLst/>
              <a:cxnLst/>
              <a:rect l="l" t="t" r="r" b="b"/>
              <a:pathLst>
                <a:path w="925" h="2325" extrusionOk="0">
                  <a:moveTo>
                    <a:pt x="217" y="1"/>
                  </a:moveTo>
                  <a:lnTo>
                    <a:pt x="1" y="2325"/>
                  </a:lnTo>
                  <a:lnTo>
                    <a:pt x="925" y="2325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1502088" y="3598986"/>
              <a:ext cx="21208" cy="20474"/>
            </a:xfrm>
            <a:custGeom>
              <a:avLst/>
              <a:gdLst/>
              <a:ahLst/>
              <a:cxnLst/>
              <a:rect l="l" t="t" r="r" b="b"/>
              <a:pathLst>
                <a:path w="809" h="781" extrusionOk="0">
                  <a:moveTo>
                    <a:pt x="0" y="1"/>
                  </a:moveTo>
                  <a:lnTo>
                    <a:pt x="0" y="622"/>
                  </a:lnTo>
                  <a:cubicBezTo>
                    <a:pt x="0" y="708"/>
                    <a:pt x="73" y="780"/>
                    <a:pt x="159" y="780"/>
                  </a:cubicBezTo>
                  <a:lnTo>
                    <a:pt x="650" y="780"/>
                  </a:lnTo>
                  <a:cubicBezTo>
                    <a:pt x="737" y="780"/>
                    <a:pt x="809" y="708"/>
                    <a:pt x="809" y="622"/>
                  </a:cubicBezTo>
                  <a:lnTo>
                    <a:pt x="8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1579291" y="3611858"/>
              <a:ext cx="36360" cy="60190"/>
            </a:xfrm>
            <a:custGeom>
              <a:avLst/>
              <a:gdLst/>
              <a:ahLst/>
              <a:cxnLst/>
              <a:rect l="l" t="t" r="r" b="b"/>
              <a:pathLst>
                <a:path w="1387" h="2296" extrusionOk="0">
                  <a:moveTo>
                    <a:pt x="1141" y="1"/>
                  </a:moveTo>
                  <a:lnTo>
                    <a:pt x="275" y="867"/>
                  </a:lnTo>
                  <a:cubicBezTo>
                    <a:pt x="101" y="1040"/>
                    <a:pt x="0" y="1271"/>
                    <a:pt x="0" y="1516"/>
                  </a:cubicBezTo>
                  <a:lnTo>
                    <a:pt x="0" y="2296"/>
                  </a:lnTo>
                  <a:lnTo>
                    <a:pt x="1155" y="2296"/>
                  </a:lnTo>
                  <a:cubicBezTo>
                    <a:pt x="1285" y="2296"/>
                    <a:pt x="1386" y="2181"/>
                    <a:pt x="1386" y="2065"/>
                  </a:cubicBezTo>
                  <a:lnTo>
                    <a:pt x="1386" y="622"/>
                  </a:lnTo>
                  <a:cubicBezTo>
                    <a:pt x="1386" y="391"/>
                    <a:pt x="1299" y="160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1446066" y="3399202"/>
              <a:ext cx="133251" cy="96891"/>
            </a:xfrm>
            <a:custGeom>
              <a:avLst/>
              <a:gdLst/>
              <a:ahLst/>
              <a:cxnLst/>
              <a:rect l="l" t="t" r="r" b="b"/>
              <a:pathLst>
                <a:path w="5083" h="3696" extrusionOk="0">
                  <a:moveTo>
                    <a:pt x="1849" y="0"/>
                  </a:moveTo>
                  <a:cubicBezTo>
                    <a:pt x="824" y="0"/>
                    <a:pt x="1" y="823"/>
                    <a:pt x="1" y="1848"/>
                  </a:cubicBezTo>
                  <a:lnTo>
                    <a:pt x="1" y="2396"/>
                  </a:lnTo>
                  <a:cubicBezTo>
                    <a:pt x="1" y="2642"/>
                    <a:pt x="30" y="2887"/>
                    <a:pt x="116" y="3118"/>
                  </a:cubicBezTo>
                  <a:lnTo>
                    <a:pt x="189" y="3349"/>
                  </a:lnTo>
                  <a:cubicBezTo>
                    <a:pt x="217" y="3421"/>
                    <a:pt x="232" y="3493"/>
                    <a:pt x="232" y="3566"/>
                  </a:cubicBezTo>
                  <a:lnTo>
                    <a:pt x="232" y="3696"/>
                  </a:lnTo>
                  <a:lnTo>
                    <a:pt x="4851" y="3696"/>
                  </a:lnTo>
                  <a:lnTo>
                    <a:pt x="4851" y="3580"/>
                  </a:lnTo>
                  <a:cubicBezTo>
                    <a:pt x="4851" y="3508"/>
                    <a:pt x="4851" y="3421"/>
                    <a:pt x="4880" y="3349"/>
                  </a:cubicBezTo>
                  <a:lnTo>
                    <a:pt x="4952" y="3133"/>
                  </a:lnTo>
                  <a:cubicBezTo>
                    <a:pt x="5039" y="2887"/>
                    <a:pt x="5082" y="2642"/>
                    <a:pt x="5082" y="2396"/>
                  </a:cubicBezTo>
                  <a:lnTo>
                    <a:pt x="5082" y="462"/>
                  </a:lnTo>
                  <a:cubicBezTo>
                    <a:pt x="5082" y="202"/>
                    <a:pt x="4880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1476345" y="3399202"/>
              <a:ext cx="102973" cy="96891"/>
            </a:xfrm>
            <a:custGeom>
              <a:avLst/>
              <a:gdLst/>
              <a:ahLst/>
              <a:cxnLst/>
              <a:rect l="l" t="t" r="r" b="b"/>
              <a:pathLst>
                <a:path w="3928" h="3696" extrusionOk="0">
                  <a:moveTo>
                    <a:pt x="939" y="0"/>
                  </a:moveTo>
                  <a:cubicBezTo>
                    <a:pt x="419" y="0"/>
                    <a:pt x="1" y="419"/>
                    <a:pt x="1" y="938"/>
                  </a:cubicBezTo>
                  <a:cubicBezTo>
                    <a:pt x="1" y="1458"/>
                    <a:pt x="419" y="1877"/>
                    <a:pt x="939" y="1877"/>
                  </a:cubicBezTo>
                  <a:lnTo>
                    <a:pt x="1069" y="1877"/>
                  </a:lnTo>
                  <a:lnTo>
                    <a:pt x="1127" y="3696"/>
                  </a:lnTo>
                  <a:lnTo>
                    <a:pt x="3696" y="3696"/>
                  </a:lnTo>
                  <a:lnTo>
                    <a:pt x="3696" y="3580"/>
                  </a:lnTo>
                  <a:cubicBezTo>
                    <a:pt x="3696" y="3508"/>
                    <a:pt x="3696" y="3421"/>
                    <a:pt x="3725" y="3349"/>
                  </a:cubicBezTo>
                  <a:lnTo>
                    <a:pt x="3797" y="3133"/>
                  </a:lnTo>
                  <a:cubicBezTo>
                    <a:pt x="3884" y="2887"/>
                    <a:pt x="3927" y="2642"/>
                    <a:pt x="3927" y="2396"/>
                  </a:cubicBezTo>
                  <a:lnTo>
                    <a:pt x="3927" y="462"/>
                  </a:lnTo>
                  <a:cubicBezTo>
                    <a:pt x="3927" y="202"/>
                    <a:pt x="3711" y="0"/>
                    <a:pt x="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1476345" y="3544512"/>
              <a:ext cx="72694" cy="54501"/>
            </a:xfrm>
            <a:custGeom>
              <a:avLst/>
              <a:gdLst/>
              <a:ahLst/>
              <a:cxnLst/>
              <a:rect l="l" t="t" r="r" b="b"/>
              <a:pathLst>
                <a:path w="2773" h="2079" extrusionOk="0">
                  <a:moveTo>
                    <a:pt x="1" y="0"/>
                  </a:moveTo>
                  <a:lnTo>
                    <a:pt x="1" y="2079"/>
                  </a:lnTo>
                  <a:lnTo>
                    <a:pt x="2772" y="2079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FF9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1476345" y="3544512"/>
              <a:ext cx="72694" cy="30383"/>
            </a:xfrm>
            <a:custGeom>
              <a:avLst/>
              <a:gdLst/>
              <a:ahLst/>
              <a:cxnLst/>
              <a:rect l="l" t="t" r="r" b="b"/>
              <a:pathLst>
                <a:path w="2773" h="1159" extrusionOk="0">
                  <a:moveTo>
                    <a:pt x="1" y="0"/>
                  </a:moveTo>
                  <a:lnTo>
                    <a:pt x="1" y="780"/>
                  </a:lnTo>
                  <a:cubicBezTo>
                    <a:pt x="427" y="1032"/>
                    <a:pt x="903" y="1159"/>
                    <a:pt x="1381" y="1159"/>
                  </a:cubicBezTo>
                  <a:cubicBezTo>
                    <a:pt x="1859" y="1159"/>
                    <a:pt x="2339" y="1032"/>
                    <a:pt x="2772" y="780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1464233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413" y="1"/>
                  </a:moveTo>
                  <a:cubicBezTo>
                    <a:pt x="327" y="1"/>
                    <a:pt x="242" y="49"/>
                    <a:pt x="203" y="137"/>
                  </a:cubicBezTo>
                  <a:lnTo>
                    <a:pt x="1" y="555"/>
                  </a:lnTo>
                  <a:lnTo>
                    <a:pt x="752" y="1566"/>
                  </a:lnTo>
                  <a:cubicBezTo>
                    <a:pt x="798" y="1628"/>
                    <a:pt x="869" y="1656"/>
                    <a:pt x="941" y="1656"/>
                  </a:cubicBezTo>
                  <a:cubicBezTo>
                    <a:pt x="1003" y="1656"/>
                    <a:pt x="1065" y="1635"/>
                    <a:pt x="1112" y="1595"/>
                  </a:cubicBezTo>
                  <a:lnTo>
                    <a:pt x="1849" y="844"/>
                  </a:lnTo>
                  <a:lnTo>
                    <a:pt x="535" y="36"/>
                  </a:lnTo>
                  <a:cubicBezTo>
                    <a:pt x="497" y="12"/>
                    <a:pt x="455" y="1"/>
                    <a:pt x="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1512679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1436" y="1"/>
                  </a:moveTo>
                  <a:cubicBezTo>
                    <a:pt x="1394" y="1"/>
                    <a:pt x="1352" y="12"/>
                    <a:pt x="1314" y="36"/>
                  </a:cubicBezTo>
                  <a:lnTo>
                    <a:pt x="1" y="844"/>
                  </a:lnTo>
                  <a:lnTo>
                    <a:pt x="737" y="1595"/>
                  </a:lnTo>
                  <a:cubicBezTo>
                    <a:pt x="784" y="1635"/>
                    <a:pt x="843" y="1656"/>
                    <a:pt x="902" y="1656"/>
                  </a:cubicBezTo>
                  <a:cubicBezTo>
                    <a:pt x="970" y="1656"/>
                    <a:pt x="1037" y="1628"/>
                    <a:pt x="1083" y="1566"/>
                  </a:cubicBezTo>
                  <a:lnTo>
                    <a:pt x="1848" y="555"/>
                  </a:lnTo>
                  <a:lnTo>
                    <a:pt x="1646" y="137"/>
                  </a:lnTo>
                  <a:cubicBezTo>
                    <a:pt x="1607" y="49"/>
                    <a:pt x="1522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1452122" y="3448171"/>
              <a:ext cx="121140" cy="114533"/>
            </a:xfrm>
            <a:custGeom>
              <a:avLst/>
              <a:gdLst/>
              <a:ahLst/>
              <a:cxnLst/>
              <a:rect l="l" t="t" r="r" b="b"/>
              <a:pathLst>
                <a:path w="4621" h="4369" extrusionOk="0">
                  <a:moveTo>
                    <a:pt x="2025" y="1"/>
                  </a:moveTo>
                  <a:cubicBezTo>
                    <a:pt x="1423" y="1"/>
                    <a:pt x="898" y="105"/>
                    <a:pt x="636" y="167"/>
                  </a:cubicBezTo>
                  <a:cubicBezTo>
                    <a:pt x="535" y="182"/>
                    <a:pt x="463" y="283"/>
                    <a:pt x="463" y="384"/>
                  </a:cubicBezTo>
                  <a:lnTo>
                    <a:pt x="463" y="947"/>
                  </a:lnTo>
                  <a:cubicBezTo>
                    <a:pt x="463" y="1062"/>
                    <a:pt x="405" y="1178"/>
                    <a:pt x="319" y="1279"/>
                  </a:cubicBezTo>
                  <a:lnTo>
                    <a:pt x="131" y="1467"/>
                  </a:lnTo>
                  <a:cubicBezTo>
                    <a:pt x="44" y="1553"/>
                    <a:pt x="1" y="1669"/>
                    <a:pt x="1" y="1784"/>
                  </a:cubicBezTo>
                  <a:lnTo>
                    <a:pt x="1" y="2059"/>
                  </a:lnTo>
                  <a:cubicBezTo>
                    <a:pt x="1" y="3343"/>
                    <a:pt x="1026" y="4368"/>
                    <a:pt x="2311" y="4368"/>
                  </a:cubicBezTo>
                  <a:cubicBezTo>
                    <a:pt x="3581" y="4368"/>
                    <a:pt x="4620" y="3329"/>
                    <a:pt x="4620" y="2059"/>
                  </a:cubicBezTo>
                  <a:lnTo>
                    <a:pt x="4620" y="1784"/>
                  </a:lnTo>
                  <a:cubicBezTo>
                    <a:pt x="4620" y="1669"/>
                    <a:pt x="4577" y="1539"/>
                    <a:pt x="4490" y="1452"/>
                  </a:cubicBezTo>
                  <a:lnTo>
                    <a:pt x="4303" y="1265"/>
                  </a:lnTo>
                  <a:cubicBezTo>
                    <a:pt x="4202" y="1178"/>
                    <a:pt x="4158" y="1062"/>
                    <a:pt x="4158" y="947"/>
                  </a:cubicBezTo>
                  <a:lnTo>
                    <a:pt x="4158" y="817"/>
                  </a:lnTo>
                  <a:cubicBezTo>
                    <a:pt x="4158" y="716"/>
                    <a:pt x="4115" y="629"/>
                    <a:pt x="4043" y="572"/>
                  </a:cubicBezTo>
                  <a:cubicBezTo>
                    <a:pt x="3439" y="126"/>
                    <a:pt x="2685" y="1"/>
                    <a:pt x="2025" y="1"/>
                  </a:cubicBezTo>
                  <a:close/>
                </a:path>
              </a:pathLst>
            </a:custGeom>
            <a:solidFill>
              <a:srgbClr val="FF9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1452122" y="3448355"/>
              <a:ext cx="109028" cy="113957"/>
            </a:xfrm>
            <a:custGeom>
              <a:avLst/>
              <a:gdLst/>
              <a:ahLst/>
              <a:cxnLst/>
              <a:rect l="l" t="t" r="r" b="b"/>
              <a:pathLst>
                <a:path w="4159" h="4347" extrusionOk="0">
                  <a:moveTo>
                    <a:pt x="1986" y="1"/>
                  </a:moveTo>
                  <a:cubicBezTo>
                    <a:pt x="1772" y="1"/>
                    <a:pt x="1570" y="13"/>
                    <a:pt x="1387" y="31"/>
                  </a:cubicBezTo>
                  <a:cubicBezTo>
                    <a:pt x="1127" y="59"/>
                    <a:pt x="881" y="103"/>
                    <a:pt x="636" y="160"/>
                  </a:cubicBezTo>
                  <a:cubicBezTo>
                    <a:pt x="521" y="189"/>
                    <a:pt x="448" y="276"/>
                    <a:pt x="448" y="391"/>
                  </a:cubicBezTo>
                  <a:lnTo>
                    <a:pt x="448" y="940"/>
                  </a:lnTo>
                  <a:cubicBezTo>
                    <a:pt x="448" y="1055"/>
                    <a:pt x="405" y="1171"/>
                    <a:pt x="319" y="1272"/>
                  </a:cubicBezTo>
                  <a:lnTo>
                    <a:pt x="131" y="1460"/>
                  </a:lnTo>
                  <a:cubicBezTo>
                    <a:pt x="44" y="1546"/>
                    <a:pt x="1" y="1662"/>
                    <a:pt x="1" y="1792"/>
                  </a:cubicBezTo>
                  <a:lnTo>
                    <a:pt x="1" y="2052"/>
                  </a:lnTo>
                  <a:cubicBezTo>
                    <a:pt x="1" y="3221"/>
                    <a:pt x="867" y="4202"/>
                    <a:pt x="2022" y="4347"/>
                  </a:cubicBezTo>
                  <a:cubicBezTo>
                    <a:pt x="1618" y="3914"/>
                    <a:pt x="1387" y="3351"/>
                    <a:pt x="1387" y="2744"/>
                  </a:cubicBezTo>
                  <a:lnTo>
                    <a:pt x="1387" y="1055"/>
                  </a:lnTo>
                  <a:cubicBezTo>
                    <a:pt x="1387" y="825"/>
                    <a:pt x="1560" y="622"/>
                    <a:pt x="1791" y="594"/>
                  </a:cubicBezTo>
                  <a:cubicBezTo>
                    <a:pt x="1966" y="575"/>
                    <a:pt x="2188" y="558"/>
                    <a:pt x="2436" y="558"/>
                  </a:cubicBezTo>
                  <a:cubicBezTo>
                    <a:pt x="2964" y="558"/>
                    <a:pt x="3608" y="635"/>
                    <a:pt x="4158" y="940"/>
                  </a:cubicBezTo>
                  <a:lnTo>
                    <a:pt x="4158" y="810"/>
                  </a:lnTo>
                  <a:cubicBezTo>
                    <a:pt x="4158" y="723"/>
                    <a:pt x="4115" y="637"/>
                    <a:pt x="4043" y="579"/>
                  </a:cubicBezTo>
                  <a:cubicBezTo>
                    <a:pt x="3420" y="121"/>
                    <a:pt x="2649" y="1"/>
                    <a:pt x="1986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1409759" y="3611858"/>
              <a:ext cx="36334" cy="60190"/>
            </a:xfrm>
            <a:custGeom>
              <a:avLst/>
              <a:gdLst/>
              <a:ahLst/>
              <a:cxnLst/>
              <a:rect l="l" t="t" r="r" b="b"/>
              <a:pathLst>
                <a:path w="1386" h="2296" extrusionOk="0">
                  <a:moveTo>
                    <a:pt x="246" y="1"/>
                  </a:moveTo>
                  <a:cubicBezTo>
                    <a:pt x="87" y="160"/>
                    <a:pt x="0" y="391"/>
                    <a:pt x="0" y="622"/>
                  </a:cubicBezTo>
                  <a:lnTo>
                    <a:pt x="0" y="2065"/>
                  </a:lnTo>
                  <a:cubicBezTo>
                    <a:pt x="0" y="2181"/>
                    <a:pt x="101" y="2296"/>
                    <a:pt x="231" y="2296"/>
                  </a:cubicBezTo>
                  <a:lnTo>
                    <a:pt x="1386" y="2296"/>
                  </a:lnTo>
                  <a:lnTo>
                    <a:pt x="1386" y="1516"/>
                  </a:lnTo>
                  <a:cubicBezTo>
                    <a:pt x="1386" y="1271"/>
                    <a:pt x="1285" y="1040"/>
                    <a:pt x="1112" y="867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6" name="Google Shape;1476;p15"/>
          <p:cNvGrpSpPr/>
          <p:nvPr/>
        </p:nvGrpSpPr>
        <p:grpSpPr>
          <a:xfrm>
            <a:off x="6390160" y="1695348"/>
            <a:ext cx="2372575" cy="2998714"/>
            <a:chOff x="6542560" y="1619148"/>
            <a:chExt cx="2372575" cy="2998714"/>
          </a:xfrm>
        </p:grpSpPr>
        <p:sp>
          <p:nvSpPr>
            <p:cNvPr id="1477" name="Google Shape;1477;p15"/>
            <p:cNvSpPr/>
            <p:nvPr/>
          </p:nvSpPr>
          <p:spPr>
            <a:xfrm rot="2939834">
              <a:off x="6856542" y="1745395"/>
              <a:ext cx="898021" cy="1236455"/>
            </a:xfrm>
            <a:custGeom>
              <a:avLst/>
              <a:gdLst/>
              <a:ahLst/>
              <a:cxnLst/>
              <a:rect l="l" t="t" r="r" b="b"/>
              <a:pathLst>
                <a:path w="14395" h="19820" extrusionOk="0">
                  <a:moveTo>
                    <a:pt x="7270" y="0"/>
                  </a:moveTo>
                  <a:cubicBezTo>
                    <a:pt x="6988" y="0"/>
                    <a:pt x="6710" y="77"/>
                    <a:pt x="6464" y="234"/>
                  </a:cubicBezTo>
                  <a:cubicBezTo>
                    <a:pt x="6202" y="384"/>
                    <a:pt x="6368" y="757"/>
                    <a:pt x="6612" y="757"/>
                  </a:cubicBezTo>
                  <a:cubicBezTo>
                    <a:pt x="6656" y="757"/>
                    <a:pt x="6701" y="746"/>
                    <a:pt x="6748" y="719"/>
                  </a:cubicBezTo>
                  <a:cubicBezTo>
                    <a:pt x="6923" y="612"/>
                    <a:pt x="7101" y="566"/>
                    <a:pt x="7275" y="566"/>
                  </a:cubicBezTo>
                  <a:cubicBezTo>
                    <a:pt x="7734" y="566"/>
                    <a:pt x="8170" y="885"/>
                    <a:pt x="8488" y="1228"/>
                  </a:cubicBezTo>
                  <a:cubicBezTo>
                    <a:pt x="8511" y="1252"/>
                    <a:pt x="8535" y="1287"/>
                    <a:pt x="8559" y="1311"/>
                  </a:cubicBezTo>
                  <a:cubicBezTo>
                    <a:pt x="8594" y="1358"/>
                    <a:pt x="8654" y="1441"/>
                    <a:pt x="8689" y="1500"/>
                  </a:cubicBezTo>
                  <a:cubicBezTo>
                    <a:pt x="8807" y="1678"/>
                    <a:pt x="8914" y="1843"/>
                    <a:pt x="9009" y="2021"/>
                  </a:cubicBezTo>
                  <a:cubicBezTo>
                    <a:pt x="9624" y="3122"/>
                    <a:pt x="10169" y="4246"/>
                    <a:pt x="10666" y="5406"/>
                  </a:cubicBezTo>
                  <a:cubicBezTo>
                    <a:pt x="11293" y="6827"/>
                    <a:pt x="11873" y="8259"/>
                    <a:pt x="12394" y="9727"/>
                  </a:cubicBezTo>
                  <a:cubicBezTo>
                    <a:pt x="12891" y="11005"/>
                    <a:pt x="13294" y="12319"/>
                    <a:pt x="13613" y="13656"/>
                  </a:cubicBezTo>
                  <a:cubicBezTo>
                    <a:pt x="13672" y="13905"/>
                    <a:pt x="13720" y="14154"/>
                    <a:pt x="13755" y="14402"/>
                  </a:cubicBezTo>
                  <a:lnTo>
                    <a:pt x="13779" y="14497"/>
                  </a:lnTo>
                  <a:lnTo>
                    <a:pt x="13779" y="14521"/>
                  </a:lnTo>
                  <a:lnTo>
                    <a:pt x="13791" y="14674"/>
                  </a:lnTo>
                  <a:cubicBezTo>
                    <a:pt x="13802" y="14769"/>
                    <a:pt x="13802" y="14876"/>
                    <a:pt x="13814" y="14970"/>
                  </a:cubicBezTo>
                  <a:cubicBezTo>
                    <a:pt x="13802" y="15243"/>
                    <a:pt x="13767" y="15527"/>
                    <a:pt x="13708" y="15799"/>
                  </a:cubicBezTo>
                  <a:cubicBezTo>
                    <a:pt x="13589" y="16355"/>
                    <a:pt x="13400" y="16888"/>
                    <a:pt x="13128" y="17385"/>
                  </a:cubicBezTo>
                  <a:cubicBezTo>
                    <a:pt x="12631" y="18285"/>
                    <a:pt x="11802" y="19030"/>
                    <a:pt x="10760" y="19220"/>
                  </a:cubicBezTo>
                  <a:cubicBezTo>
                    <a:pt x="10605" y="19244"/>
                    <a:pt x="10448" y="19256"/>
                    <a:pt x="10290" y="19256"/>
                  </a:cubicBezTo>
                  <a:cubicBezTo>
                    <a:pt x="9907" y="19256"/>
                    <a:pt x="9523" y="19185"/>
                    <a:pt x="9162" y="19042"/>
                  </a:cubicBezTo>
                  <a:cubicBezTo>
                    <a:pt x="8890" y="18936"/>
                    <a:pt x="8642" y="18817"/>
                    <a:pt x="8393" y="18663"/>
                  </a:cubicBezTo>
                  <a:cubicBezTo>
                    <a:pt x="8275" y="18592"/>
                    <a:pt x="8156" y="18521"/>
                    <a:pt x="8050" y="18438"/>
                  </a:cubicBezTo>
                  <a:lnTo>
                    <a:pt x="7896" y="18332"/>
                  </a:lnTo>
                  <a:lnTo>
                    <a:pt x="7849" y="18308"/>
                  </a:lnTo>
                  <a:cubicBezTo>
                    <a:pt x="7458" y="17977"/>
                    <a:pt x="7103" y="17598"/>
                    <a:pt x="6807" y="17184"/>
                  </a:cubicBezTo>
                  <a:cubicBezTo>
                    <a:pt x="6393" y="16627"/>
                    <a:pt x="6002" y="16047"/>
                    <a:pt x="5659" y="15456"/>
                  </a:cubicBezTo>
                  <a:cubicBezTo>
                    <a:pt x="4818" y="14023"/>
                    <a:pt x="4061" y="12544"/>
                    <a:pt x="3398" y="11029"/>
                  </a:cubicBezTo>
                  <a:cubicBezTo>
                    <a:pt x="2759" y="9608"/>
                    <a:pt x="2167" y="8152"/>
                    <a:pt x="1658" y="6661"/>
                  </a:cubicBezTo>
                  <a:cubicBezTo>
                    <a:pt x="1469" y="6116"/>
                    <a:pt x="1291" y="5548"/>
                    <a:pt x="1149" y="4992"/>
                  </a:cubicBezTo>
                  <a:cubicBezTo>
                    <a:pt x="1114" y="4826"/>
                    <a:pt x="1078" y="4661"/>
                    <a:pt x="1043" y="4483"/>
                  </a:cubicBezTo>
                  <a:cubicBezTo>
                    <a:pt x="1031" y="4448"/>
                    <a:pt x="1019" y="4400"/>
                    <a:pt x="1019" y="4365"/>
                  </a:cubicBezTo>
                  <a:cubicBezTo>
                    <a:pt x="1007" y="4317"/>
                    <a:pt x="995" y="4270"/>
                    <a:pt x="995" y="4223"/>
                  </a:cubicBezTo>
                  <a:cubicBezTo>
                    <a:pt x="983" y="4069"/>
                    <a:pt x="983" y="3915"/>
                    <a:pt x="995" y="3761"/>
                  </a:cubicBezTo>
                  <a:cubicBezTo>
                    <a:pt x="1031" y="3453"/>
                    <a:pt x="1208" y="3181"/>
                    <a:pt x="1480" y="3027"/>
                  </a:cubicBezTo>
                  <a:cubicBezTo>
                    <a:pt x="1744" y="2885"/>
                    <a:pt x="1582" y="2508"/>
                    <a:pt x="1328" y="2508"/>
                  </a:cubicBezTo>
                  <a:cubicBezTo>
                    <a:pt x="1286" y="2508"/>
                    <a:pt x="1242" y="2518"/>
                    <a:pt x="1196" y="2542"/>
                  </a:cubicBezTo>
                  <a:cubicBezTo>
                    <a:pt x="1" y="3181"/>
                    <a:pt x="486" y="4755"/>
                    <a:pt x="782" y="5773"/>
                  </a:cubicBezTo>
                  <a:cubicBezTo>
                    <a:pt x="1232" y="7229"/>
                    <a:pt x="1765" y="8673"/>
                    <a:pt x="2368" y="10070"/>
                  </a:cubicBezTo>
                  <a:cubicBezTo>
                    <a:pt x="3043" y="11692"/>
                    <a:pt x="3800" y="13266"/>
                    <a:pt x="4641" y="14805"/>
                  </a:cubicBezTo>
                  <a:cubicBezTo>
                    <a:pt x="5316" y="16036"/>
                    <a:pt x="6049" y="17326"/>
                    <a:pt x="7044" y="18332"/>
                  </a:cubicBezTo>
                  <a:cubicBezTo>
                    <a:pt x="7647" y="18947"/>
                    <a:pt x="8405" y="19409"/>
                    <a:pt x="9245" y="19669"/>
                  </a:cubicBezTo>
                  <a:cubicBezTo>
                    <a:pt x="9577" y="19770"/>
                    <a:pt x="9917" y="19820"/>
                    <a:pt x="10254" y="19820"/>
                  </a:cubicBezTo>
                  <a:cubicBezTo>
                    <a:pt x="11023" y="19820"/>
                    <a:pt x="11780" y="19563"/>
                    <a:pt x="12406" y="19078"/>
                  </a:cubicBezTo>
                  <a:cubicBezTo>
                    <a:pt x="13341" y="18367"/>
                    <a:pt x="13909" y="17302"/>
                    <a:pt x="14193" y="16166"/>
                  </a:cubicBezTo>
                  <a:cubicBezTo>
                    <a:pt x="14347" y="15609"/>
                    <a:pt x="14394" y="15018"/>
                    <a:pt x="14323" y="14450"/>
                  </a:cubicBezTo>
                  <a:cubicBezTo>
                    <a:pt x="14158" y="13159"/>
                    <a:pt x="13743" y="11905"/>
                    <a:pt x="13329" y="10674"/>
                  </a:cubicBezTo>
                  <a:cubicBezTo>
                    <a:pt x="12796" y="9123"/>
                    <a:pt x="12193" y="7584"/>
                    <a:pt x="11554" y="6069"/>
                  </a:cubicBezTo>
                  <a:cubicBezTo>
                    <a:pt x="11009" y="4779"/>
                    <a:pt x="10429" y="3489"/>
                    <a:pt x="9766" y="2246"/>
                  </a:cubicBezTo>
                  <a:cubicBezTo>
                    <a:pt x="9305" y="1358"/>
                    <a:pt x="8784" y="411"/>
                    <a:pt x="7766" y="80"/>
                  </a:cubicBezTo>
                  <a:cubicBezTo>
                    <a:pt x="7603" y="27"/>
                    <a:pt x="7436" y="0"/>
                    <a:pt x="7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5"/>
            <p:cNvSpPr/>
            <p:nvPr/>
          </p:nvSpPr>
          <p:spPr>
            <a:xfrm rot="2939834">
              <a:off x="6904356" y="2714135"/>
              <a:ext cx="395079" cy="266630"/>
            </a:xfrm>
            <a:custGeom>
              <a:avLst/>
              <a:gdLst/>
              <a:ahLst/>
              <a:cxnLst/>
              <a:rect l="l" t="t" r="r" b="b"/>
              <a:pathLst>
                <a:path w="6333" h="4274" fill="none" extrusionOk="0">
                  <a:moveTo>
                    <a:pt x="0" y="3256"/>
                  </a:moveTo>
                  <a:cubicBezTo>
                    <a:pt x="781" y="3835"/>
                    <a:pt x="1728" y="4273"/>
                    <a:pt x="2699" y="4226"/>
                  </a:cubicBezTo>
                  <a:cubicBezTo>
                    <a:pt x="3705" y="4179"/>
                    <a:pt x="4640" y="3587"/>
                    <a:pt x="5256" y="2794"/>
                  </a:cubicBezTo>
                  <a:cubicBezTo>
                    <a:pt x="5871" y="1989"/>
                    <a:pt x="6191" y="995"/>
                    <a:pt x="6333" y="0"/>
                  </a:cubicBezTo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miter lim="118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5"/>
            <p:cNvSpPr/>
            <p:nvPr/>
          </p:nvSpPr>
          <p:spPr>
            <a:xfrm rot="2939834">
              <a:off x="6692533" y="3126641"/>
              <a:ext cx="1720494" cy="1016863"/>
            </a:xfrm>
            <a:custGeom>
              <a:avLst/>
              <a:gdLst/>
              <a:ahLst/>
              <a:cxnLst/>
              <a:rect l="l" t="t" r="r" b="b"/>
              <a:pathLst>
                <a:path w="27579" h="16300" extrusionOk="0">
                  <a:moveTo>
                    <a:pt x="13995" y="560"/>
                  </a:moveTo>
                  <a:cubicBezTo>
                    <a:pt x="14353" y="560"/>
                    <a:pt x="14708" y="628"/>
                    <a:pt x="15043" y="782"/>
                  </a:cubicBezTo>
                  <a:cubicBezTo>
                    <a:pt x="16002" y="1220"/>
                    <a:pt x="16582" y="2166"/>
                    <a:pt x="16890" y="3137"/>
                  </a:cubicBezTo>
                  <a:cubicBezTo>
                    <a:pt x="17588" y="5339"/>
                    <a:pt x="17233" y="7848"/>
                    <a:pt x="16369" y="9955"/>
                  </a:cubicBezTo>
                  <a:cubicBezTo>
                    <a:pt x="15919" y="11056"/>
                    <a:pt x="15304" y="12086"/>
                    <a:pt x="14558" y="13009"/>
                  </a:cubicBezTo>
                  <a:cubicBezTo>
                    <a:pt x="14344" y="13273"/>
                    <a:pt x="14119" y="13534"/>
                    <a:pt x="13882" y="13783"/>
                  </a:cubicBezTo>
                  <a:lnTo>
                    <a:pt x="13882" y="13783"/>
                  </a:lnTo>
                  <a:cubicBezTo>
                    <a:pt x="13678" y="13655"/>
                    <a:pt x="13481" y="13516"/>
                    <a:pt x="13291" y="13364"/>
                  </a:cubicBezTo>
                  <a:cubicBezTo>
                    <a:pt x="12356" y="12630"/>
                    <a:pt x="11693" y="11624"/>
                    <a:pt x="11220" y="10559"/>
                  </a:cubicBezTo>
                  <a:cubicBezTo>
                    <a:pt x="10723" y="9434"/>
                    <a:pt x="10368" y="8251"/>
                    <a:pt x="10178" y="7031"/>
                  </a:cubicBezTo>
                  <a:cubicBezTo>
                    <a:pt x="9977" y="5800"/>
                    <a:pt x="9965" y="4510"/>
                    <a:pt x="10380" y="3315"/>
                  </a:cubicBezTo>
                  <a:cubicBezTo>
                    <a:pt x="10723" y="2332"/>
                    <a:pt x="11421" y="1504"/>
                    <a:pt x="12333" y="1006"/>
                  </a:cubicBezTo>
                  <a:cubicBezTo>
                    <a:pt x="12837" y="736"/>
                    <a:pt x="13418" y="560"/>
                    <a:pt x="13995" y="560"/>
                  </a:cubicBezTo>
                  <a:close/>
                  <a:moveTo>
                    <a:pt x="13963" y="1"/>
                  </a:moveTo>
                  <a:cubicBezTo>
                    <a:pt x="13834" y="1"/>
                    <a:pt x="13705" y="9"/>
                    <a:pt x="13576" y="24"/>
                  </a:cubicBezTo>
                  <a:cubicBezTo>
                    <a:pt x="12498" y="166"/>
                    <a:pt x="11516" y="699"/>
                    <a:pt x="10806" y="1515"/>
                  </a:cubicBezTo>
                  <a:cubicBezTo>
                    <a:pt x="9965" y="2451"/>
                    <a:pt x="9587" y="3693"/>
                    <a:pt x="9504" y="4924"/>
                  </a:cubicBezTo>
                  <a:cubicBezTo>
                    <a:pt x="9421" y="6274"/>
                    <a:pt x="9669" y="7623"/>
                    <a:pt x="10036" y="8913"/>
                  </a:cubicBezTo>
                  <a:cubicBezTo>
                    <a:pt x="10380" y="10133"/>
                    <a:pt x="10865" y="11340"/>
                    <a:pt x="11599" y="12370"/>
                  </a:cubicBezTo>
                  <a:cubicBezTo>
                    <a:pt x="12110" y="13092"/>
                    <a:pt x="12749" y="13703"/>
                    <a:pt x="13482" y="14179"/>
                  </a:cubicBezTo>
                  <a:lnTo>
                    <a:pt x="13482" y="14179"/>
                  </a:lnTo>
                  <a:cubicBezTo>
                    <a:pt x="12981" y="14646"/>
                    <a:pt x="12426" y="15049"/>
                    <a:pt x="11800" y="15329"/>
                  </a:cubicBezTo>
                  <a:cubicBezTo>
                    <a:pt x="11156" y="15614"/>
                    <a:pt x="10478" y="15739"/>
                    <a:pt x="9797" y="15739"/>
                  </a:cubicBezTo>
                  <a:cubicBezTo>
                    <a:pt x="8277" y="15739"/>
                    <a:pt x="6737" y="15117"/>
                    <a:pt x="5503" y="14275"/>
                  </a:cubicBezTo>
                  <a:cubicBezTo>
                    <a:pt x="3562" y="12962"/>
                    <a:pt x="2047" y="10949"/>
                    <a:pt x="1159" y="8795"/>
                  </a:cubicBezTo>
                  <a:cubicBezTo>
                    <a:pt x="934" y="8251"/>
                    <a:pt x="745" y="7694"/>
                    <a:pt x="602" y="7126"/>
                  </a:cubicBezTo>
                  <a:cubicBezTo>
                    <a:pt x="565" y="6989"/>
                    <a:pt x="456" y="6930"/>
                    <a:pt x="344" y="6930"/>
                  </a:cubicBezTo>
                  <a:cubicBezTo>
                    <a:pt x="176" y="6930"/>
                    <a:pt x="1" y="7066"/>
                    <a:pt x="58" y="7280"/>
                  </a:cubicBezTo>
                  <a:lnTo>
                    <a:pt x="58" y="7268"/>
                  </a:lnTo>
                  <a:cubicBezTo>
                    <a:pt x="721" y="9754"/>
                    <a:pt x="2058" y="11991"/>
                    <a:pt x="3940" y="13743"/>
                  </a:cubicBezTo>
                  <a:cubicBezTo>
                    <a:pt x="5487" y="15173"/>
                    <a:pt x="7594" y="16300"/>
                    <a:pt x="9750" y="16300"/>
                  </a:cubicBezTo>
                  <a:cubicBezTo>
                    <a:pt x="10003" y="16300"/>
                    <a:pt x="10256" y="16284"/>
                    <a:pt x="10510" y="16252"/>
                  </a:cubicBezTo>
                  <a:cubicBezTo>
                    <a:pt x="11776" y="16086"/>
                    <a:pt x="12889" y="15483"/>
                    <a:pt x="13824" y="14619"/>
                  </a:cubicBezTo>
                  <a:cubicBezTo>
                    <a:pt x="13875" y="14571"/>
                    <a:pt x="13926" y="14522"/>
                    <a:pt x="13977" y="14473"/>
                  </a:cubicBezTo>
                  <a:lnTo>
                    <a:pt x="13977" y="14473"/>
                  </a:lnTo>
                  <a:cubicBezTo>
                    <a:pt x="14162" y="14573"/>
                    <a:pt x="14352" y="14665"/>
                    <a:pt x="14546" y="14749"/>
                  </a:cubicBezTo>
                  <a:cubicBezTo>
                    <a:pt x="15631" y="15193"/>
                    <a:pt x="16785" y="15429"/>
                    <a:pt x="17954" y="15429"/>
                  </a:cubicBezTo>
                  <a:cubicBezTo>
                    <a:pt x="18061" y="15429"/>
                    <a:pt x="18168" y="15428"/>
                    <a:pt x="18275" y="15424"/>
                  </a:cubicBezTo>
                  <a:cubicBezTo>
                    <a:pt x="20749" y="15341"/>
                    <a:pt x="23104" y="14311"/>
                    <a:pt x="24856" y="12547"/>
                  </a:cubicBezTo>
                  <a:cubicBezTo>
                    <a:pt x="26584" y="10760"/>
                    <a:pt x="27555" y="8381"/>
                    <a:pt x="27578" y="5895"/>
                  </a:cubicBezTo>
                  <a:cubicBezTo>
                    <a:pt x="27578" y="5280"/>
                    <a:pt x="27531" y="4676"/>
                    <a:pt x="27413" y="4072"/>
                  </a:cubicBezTo>
                  <a:cubicBezTo>
                    <a:pt x="27389" y="3931"/>
                    <a:pt x="27289" y="3871"/>
                    <a:pt x="27182" y="3871"/>
                  </a:cubicBezTo>
                  <a:cubicBezTo>
                    <a:pt x="27019" y="3871"/>
                    <a:pt x="26837" y="4012"/>
                    <a:pt x="26880" y="4226"/>
                  </a:cubicBezTo>
                  <a:cubicBezTo>
                    <a:pt x="27282" y="6511"/>
                    <a:pt x="26797" y="8878"/>
                    <a:pt x="25531" y="10831"/>
                  </a:cubicBezTo>
                  <a:cubicBezTo>
                    <a:pt x="24240" y="12760"/>
                    <a:pt x="22264" y="14122"/>
                    <a:pt x="20003" y="14642"/>
                  </a:cubicBezTo>
                  <a:cubicBezTo>
                    <a:pt x="19343" y="14795"/>
                    <a:pt x="18651" y="14876"/>
                    <a:pt x="17957" y="14876"/>
                  </a:cubicBezTo>
                  <a:cubicBezTo>
                    <a:pt x="16719" y="14876"/>
                    <a:pt x="15473" y="14620"/>
                    <a:pt x="14380" y="14064"/>
                  </a:cubicBezTo>
                  <a:lnTo>
                    <a:pt x="14380" y="14064"/>
                  </a:lnTo>
                  <a:cubicBezTo>
                    <a:pt x="15077" y="13322"/>
                    <a:pt x="15681" y="12495"/>
                    <a:pt x="16180" y="11600"/>
                  </a:cubicBezTo>
                  <a:cubicBezTo>
                    <a:pt x="17422" y="9411"/>
                    <a:pt x="18050" y="6818"/>
                    <a:pt x="17707" y="4309"/>
                  </a:cubicBezTo>
                  <a:cubicBezTo>
                    <a:pt x="17564" y="3173"/>
                    <a:pt x="17209" y="2024"/>
                    <a:pt x="16452" y="1149"/>
                  </a:cubicBezTo>
                  <a:cubicBezTo>
                    <a:pt x="15826" y="419"/>
                    <a:pt x="14916" y="1"/>
                    <a:pt x="13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5"/>
            <p:cNvSpPr/>
            <p:nvPr/>
          </p:nvSpPr>
          <p:spPr>
            <a:xfrm rot="2939834">
              <a:off x="8166930" y="3906062"/>
              <a:ext cx="336812" cy="302688"/>
            </a:xfrm>
            <a:custGeom>
              <a:avLst/>
              <a:gdLst/>
              <a:ahLst/>
              <a:cxnLst/>
              <a:rect l="l" t="t" r="r" b="b"/>
              <a:pathLst>
                <a:path w="5399" h="4852" extrusionOk="0">
                  <a:moveTo>
                    <a:pt x="2699" y="1"/>
                  </a:moveTo>
                  <a:cubicBezTo>
                    <a:pt x="2480" y="1"/>
                    <a:pt x="2257" y="31"/>
                    <a:pt x="2037" y="94"/>
                  </a:cubicBezTo>
                  <a:cubicBezTo>
                    <a:pt x="746" y="461"/>
                    <a:pt x="1" y="1811"/>
                    <a:pt x="368" y="3089"/>
                  </a:cubicBezTo>
                  <a:cubicBezTo>
                    <a:pt x="671" y="4157"/>
                    <a:pt x="1640" y="4852"/>
                    <a:pt x="2696" y="4852"/>
                  </a:cubicBezTo>
                  <a:cubicBezTo>
                    <a:pt x="2916" y="4852"/>
                    <a:pt x="3140" y="4821"/>
                    <a:pt x="3362" y="4758"/>
                  </a:cubicBezTo>
                  <a:cubicBezTo>
                    <a:pt x="4653" y="4391"/>
                    <a:pt x="5398" y="3054"/>
                    <a:pt x="5031" y="1763"/>
                  </a:cubicBezTo>
                  <a:cubicBezTo>
                    <a:pt x="4728" y="696"/>
                    <a:pt x="3751" y="1"/>
                    <a:pt x="2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5"/>
            <p:cNvSpPr/>
            <p:nvPr/>
          </p:nvSpPr>
          <p:spPr>
            <a:xfrm rot="2939834">
              <a:off x="8227375" y="3961496"/>
              <a:ext cx="214914" cy="191707"/>
            </a:xfrm>
            <a:custGeom>
              <a:avLst/>
              <a:gdLst/>
              <a:ahLst/>
              <a:cxnLst/>
              <a:rect l="l" t="t" r="r" b="b"/>
              <a:pathLst>
                <a:path w="3445" h="3073" extrusionOk="0">
                  <a:moveTo>
                    <a:pt x="1722" y="0"/>
                  </a:moveTo>
                  <a:cubicBezTo>
                    <a:pt x="1070" y="0"/>
                    <a:pt x="470" y="410"/>
                    <a:pt x="261" y="1058"/>
                  </a:cubicBezTo>
                  <a:cubicBezTo>
                    <a:pt x="0" y="1874"/>
                    <a:pt x="450" y="2739"/>
                    <a:pt x="1255" y="2999"/>
                  </a:cubicBezTo>
                  <a:cubicBezTo>
                    <a:pt x="1410" y="3049"/>
                    <a:pt x="1567" y="3073"/>
                    <a:pt x="1722" y="3073"/>
                  </a:cubicBezTo>
                  <a:cubicBezTo>
                    <a:pt x="2370" y="3073"/>
                    <a:pt x="2974" y="2655"/>
                    <a:pt x="3184" y="2005"/>
                  </a:cubicBezTo>
                  <a:cubicBezTo>
                    <a:pt x="3445" y="1200"/>
                    <a:pt x="3007" y="336"/>
                    <a:pt x="2202" y="75"/>
                  </a:cubicBezTo>
                  <a:cubicBezTo>
                    <a:pt x="2042" y="24"/>
                    <a:pt x="1881" y="0"/>
                    <a:pt x="17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5"/>
            <p:cNvSpPr/>
            <p:nvPr/>
          </p:nvSpPr>
          <p:spPr>
            <a:xfrm rot="2939834">
              <a:off x="7387784" y="1751939"/>
              <a:ext cx="126328" cy="122273"/>
            </a:xfrm>
            <a:custGeom>
              <a:avLst/>
              <a:gdLst/>
              <a:ahLst/>
              <a:cxnLst/>
              <a:rect l="l" t="t" r="r" b="b"/>
              <a:pathLst>
                <a:path w="2025" h="1960" extrusionOk="0">
                  <a:moveTo>
                    <a:pt x="1421" y="1"/>
                  </a:moveTo>
                  <a:lnTo>
                    <a:pt x="687" y="273"/>
                  </a:lnTo>
                  <a:cubicBezTo>
                    <a:pt x="237" y="439"/>
                    <a:pt x="0" y="936"/>
                    <a:pt x="166" y="1386"/>
                  </a:cubicBezTo>
                  <a:cubicBezTo>
                    <a:pt x="296" y="1738"/>
                    <a:pt x="629" y="1959"/>
                    <a:pt x="989" y="1959"/>
                  </a:cubicBezTo>
                  <a:cubicBezTo>
                    <a:pt x="1089" y="1959"/>
                    <a:pt x="1190" y="1942"/>
                    <a:pt x="1291" y="1907"/>
                  </a:cubicBezTo>
                  <a:lnTo>
                    <a:pt x="2024" y="1634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rgbClr val="F3FE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5"/>
            <p:cNvSpPr/>
            <p:nvPr/>
          </p:nvSpPr>
          <p:spPr>
            <a:xfrm rot="2939834">
              <a:off x="7604076" y="1874938"/>
              <a:ext cx="127077" cy="122835"/>
            </a:xfrm>
            <a:custGeom>
              <a:avLst/>
              <a:gdLst/>
              <a:ahLst/>
              <a:cxnLst/>
              <a:rect l="l" t="t" r="r" b="b"/>
              <a:pathLst>
                <a:path w="2037" h="1969" extrusionOk="0">
                  <a:moveTo>
                    <a:pt x="1054" y="1"/>
                  </a:moveTo>
                  <a:cubicBezTo>
                    <a:pt x="947" y="1"/>
                    <a:pt x="839" y="21"/>
                    <a:pt x="734" y="63"/>
                  </a:cubicBezTo>
                  <a:lnTo>
                    <a:pt x="0" y="359"/>
                  </a:lnTo>
                  <a:lnTo>
                    <a:pt x="628" y="1969"/>
                  </a:lnTo>
                  <a:lnTo>
                    <a:pt x="1373" y="1673"/>
                  </a:lnTo>
                  <a:cubicBezTo>
                    <a:pt x="1811" y="1496"/>
                    <a:pt x="2036" y="998"/>
                    <a:pt x="1859" y="549"/>
                  </a:cubicBezTo>
                  <a:cubicBezTo>
                    <a:pt x="1724" y="206"/>
                    <a:pt x="1396" y="1"/>
                    <a:pt x="1054" y="1"/>
                  </a:cubicBezTo>
                  <a:close/>
                </a:path>
              </a:pathLst>
            </a:custGeom>
            <a:solidFill>
              <a:srgbClr val="F3FE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5"/>
            <p:cNvSpPr/>
            <p:nvPr/>
          </p:nvSpPr>
          <p:spPr>
            <a:xfrm rot="2939834">
              <a:off x="8148695" y="2712370"/>
              <a:ext cx="631391" cy="644741"/>
            </a:xfrm>
            <a:custGeom>
              <a:avLst/>
              <a:gdLst/>
              <a:ahLst/>
              <a:cxnLst/>
              <a:rect l="l" t="t" r="r" b="b"/>
              <a:pathLst>
                <a:path w="10121" h="10335" extrusionOk="0">
                  <a:moveTo>
                    <a:pt x="7924" y="1"/>
                  </a:moveTo>
                  <a:cubicBezTo>
                    <a:pt x="7787" y="1"/>
                    <a:pt x="7651" y="20"/>
                    <a:pt x="7517" y="61"/>
                  </a:cubicBezTo>
                  <a:cubicBezTo>
                    <a:pt x="6925" y="226"/>
                    <a:pt x="6416" y="806"/>
                    <a:pt x="6096" y="1327"/>
                  </a:cubicBezTo>
                  <a:cubicBezTo>
                    <a:pt x="5469" y="2381"/>
                    <a:pt x="5433" y="2759"/>
                    <a:pt x="5137" y="3860"/>
                  </a:cubicBezTo>
                  <a:cubicBezTo>
                    <a:pt x="4913" y="3115"/>
                    <a:pt x="3693" y="1505"/>
                    <a:pt x="2711" y="1102"/>
                  </a:cubicBezTo>
                  <a:cubicBezTo>
                    <a:pt x="2360" y="960"/>
                    <a:pt x="1974" y="846"/>
                    <a:pt x="1609" y="846"/>
                  </a:cubicBezTo>
                  <a:cubicBezTo>
                    <a:pt x="1333" y="846"/>
                    <a:pt x="1070" y="911"/>
                    <a:pt x="841" y="1079"/>
                  </a:cubicBezTo>
                  <a:cubicBezTo>
                    <a:pt x="0" y="1694"/>
                    <a:pt x="166" y="2984"/>
                    <a:pt x="533" y="3955"/>
                  </a:cubicBezTo>
                  <a:cubicBezTo>
                    <a:pt x="1480" y="6393"/>
                    <a:pt x="3788" y="8974"/>
                    <a:pt x="6025" y="10323"/>
                  </a:cubicBezTo>
                  <a:lnTo>
                    <a:pt x="6073" y="10335"/>
                  </a:lnTo>
                  <a:cubicBezTo>
                    <a:pt x="8168" y="8524"/>
                    <a:pt x="10121" y="5648"/>
                    <a:pt x="10026" y="2890"/>
                  </a:cubicBezTo>
                  <a:cubicBezTo>
                    <a:pt x="10002" y="2144"/>
                    <a:pt x="9848" y="1398"/>
                    <a:pt x="9422" y="818"/>
                  </a:cubicBezTo>
                  <a:cubicBezTo>
                    <a:pt x="9078" y="340"/>
                    <a:pt x="8502" y="1"/>
                    <a:pt x="7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5"/>
            <p:cNvSpPr/>
            <p:nvPr/>
          </p:nvSpPr>
          <p:spPr>
            <a:xfrm rot="2939834">
              <a:off x="8414225" y="2832935"/>
              <a:ext cx="310923" cy="645178"/>
            </a:xfrm>
            <a:custGeom>
              <a:avLst/>
              <a:gdLst/>
              <a:ahLst/>
              <a:cxnLst/>
              <a:rect l="l" t="t" r="r" b="b"/>
              <a:pathLst>
                <a:path w="4984" h="10342" extrusionOk="0">
                  <a:moveTo>
                    <a:pt x="2778" y="0"/>
                  </a:moveTo>
                  <a:cubicBezTo>
                    <a:pt x="2644" y="0"/>
                    <a:pt x="2511" y="18"/>
                    <a:pt x="2380" y="56"/>
                  </a:cubicBezTo>
                  <a:cubicBezTo>
                    <a:pt x="1788" y="233"/>
                    <a:pt x="1279" y="813"/>
                    <a:pt x="959" y="1334"/>
                  </a:cubicBezTo>
                  <a:cubicBezTo>
                    <a:pt x="403" y="2269"/>
                    <a:pt x="225" y="2956"/>
                    <a:pt x="0" y="3820"/>
                  </a:cubicBezTo>
                  <a:cubicBezTo>
                    <a:pt x="225" y="6081"/>
                    <a:pt x="592" y="8057"/>
                    <a:pt x="853" y="10318"/>
                  </a:cubicBezTo>
                  <a:lnTo>
                    <a:pt x="888" y="10342"/>
                  </a:lnTo>
                  <a:lnTo>
                    <a:pt x="936" y="10342"/>
                  </a:lnTo>
                  <a:cubicBezTo>
                    <a:pt x="3031" y="8507"/>
                    <a:pt x="4984" y="5643"/>
                    <a:pt x="4889" y="2885"/>
                  </a:cubicBezTo>
                  <a:cubicBezTo>
                    <a:pt x="4865" y="2163"/>
                    <a:pt x="4711" y="1405"/>
                    <a:pt x="4285" y="813"/>
                  </a:cubicBezTo>
                  <a:cubicBezTo>
                    <a:pt x="3930" y="333"/>
                    <a:pt x="3355" y="0"/>
                    <a:pt x="2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5"/>
            <p:cNvSpPr/>
            <p:nvPr/>
          </p:nvSpPr>
          <p:spPr>
            <a:xfrm rot="2939834">
              <a:off x="8418195" y="3363222"/>
              <a:ext cx="361891" cy="366071"/>
            </a:xfrm>
            <a:custGeom>
              <a:avLst/>
              <a:gdLst/>
              <a:ahLst/>
              <a:cxnLst/>
              <a:rect l="l" t="t" r="r" b="b"/>
              <a:pathLst>
                <a:path w="5801" h="5868" extrusionOk="0">
                  <a:moveTo>
                    <a:pt x="2178" y="0"/>
                  </a:moveTo>
                  <a:cubicBezTo>
                    <a:pt x="1663" y="0"/>
                    <a:pt x="1228" y="488"/>
                    <a:pt x="983" y="967"/>
                  </a:cubicBezTo>
                  <a:cubicBezTo>
                    <a:pt x="261" y="2304"/>
                    <a:pt x="1" y="4281"/>
                    <a:pt x="261" y="5772"/>
                  </a:cubicBezTo>
                  <a:lnTo>
                    <a:pt x="273" y="5784"/>
                  </a:lnTo>
                  <a:cubicBezTo>
                    <a:pt x="637" y="5838"/>
                    <a:pt x="1023" y="5868"/>
                    <a:pt x="1416" y="5868"/>
                  </a:cubicBezTo>
                  <a:cubicBezTo>
                    <a:pt x="2733" y="5868"/>
                    <a:pt x="4126" y="5537"/>
                    <a:pt x="5019" y="4707"/>
                  </a:cubicBezTo>
                  <a:cubicBezTo>
                    <a:pt x="5351" y="4435"/>
                    <a:pt x="5587" y="4080"/>
                    <a:pt x="5706" y="3665"/>
                  </a:cubicBezTo>
                  <a:cubicBezTo>
                    <a:pt x="5801" y="3263"/>
                    <a:pt x="5670" y="2778"/>
                    <a:pt x="5315" y="2553"/>
                  </a:cubicBezTo>
                  <a:cubicBezTo>
                    <a:pt x="5118" y="2426"/>
                    <a:pt x="4852" y="2379"/>
                    <a:pt x="4595" y="2379"/>
                  </a:cubicBezTo>
                  <a:cubicBezTo>
                    <a:pt x="4467" y="2379"/>
                    <a:pt x="4341" y="2391"/>
                    <a:pt x="4226" y="2411"/>
                  </a:cubicBezTo>
                  <a:cubicBezTo>
                    <a:pt x="3528" y="2529"/>
                    <a:pt x="3350" y="2659"/>
                    <a:pt x="2759" y="2943"/>
                  </a:cubicBezTo>
                  <a:cubicBezTo>
                    <a:pt x="2995" y="2565"/>
                    <a:pt x="3244" y="1428"/>
                    <a:pt x="3043" y="848"/>
                  </a:cubicBezTo>
                  <a:cubicBezTo>
                    <a:pt x="2924" y="481"/>
                    <a:pt x="2723" y="103"/>
                    <a:pt x="2356" y="20"/>
                  </a:cubicBezTo>
                  <a:cubicBezTo>
                    <a:pt x="2296" y="6"/>
                    <a:pt x="2236" y="0"/>
                    <a:pt x="2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5"/>
            <p:cNvSpPr/>
            <p:nvPr/>
          </p:nvSpPr>
          <p:spPr>
            <a:xfrm rot="2939834">
              <a:off x="8375271" y="3492574"/>
              <a:ext cx="345671" cy="217596"/>
            </a:xfrm>
            <a:custGeom>
              <a:avLst/>
              <a:gdLst/>
              <a:ahLst/>
              <a:cxnLst/>
              <a:rect l="l" t="t" r="r" b="b"/>
              <a:pathLst>
                <a:path w="5541" h="3488" extrusionOk="0">
                  <a:moveTo>
                    <a:pt x="4365" y="1"/>
                  </a:moveTo>
                  <a:cubicBezTo>
                    <a:pt x="4226" y="1"/>
                    <a:pt x="4089" y="14"/>
                    <a:pt x="3966" y="36"/>
                  </a:cubicBezTo>
                  <a:cubicBezTo>
                    <a:pt x="3457" y="118"/>
                    <a:pt x="2960" y="296"/>
                    <a:pt x="2510" y="544"/>
                  </a:cubicBezTo>
                  <a:cubicBezTo>
                    <a:pt x="1611" y="1503"/>
                    <a:pt x="889" y="2403"/>
                    <a:pt x="1" y="3373"/>
                  </a:cubicBezTo>
                  <a:lnTo>
                    <a:pt x="1" y="3397"/>
                  </a:lnTo>
                  <a:lnTo>
                    <a:pt x="13" y="3409"/>
                  </a:lnTo>
                  <a:cubicBezTo>
                    <a:pt x="372" y="3460"/>
                    <a:pt x="752" y="3488"/>
                    <a:pt x="1139" y="3488"/>
                  </a:cubicBezTo>
                  <a:cubicBezTo>
                    <a:pt x="2462" y="3488"/>
                    <a:pt x="3862" y="3162"/>
                    <a:pt x="4759" y="2320"/>
                  </a:cubicBezTo>
                  <a:cubicBezTo>
                    <a:pt x="5091" y="2048"/>
                    <a:pt x="5327" y="1693"/>
                    <a:pt x="5446" y="1290"/>
                  </a:cubicBezTo>
                  <a:cubicBezTo>
                    <a:pt x="5541" y="876"/>
                    <a:pt x="5410" y="402"/>
                    <a:pt x="5055" y="166"/>
                  </a:cubicBezTo>
                  <a:cubicBezTo>
                    <a:pt x="4865" y="44"/>
                    <a:pt x="4612" y="1"/>
                    <a:pt x="4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5"/>
            <p:cNvSpPr/>
            <p:nvPr/>
          </p:nvSpPr>
          <p:spPr>
            <a:xfrm rot="2939834">
              <a:off x="7847616" y="2777561"/>
              <a:ext cx="312420" cy="277984"/>
            </a:xfrm>
            <a:custGeom>
              <a:avLst/>
              <a:gdLst/>
              <a:ahLst/>
              <a:cxnLst/>
              <a:rect l="l" t="t" r="r" b="b"/>
              <a:pathLst>
                <a:path w="5008" h="4456" extrusionOk="0">
                  <a:moveTo>
                    <a:pt x="2315" y="1"/>
                  </a:moveTo>
                  <a:cubicBezTo>
                    <a:pt x="1971" y="1"/>
                    <a:pt x="1654" y="200"/>
                    <a:pt x="1516" y="510"/>
                  </a:cubicBezTo>
                  <a:cubicBezTo>
                    <a:pt x="1421" y="782"/>
                    <a:pt x="1492" y="1138"/>
                    <a:pt x="1599" y="1410"/>
                  </a:cubicBezTo>
                  <a:cubicBezTo>
                    <a:pt x="1812" y="1954"/>
                    <a:pt x="1954" y="2073"/>
                    <a:pt x="2285" y="2499"/>
                  </a:cubicBezTo>
                  <a:cubicBezTo>
                    <a:pt x="2143" y="2445"/>
                    <a:pt x="1893" y="2413"/>
                    <a:pt x="1619" y="2413"/>
                  </a:cubicBezTo>
                  <a:cubicBezTo>
                    <a:pt x="1231" y="2413"/>
                    <a:pt x="795" y="2476"/>
                    <a:pt x="545" y="2629"/>
                  </a:cubicBezTo>
                  <a:cubicBezTo>
                    <a:pt x="273" y="2795"/>
                    <a:pt x="12" y="3020"/>
                    <a:pt x="12" y="3339"/>
                  </a:cubicBezTo>
                  <a:cubicBezTo>
                    <a:pt x="1" y="3824"/>
                    <a:pt x="533" y="4132"/>
                    <a:pt x="1007" y="4274"/>
                  </a:cubicBezTo>
                  <a:cubicBezTo>
                    <a:pt x="1452" y="4398"/>
                    <a:pt x="1960" y="4455"/>
                    <a:pt x="2481" y="4455"/>
                  </a:cubicBezTo>
                  <a:cubicBezTo>
                    <a:pt x="3359" y="4455"/>
                    <a:pt x="4275" y="4292"/>
                    <a:pt x="4996" y="4002"/>
                  </a:cubicBezTo>
                  <a:lnTo>
                    <a:pt x="5007" y="3978"/>
                  </a:lnTo>
                  <a:cubicBezTo>
                    <a:pt x="4913" y="2664"/>
                    <a:pt x="4380" y="1102"/>
                    <a:pt x="3303" y="356"/>
                  </a:cubicBezTo>
                  <a:cubicBezTo>
                    <a:pt x="3031" y="143"/>
                    <a:pt x="2687" y="25"/>
                    <a:pt x="2344" y="1"/>
                  </a:cubicBezTo>
                  <a:cubicBezTo>
                    <a:pt x="2334" y="1"/>
                    <a:pt x="2324" y="1"/>
                    <a:pt x="2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5"/>
            <p:cNvSpPr/>
            <p:nvPr/>
          </p:nvSpPr>
          <p:spPr>
            <a:xfrm rot="2939834">
              <a:off x="7931657" y="2815858"/>
              <a:ext cx="223835" cy="249662"/>
            </a:xfrm>
            <a:custGeom>
              <a:avLst/>
              <a:gdLst/>
              <a:ahLst/>
              <a:cxnLst/>
              <a:rect l="l" t="t" r="r" b="b"/>
              <a:pathLst>
                <a:path w="3588" h="4002" extrusionOk="0">
                  <a:moveTo>
                    <a:pt x="895" y="1"/>
                  </a:moveTo>
                  <a:cubicBezTo>
                    <a:pt x="551" y="1"/>
                    <a:pt x="234" y="200"/>
                    <a:pt x="96" y="510"/>
                  </a:cubicBezTo>
                  <a:cubicBezTo>
                    <a:pt x="1" y="782"/>
                    <a:pt x="72" y="1138"/>
                    <a:pt x="179" y="1410"/>
                  </a:cubicBezTo>
                  <a:cubicBezTo>
                    <a:pt x="344" y="1800"/>
                    <a:pt x="569" y="2167"/>
                    <a:pt x="853" y="2475"/>
                  </a:cubicBezTo>
                  <a:cubicBezTo>
                    <a:pt x="1776" y="3043"/>
                    <a:pt x="2629" y="3469"/>
                    <a:pt x="3564" y="4002"/>
                  </a:cubicBezTo>
                  <a:lnTo>
                    <a:pt x="3576" y="4002"/>
                  </a:lnTo>
                  <a:lnTo>
                    <a:pt x="3587" y="3990"/>
                  </a:lnTo>
                  <a:cubicBezTo>
                    <a:pt x="3493" y="2664"/>
                    <a:pt x="2960" y="1114"/>
                    <a:pt x="1883" y="356"/>
                  </a:cubicBezTo>
                  <a:cubicBezTo>
                    <a:pt x="1611" y="143"/>
                    <a:pt x="1267" y="25"/>
                    <a:pt x="924" y="1"/>
                  </a:cubicBezTo>
                  <a:cubicBezTo>
                    <a:pt x="914" y="1"/>
                    <a:pt x="904" y="1"/>
                    <a:pt x="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5"/>
            <p:cNvSpPr/>
            <p:nvPr/>
          </p:nvSpPr>
          <p:spPr>
            <a:xfrm rot="2939834">
              <a:off x="7953849" y="1919665"/>
              <a:ext cx="81287" cy="167502"/>
            </a:xfrm>
            <a:custGeom>
              <a:avLst/>
              <a:gdLst/>
              <a:ahLst/>
              <a:cxnLst/>
              <a:rect l="l" t="t" r="r" b="b"/>
              <a:pathLst>
                <a:path w="1303" h="2685" extrusionOk="0">
                  <a:moveTo>
                    <a:pt x="986" y="0"/>
                  </a:moveTo>
                  <a:cubicBezTo>
                    <a:pt x="865" y="0"/>
                    <a:pt x="762" y="85"/>
                    <a:pt x="723" y="202"/>
                  </a:cubicBezTo>
                  <a:cubicBezTo>
                    <a:pt x="522" y="829"/>
                    <a:pt x="332" y="1445"/>
                    <a:pt x="131" y="2061"/>
                  </a:cubicBezTo>
                  <a:lnTo>
                    <a:pt x="48" y="2333"/>
                  </a:lnTo>
                  <a:cubicBezTo>
                    <a:pt x="1" y="2475"/>
                    <a:pt x="95" y="2629"/>
                    <a:pt x="237" y="2676"/>
                  </a:cubicBezTo>
                  <a:cubicBezTo>
                    <a:pt x="261" y="2682"/>
                    <a:pt x="285" y="2684"/>
                    <a:pt x="308" y="2684"/>
                  </a:cubicBezTo>
                  <a:cubicBezTo>
                    <a:pt x="436" y="2684"/>
                    <a:pt x="551" y="2605"/>
                    <a:pt x="581" y="2475"/>
                  </a:cubicBezTo>
                  <a:lnTo>
                    <a:pt x="593" y="2475"/>
                  </a:lnTo>
                  <a:cubicBezTo>
                    <a:pt x="782" y="1859"/>
                    <a:pt x="983" y="1244"/>
                    <a:pt x="1184" y="616"/>
                  </a:cubicBezTo>
                  <a:lnTo>
                    <a:pt x="1267" y="356"/>
                  </a:lnTo>
                  <a:cubicBezTo>
                    <a:pt x="1303" y="202"/>
                    <a:pt x="1220" y="48"/>
                    <a:pt x="1066" y="13"/>
                  </a:cubicBezTo>
                  <a:cubicBezTo>
                    <a:pt x="1039" y="4"/>
                    <a:pt x="1012" y="0"/>
                    <a:pt x="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5"/>
            <p:cNvSpPr/>
            <p:nvPr/>
          </p:nvSpPr>
          <p:spPr>
            <a:xfrm rot="2939834">
              <a:off x="7915800" y="2197260"/>
              <a:ext cx="163260" cy="87650"/>
            </a:xfrm>
            <a:custGeom>
              <a:avLst/>
              <a:gdLst/>
              <a:ahLst/>
              <a:cxnLst/>
              <a:rect l="l" t="t" r="r" b="b"/>
              <a:pathLst>
                <a:path w="2617" h="1405" extrusionOk="0">
                  <a:moveTo>
                    <a:pt x="2285" y="1"/>
                  </a:moveTo>
                  <a:cubicBezTo>
                    <a:pt x="2241" y="1"/>
                    <a:pt x="2196" y="11"/>
                    <a:pt x="2155" y="34"/>
                  </a:cubicBezTo>
                  <a:lnTo>
                    <a:pt x="178" y="886"/>
                  </a:lnTo>
                  <a:cubicBezTo>
                    <a:pt x="48" y="969"/>
                    <a:pt x="1" y="1134"/>
                    <a:pt x="84" y="1276"/>
                  </a:cubicBezTo>
                  <a:cubicBezTo>
                    <a:pt x="140" y="1357"/>
                    <a:pt x="234" y="1405"/>
                    <a:pt x="330" y="1405"/>
                  </a:cubicBezTo>
                  <a:cubicBezTo>
                    <a:pt x="375" y="1405"/>
                    <a:pt x="421" y="1394"/>
                    <a:pt x="462" y="1371"/>
                  </a:cubicBezTo>
                  <a:lnTo>
                    <a:pt x="2439" y="519"/>
                  </a:lnTo>
                  <a:cubicBezTo>
                    <a:pt x="2569" y="448"/>
                    <a:pt x="2617" y="270"/>
                    <a:pt x="2534" y="140"/>
                  </a:cubicBezTo>
                  <a:cubicBezTo>
                    <a:pt x="2477" y="51"/>
                    <a:pt x="2381" y="1"/>
                    <a:pt x="2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5"/>
            <p:cNvSpPr/>
            <p:nvPr/>
          </p:nvSpPr>
          <p:spPr>
            <a:xfrm rot="2939834">
              <a:off x="6618497" y="2435271"/>
              <a:ext cx="200940" cy="101749"/>
            </a:xfrm>
            <a:custGeom>
              <a:avLst/>
              <a:gdLst/>
              <a:ahLst/>
              <a:cxnLst/>
              <a:rect l="l" t="t" r="r" b="b"/>
              <a:pathLst>
                <a:path w="3221" h="1631" extrusionOk="0">
                  <a:moveTo>
                    <a:pt x="2922" y="0"/>
                  </a:moveTo>
                  <a:cubicBezTo>
                    <a:pt x="2896" y="0"/>
                    <a:pt x="2869" y="4"/>
                    <a:pt x="2841" y="13"/>
                  </a:cubicBezTo>
                  <a:cubicBezTo>
                    <a:pt x="1977" y="356"/>
                    <a:pt x="1101" y="723"/>
                    <a:pt x="225" y="1078"/>
                  </a:cubicBezTo>
                  <a:cubicBezTo>
                    <a:pt x="83" y="1125"/>
                    <a:pt x="0" y="1279"/>
                    <a:pt x="36" y="1421"/>
                  </a:cubicBezTo>
                  <a:cubicBezTo>
                    <a:pt x="66" y="1551"/>
                    <a:pt x="181" y="1630"/>
                    <a:pt x="308" y="1630"/>
                  </a:cubicBezTo>
                  <a:cubicBezTo>
                    <a:pt x="332" y="1630"/>
                    <a:pt x="355" y="1628"/>
                    <a:pt x="379" y="1622"/>
                  </a:cubicBezTo>
                  <a:cubicBezTo>
                    <a:pt x="1255" y="1267"/>
                    <a:pt x="2119" y="900"/>
                    <a:pt x="2995" y="545"/>
                  </a:cubicBezTo>
                  <a:cubicBezTo>
                    <a:pt x="3137" y="498"/>
                    <a:pt x="3220" y="356"/>
                    <a:pt x="3196" y="202"/>
                  </a:cubicBezTo>
                  <a:cubicBezTo>
                    <a:pt x="3157" y="85"/>
                    <a:pt x="3046" y="0"/>
                    <a:pt x="2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5"/>
            <p:cNvSpPr/>
            <p:nvPr/>
          </p:nvSpPr>
          <p:spPr>
            <a:xfrm rot="2939834">
              <a:off x="6609416" y="2621879"/>
              <a:ext cx="122647" cy="233067"/>
            </a:xfrm>
            <a:custGeom>
              <a:avLst/>
              <a:gdLst/>
              <a:ahLst/>
              <a:cxnLst/>
              <a:rect l="l" t="t" r="r" b="b"/>
              <a:pathLst>
                <a:path w="1966" h="3736" extrusionOk="0">
                  <a:moveTo>
                    <a:pt x="1657" y="1"/>
                  </a:moveTo>
                  <a:cubicBezTo>
                    <a:pt x="1562" y="1"/>
                    <a:pt x="1468" y="51"/>
                    <a:pt x="1421" y="137"/>
                  </a:cubicBezTo>
                  <a:cubicBezTo>
                    <a:pt x="1019" y="1060"/>
                    <a:pt x="628" y="1995"/>
                    <a:pt x="237" y="2918"/>
                  </a:cubicBezTo>
                  <a:cubicBezTo>
                    <a:pt x="178" y="3049"/>
                    <a:pt x="119" y="3179"/>
                    <a:pt x="72" y="3309"/>
                  </a:cubicBezTo>
                  <a:cubicBezTo>
                    <a:pt x="1" y="3451"/>
                    <a:pt x="36" y="3617"/>
                    <a:pt x="166" y="3700"/>
                  </a:cubicBezTo>
                  <a:cubicBezTo>
                    <a:pt x="210" y="3723"/>
                    <a:pt x="258" y="3735"/>
                    <a:pt x="307" y="3735"/>
                  </a:cubicBezTo>
                  <a:cubicBezTo>
                    <a:pt x="403" y="3735"/>
                    <a:pt x="498" y="3688"/>
                    <a:pt x="545" y="3593"/>
                  </a:cubicBezTo>
                  <a:lnTo>
                    <a:pt x="1729" y="811"/>
                  </a:lnTo>
                  <a:cubicBezTo>
                    <a:pt x="1788" y="681"/>
                    <a:pt x="1847" y="551"/>
                    <a:pt x="1906" y="421"/>
                  </a:cubicBezTo>
                  <a:cubicBezTo>
                    <a:pt x="1966" y="291"/>
                    <a:pt x="1930" y="125"/>
                    <a:pt x="1800" y="42"/>
                  </a:cubicBezTo>
                  <a:cubicBezTo>
                    <a:pt x="1756" y="14"/>
                    <a:pt x="1706" y="1"/>
                    <a:pt x="16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5"/>
            <p:cNvSpPr/>
            <p:nvPr/>
          </p:nvSpPr>
          <p:spPr>
            <a:xfrm rot="2939834">
              <a:off x="8335942" y="3915064"/>
              <a:ext cx="215101" cy="439934"/>
            </a:xfrm>
            <a:custGeom>
              <a:avLst/>
              <a:gdLst/>
              <a:ahLst/>
              <a:cxnLst/>
              <a:rect l="l" t="t" r="r" b="b"/>
              <a:pathLst>
                <a:path w="3448" h="7052" extrusionOk="0">
                  <a:moveTo>
                    <a:pt x="358" y="1"/>
                  </a:moveTo>
                  <a:cubicBezTo>
                    <a:pt x="86" y="1"/>
                    <a:pt x="0" y="455"/>
                    <a:pt x="310" y="562"/>
                  </a:cubicBezTo>
                  <a:cubicBezTo>
                    <a:pt x="1198" y="858"/>
                    <a:pt x="1956" y="1485"/>
                    <a:pt x="2405" y="2314"/>
                  </a:cubicBezTo>
                  <a:cubicBezTo>
                    <a:pt x="2867" y="3178"/>
                    <a:pt x="2974" y="4184"/>
                    <a:pt x="2678" y="5119"/>
                  </a:cubicBezTo>
                  <a:cubicBezTo>
                    <a:pt x="2512" y="5664"/>
                    <a:pt x="2240" y="6161"/>
                    <a:pt x="1849" y="6563"/>
                  </a:cubicBezTo>
                  <a:cubicBezTo>
                    <a:pt x="1667" y="6772"/>
                    <a:pt x="1856" y="7051"/>
                    <a:pt x="2065" y="7051"/>
                  </a:cubicBezTo>
                  <a:cubicBezTo>
                    <a:pt x="2129" y="7051"/>
                    <a:pt x="2194" y="7026"/>
                    <a:pt x="2252" y="6966"/>
                  </a:cubicBezTo>
                  <a:cubicBezTo>
                    <a:pt x="3033" y="6125"/>
                    <a:pt x="3447" y="5001"/>
                    <a:pt x="3400" y="3853"/>
                  </a:cubicBezTo>
                  <a:cubicBezTo>
                    <a:pt x="3352" y="2740"/>
                    <a:pt x="2855" y="1698"/>
                    <a:pt x="2039" y="941"/>
                  </a:cubicBezTo>
                  <a:cubicBezTo>
                    <a:pt x="1577" y="526"/>
                    <a:pt x="1044" y="207"/>
                    <a:pt x="452" y="17"/>
                  </a:cubicBezTo>
                  <a:cubicBezTo>
                    <a:pt x="419" y="6"/>
                    <a:pt x="388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5"/>
            <p:cNvSpPr/>
            <p:nvPr/>
          </p:nvSpPr>
          <p:spPr>
            <a:xfrm rot="2939834">
              <a:off x="7754580" y="4117619"/>
              <a:ext cx="297198" cy="449541"/>
            </a:xfrm>
            <a:custGeom>
              <a:avLst/>
              <a:gdLst/>
              <a:ahLst/>
              <a:cxnLst/>
              <a:rect l="l" t="t" r="r" b="b"/>
              <a:pathLst>
                <a:path w="4764" h="7206" extrusionOk="0">
                  <a:moveTo>
                    <a:pt x="4489" y="0"/>
                  </a:moveTo>
                  <a:cubicBezTo>
                    <a:pt x="4350" y="0"/>
                    <a:pt x="4207" y="89"/>
                    <a:pt x="4202" y="267"/>
                  </a:cubicBezTo>
                  <a:cubicBezTo>
                    <a:pt x="4083" y="2326"/>
                    <a:pt x="3172" y="4256"/>
                    <a:pt x="1669" y="5652"/>
                  </a:cubicBezTo>
                  <a:cubicBezTo>
                    <a:pt x="1242" y="6043"/>
                    <a:pt x="769" y="6386"/>
                    <a:pt x="272" y="6682"/>
                  </a:cubicBezTo>
                  <a:cubicBezTo>
                    <a:pt x="0" y="6833"/>
                    <a:pt x="164" y="7206"/>
                    <a:pt x="416" y="7206"/>
                  </a:cubicBezTo>
                  <a:cubicBezTo>
                    <a:pt x="460" y="7206"/>
                    <a:pt x="508" y="7194"/>
                    <a:pt x="556" y="7168"/>
                  </a:cubicBezTo>
                  <a:cubicBezTo>
                    <a:pt x="2462" y="6043"/>
                    <a:pt x="3870" y="4232"/>
                    <a:pt x="4462" y="2101"/>
                  </a:cubicBezTo>
                  <a:cubicBezTo>
                    <a:pt x="4628" y="1498"/>
                    <a:pt x="4722" y="882"/>
                    <a:pt x="4758" y="267"/>
                  </a:cubicBezTo>
                  <a:cubicBezTo>
                    <a:pt x="4764" y="89"/>
                    <a:pt x="4628" y="0"/>
                    <a:pt x="4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6" name="Google Shape;1496;p15"/>
          <p:cNvGrpSpPr/>
          <p:nvPr/>
        </p:nvGrpSpPr>
        <p:grpSpPr>
          <a:xfrm rot="5400000">
            <a:off x="7524733" y="462429"/>
            <a:ext cx="285911" cy="742342"/>
            <a:chOff x="236525" y="278400"/>
            <a:chExt cx="342408" cy="888925"/>
          </a:xfrm>
        </p:grpSpPr>
        <p:sp>
          <p:nvSpPr>
            <p:cNvPr id="1497" name="Google Shape;1497;p15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5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5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7"/>
          <p:cNvSpPr txBox="1">
            <a:spLocks noGrp="1"/>
          </p:cNvSpPr>
          <p:nvPr>
            <p:ph type="title"/>
          </p:nvPr>
        </p:nvSpPr>
        <p:spPr>
          <a:xfrm>
            <a:off x="575900" y="1064513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1510" name="Google Shape;1510;p27"/>
          <p:cNvGrpSpPr/>
          <p:nvPr/>
        </p:nvGrpSpPr>
        <p:grpSpPr>
          <a:xfrm>
            <a:off x="1499650" y="2059540"/>
            <a:ext cx="1208210" cy="2698560"/>
            <a:chOff x="1499650" y="2059540"/>
            <a:chExt cx="1208210" cy="2698560"/>
          </a:xfrm>
        </p:grpSpPr>
        <p:sp>
          <p:nvSpPr>
            <p:cNvPr id="1511" name="Google Shape;1511;p27"/>
            <p:cNvSpPr/>
            <p:nvPr/>
          </p:nvSpPr>
          <p:spPr>
            <a:xfrm>
              <a:off x="1734524" y="4645231"/>
              <a:ext cx="306872" cy="112869"/>
            </a:xfrm>
            <a:custGeom>
              <a:avLst/>
              <a:gdLst/>
              <a:ahLst/>
              <a:cxnLst/>
              <a:rect l="l" t="t" r="r" b="b"/>
              <a:pathLst>
                <a:path w="17357" h="6384" extrusionOk="0">
                  <a:moveTo>
                    <a:pt x="16202" y="0"/>
                  </a:moveTo>
                  <a:lnTo>
                    <a:pt x="4347" y="2492"/>
                  </a:lnTo>
                  <a:lnTo>
                    <a:pt x="639" y="4529"/>
                  </a:lnTo>
                  <a:cubicBezTo>
                    <a:pt x="214" y="4772"/>
                    <a:pt x="1" y="5258"/>
                    <a:pt x="122" y="5714"/>
                  </a:cubicBezTo>
                  <a:cubicBezTo>
                    <a:pt x="214" y="6110"/>
                    <a:pt x="517" y="6383"/>
                    <a:pt x="1369" y="6383"/>
                  </a:cubicBezTo>
                  <a:cubicBezTo>
                    <a:pt x="1389" y="6383"/>
                    <a:pt x="1411" y="6384"/>
                    <a:pt x="1433" y="6384"/>
                  </a:cubicBezTo>
                  <a:cubicBezTo>
                    <a:pt x="3419" y="6384"/>
                    <a:pt x="13344" y="5076"/>
                    <a:pt x="13344" y="5076"/>
                  </a:cubicBezTo>
                  <a:lnTo>
                    <a:pt x="13344" y="6140"/>
                  </a:lnTo>
                  <a:lnTo>
                    <a:pt x="17144" y="6140"/>
                  </a:lnTo>
                  <a:cubicBezTo>
                    <a:pt x="17144" y="6140"/>
                    <a:pt x="17357" y="730"/>
                    <a:pt x="16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7"/>
            <p:cNvSpPr/>
            <p:nvPr/>
          </p:nvSpPr>
          <p:spPr>
            <a:xfrm>
              <a:off x="1811389" y="4620493"/>
              <a:ext cx="210144" cy="86950"/>
            </a:xfrm>
            <a:custGeom>
              <a:avLst/>
              <a:gdLst/>
              <a:ahLst/>
              <a:cxnLst/>
              <a:rect l="l" t="t" r="r" b="b"/>
              <a:pathLst>
                <a:path w="11886" h="4918" extrusionOk="0">
                  <a:moveTo>
                    <a:pt x="11368" y="1"/>
                  </a:moveTo>
                  <a:lnTo>
                    <a:pt x="6991" y="518"/>
                  </a:lnTo>
                  <a:lnTo>
                    <a:pt x="0" y="3891"/>
                  </a:lnTo>
                  <a:cubicBezTo>
                    <a:pt x="0" y="3891"/>
                    <a:pt x="1471" y="4917"/>
                    <a:pt x="3411" y="4917"/>
                  </a:cubicBezTo>
                  <a:cubicBezTo>
                    <a:pt x="4058" y="4917"/>
                    <a:pt x="4757" y="4803"/>
                    <a:pt x="5472" y="4499"/>
                  </a:cubicBezTo>
                  <a:cubicBezTo>
                    <a:pt x="8329" y="3253"/>
                    <a:pt x="11885" y="1399"/>
                    <a:pt x="11885" y="1399"/>
                  </a:cubicBezTo>
                  <a:lnTo>
                    <a:pt x="11368" y="1"/>
                  </a:lnTo>
                  <a:close/>
                </a:path>
              </a:pathLst>
            </a:custGeom>
            <a:solidFill>
              <a:srgbClr val="C77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7"/>
            <p:cNvSpPr/>
            <p:nvPr/>
          </p:nvSpPr>
          <p:spPr>
            <a:xfrm>
              <a:off x="1926943" y="4345851"/>
              <a:ext cx="94606" cy="312246"/>
            </a:xfrm>
            <a:custGeom>
              <a:avLst/>
              <a:gdLst/>
              <a:ahLst/>
              <a:cxnLst/>
              <a:rect l="l" t="t" r="r" b="b"/>
              <a:pathLst>
                <a:path w="5351" h="17661" extrusionOk="0">
                  <a:moveTo>
                    <a:pt x="5350" y="1"/>
                  </a:moveTo>
                  <a:lnTo>
                    <a:pt x="0" y="335"/>
                  </a:lnTo>
                  <a:lnTo>
                    <a:pt x="0" y="17661"/>
                  </a:lnTo>
                  <a:lnTo>
                    <a:pt x="4833" y="15533"/>
                  </a:lnTo>
                  <a:lnTo>
                    <a:pt x="5350" y="1"/>
                  </a:lnTo>
                  <a:close/>
                </a:path>
              </a:pathLst>
            </a:custGeom>
            <a:solidFill>
              <a:srgbClr val="C77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7"/>
            <p:cNvSpPr/>
            <p:nvPr/>
          </p:nvSpPr>
          <p:spPr>
            <a:xfrm>
              <a:off x="2400988" y="4645231"/>
              <a:ext cx="306872" cy="112869"/>
            </a:xfrm>
            <a:custGeom>
              <a:avLst/>
              <a:gdLst/>
              <a:ahLst/>
              <a:cxnLst/>
              <a:rect l="l" t="t" r="r" b="b"/>
              <a:pathLst>
                <a:path w="17357" h="6384" extrusionOk="0">
                  <a:moveTo>
                    <a:pt x="1155" y="0"/>
                  </a:moveTo>
                  <a:cubicBezTo>
                    <a:pt x="0" y="730"/>
                    <a:pt x="274" y="6110"/>
                    <a:pt x="274" y="6110"/>
                  </a:cubicBezTo>
                  <a:lnTo>
                    <a:pt x="4043" y="6170"/>
                  </a:lnTo>
                  <a:lnTo>
                    <a:pt x="4043" y="5076"/>
                  </a:lnTo>
                  <a:cubicBezTo>
                    <a:pt x="4043" y="5076"/>
                    <a:pt x="13939" y="6384"/>
                    <a:pt x="15953" y="6384"/>
                  </a:cubicBezTo>
                  <a:cubicBezTo>
                    <a:pt x="15976" y="6384"/>
                    <a:pt x="15998" y="6383"/>
                    <a:pt x="16019" y="6383"/>
                  </a:cubicBezTo>
                  <a:cubicBezTo>
                    <a:pt x="16840" y="6383"/>
                    <a:pt x="17174" y="6110"/>
                    <a:pt x="17265" y="5714"/>
                  </a:cubicBezTo>
                  <a:cubicBezTo>
                    <a:pt x="17356" y="5258"/>
                    <a:pt x="17174" y="4772"/>
                    <a:pt x="16748" y="4529"/>
                  </a:cubicBezTo>
                  <a:lnTo>
                    <a:pt x="13010" y="249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7"/>
            <p:cNvSpPr/>
            <p:nvPr/>
          </p:nvSpPr>
          <p:spPr>
            <a:xfrm>
              <a:off x="2421411" y="4620493"/>
              <a:ext cx="209596" cy="86950"/>
            </a:xfrm>
            <a:custGeom>
              <a:avLst/>
              <a:gdLst/>
              <a:ahLst/>
              <a:cxnLst/>
              <a:rect l="l" t="t" r="r" b="b"/>
              <a:pathLst>
                <a:path w="11855" h="4918" extrusionOk="0">
                  <a:moveTo>
                    <a:pt x="517" y="1"/>
                  </a:moveTo>
                  <a:lnTo>
                    <a:pt x="0" y="1399"/>
                  </a:lnTo>
                  <a:cubicBezTo>
                    <a:pt x="0" y="1399"/>
                    <a:pt x="3587" y="3253"/>
                    <a:pt x="6414" y="4499"/>
                  </a:cubicBezTo>
                  <a:cubicBezTo>
                    <a:pt x="7121" y="4803"/>
                    <a:pt x="7814" y="4917"/>
                    <a:pt x="8457" y="4917"/>
                  </a:cubicBezTo>
                  <a:cubicBezTo>
                    <a:pt x="10384" y="4917"/>
                    <a:pt x="11855" y="3891"/>
                    <a:pt x="11855" y="3891"/>
                  </a:cubicBezTo>
                  <a:lnTo>
                    <a:pt x="4894" y="51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C77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7"/>
            <p:cNvSpPr/>
            <p:nvPr/>
          </p:nvSpPr>
          <p:spPr>
            <a:xfrm>
              <a:off x="2361220" y="4345851"/>
              <a:ext cx="162302" cy="318700"/>
            </a:xfrm>
            <a:custGeom>
              <a:avLst/>
              <a:gdLst/>
              <a:ahLst/>
              <a:cxnLst/>
              <a:rect l="l" t="t" r="r" b="b"/>
              <a:pathLst>
                <a:path w="9180" h="18026" extrusionOk="0">
                  <a:moveTo>
                    <a:pt x="0" y="1"/>
                  </a:moveTo>
                  <a:lnTo>
                    <a:pt x="3921" y="15533"/>
                  </a:lnTo>
                  <a:lnTo>
                    <a:pt x="9180" y="18025"/>
                  </a:lnTo>
                  <a:lnTo>
                    <a:pt x="535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77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1861907" y="3062925"/>
              <a:ext cx="641660" cy="1474618"/>
            </a:xfrm>
            <a:custGeom>
              <a:avLst/>
              <a:gdLst/>
              <a:ahLst/>
              <a:cxnLst/>
              <a:rect l="l" t="t" r="r" b="b"/>
              <a:pathLst>
                <a:path w="36293" h="83406" extrusionOk="0">
                  <a:moveTo>
                    <a:pt x="6992" y="0"/>
                  </a:moveTo>
                  <a:cubicBezTo>
                    <a:pt x="6992" y="0"/>
                    <a:pt x="1" y="11976"/>
                    <a:pt x="183" y="22584"/>
                  </a:cubicBezTo>
                  <a:cubicBezTo>
                    <a:pt x="365" y="33162"/>
                    <a:pt x="2584" y="83406"/>
                    <a:pt x="2584" y="83406"/>
                  </a:cubicBezTo>
                  <a:lnTo>
                    <a:pt x="10639" y="83406"/>
                  </a:lnTo>
                  <a:lnTo>
                    <a:pt x="13192" y="17751"/>
                  </a:lnTo>
                  <a:lnTo>
                    <a:pt x="14256" y="17691"/>
                  </a:lnTo>
                  <a:lnTo>
                    <a:pt x="28785" y="83406"/>
                  </a:lnTo>
                  <a:lnTo>
                    <a:pt x="36293" y="82616"/>
                  </a:lnTo>
                  <a:lnTo>
                    <a:pt x="27539" y="23192"/>
                  </a:lnTo>
                  <a:cubicBezTo>
                    <a:pt x="26962" y="19362"/>
                    <a:pt x="25928" y="15624"/>
                    <a:pt x="24439" y="12067"/>
                  </a:cubicBezTo>
                  <a:cubicBezTo>
                    <a:pt x="23162" y="9028"/>
                    <a:pt x="21642" y="3861"/>
                    <a:pt x="19454" y="1186"/>
                  </a:cubicBezTo>
                  <a:lnTo>
                    <a:pt x="6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7"/>
            <p:cNvSpPr/>
            <p:nvPr/>
          </p:nvSpPr>
          <p:spPr>
            <a:xfrm>
              <a:off x="2095172" y="3356912"/>
              <a:ext cx="68793" cy="19908"/>
            </a:xfrm>
            <a:custGeom>
              <a:avLst/>
              <a:gdLst/>
              <a:ahLst/>
              <a:cxnLst/>
              <a:rect l="l" t="t" r="r" b="b"/>
              <a:pathLst>
                <a:path w="3891" h="1126" fill="none" extrusionOk="0">
                  <a:moveTo>
                    <a:pt x="3891" y="1"/>
                  </a:moveTo>
                  <a:lnTo>
                    <a:pt x="0" y="112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7"/>
            <p:cNvSpPr/>
            <p:nvPr/>
          </p:nvSpPr>
          <p:spPr>
            <a:xfrm>
              <a:off x="2093015" y="2059540"/>
              <a:ext cx="175757" cy="247697"/>
            </a:xfrm>
            <a:custGeom>
              <a:avLst/>
              <a:gdLst/>
              <a:ahLst/>
              <a:cxnLst/>
              <a:rect l="l" t="t" r="r" b="b"/>
              <a:pathLst>
                <a:path w="9941" h="14010" extrusionOk="0">
                  <a:moveTo>
                    <a:pt x="1197" y="0"/>
                  </a:moveTo>
                  <a:cubicBezTo>
                    <a:pt x="468" y="0"/>
                    <a:pt x="1" y="58"/>
                    <a:pt x="1" y="58"/>
                  </a:cubicBezTo>
                  <a:lnTo>
                    <a:pt x="973" y="14009"/>
                  </a:lnTo>
                  <a:lnTo>
                    <a:pt x="9940" y="11942"/>
                  </a:lnTo>
                  <a:lnTo>
                    <a:pt x="9697" y="6654"/>
                  </a:lnTo>
                  <a:cubicBezTo>
                    <a:pt x="9297" y="675"/>
                    <a:pt x="3702" y="0"/>
                    <a:pt x="1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7"/>
            <p:cNvSpPr/>
            <p:nvPr/>
          </p:nvSpPr>
          <p:spPr>
            <a:xfrm>
              <a:off x="1915113" y="2152991"/>
              <a:ext cx="387386" cy="297749"/>
            </a:xfrm>
            <a:custGeom>
              <a:avLst/>
              <a:gdLst/>
              <a:ahLst/>
              <a:cxnLst/>
              <a:rect l="l" t="t" r="r" b="b"/>
              <a:pathLst>
                <a:path w="21911" h="16841" extrusionOk="0">
                  <a:moveTo>
                    <a:pt x="2341" y="1"/>
                  </a:moveTo>
                  <a:cubicBezTo>
                    <a:pt x="2341" y="1"/>
                    <a:pt x="305" y="4317"/>
                    <a:pt x="61" y="13831"/>
                  </a:cubicBezTo>
                  <a:cubicBezTo>
                    <a:pt x="1" y="15472"/>
                    <a:pt x="1338" y="16840"/>
                    <a:pt x="2979" y="16840"/>
                  </a:cubicBezTo>
                  <a:lnTo>
                    <a:pt x="18420" y="16840"/>
                  </a:lnTo>
                  <a:cubicBezTo>
                    <a:pt x="18436" y="16840"/>
                    <a:pt x="18451" y="16840"/>
                    <a:pt x="18466" y="16840"/>
                  </a:cubicBezTo>
                  <a:cubicBezTo>
                    <a:pt x="20479" y="16840"/>
                    <a:pt x="21911" y="14850"/>
                    <a:pt x="21247" y="12919"/>
                  </a:cubicBezTo>
                  <a:cubicBezTo>
                    <a:pt x="20487" y="10882"/>
                    <a:pt x="20092" y="8025"/>
                    <a:pt x="19819" y="4317"/>
                  </a:cubicBezTo>
                  <a:lnTo>
                    <a:pt x="2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7"/>
            <p:cNvSpPr/>
            <p:nvPr/>
          </p:nvSpPr>
          <p:spPr>
            <a:xfrm>
              <a:off x="1938772" y="2060442"/>
              <a:ext cx="322978" cy="309789"/>
            </a:xfrm>
            <a:custGeom>
              <a:avLst/>
              <a:gdLst/>
              <a:ahLst/>
              <a:cxnLst/>
              <a:rect l="l" t="t" r="r" b="b"/>
              <a:pathLst>
                <a:path w="18268" h="17522" extrusionOk="0">
                  <a:moveTo>
                    <a:pt x="9044" y="1"/>
                  </a:moveTo>
                  <a:cubicBezTo>
                    <a:pt x="8938" y="1"/>
                    <a:pt x="8831" y="3"/>
                    <a:pt x="8724" y="7"/>
                  </a:cubicBezTo>
                  <a:cubicBezTo>
                    <a:pt x="3769" y="189"/>
                    <a:pt x="0" y="4536"/>
                    <a:pt x="152" y="9277"/>
                  </a:cubicBezTo>
                  <a:cubicBezTo>
                    <a:pt x="330" y="13906"/>
                    <a:pt x="4302" y="17521"/>
                    <a:pt x="9100" y="17521"/>
                  </a:cubicBezTo>
                  <a:cubicBezTo>
                    <a:pt x="9218" y="17521"/>
                    <a:pt x="9335" y="17519"/>
                    <a:pt x="9453" y="17515"/>
                  </a:cubicBezTo>
                  <a:cubicBezTo>
                    <a:pt x="14408" y="17332"/>
                    <a:pt x="18268" y="13320"/>
                    <a:pt x="18116" y="8609"/>
                  </a:cubicBezTo>
                  <a:cubicBezTo>
                    <a:pt x="17938" y="3999"/>
                    <a:pt x="13860" y="1"/>
                    <a:pt x="9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7"/>
            <p:cNvSpPr/>
            <p:nvPr/>
          </p:nvSpPr>
          <p:spPr>
            <a:xfrm>
              <a:off x="2191382" y="2224870"/>
              <a:ext cx="97275" cy="82336"/>
            </a:xfrm>
            <a:custGeom>
              <a:avLst/>
              <a:gdLst/>
              <a:ahLst/>
              <a:cxnLst/>
              <a:rect l="l" t="t" r="r" b="b"/>
              <a:pathLst>
                <a:path w="5502" h="4657" extrusionOk="0">
                  <a:moveTo>
                    <a:pt x="2647" y="0"/>
                  </a:moveTo>
                  <a:cubicBezTo>
                    <a:pt x="2400" y="0"/>
                    <a:pt x="2143" y="41"/>
                    <a:pt x="1885" y="130"/>
                  </a:cubicBezTo>
                  <a:cubicBezTo>
                    <a:pt x="669" y="556"/>
                    <a:pt x="0" y="1863"/>
                    <a:pt x="426" y="3079"/>
                  </a:cubicBezTo>
                  <a:cubicBezTo>
                    <a:pt x="779" y="4121"/>
                    <a:pt x="1699" y="4656"/>
                    <a:pt x="2623" y="4656"/>
                  </a:cubicBezTo>
                  <a:cubicBezTo>
                    <a:pt x="3450" y="4656"/>
                    <a:pt x="4281" y="4228"/>
                    <a:pt x="4711" y="3352"/>
                  </a:cubicBezTo>
                  <a:cubicBezTo>
                    <a:pt x="5502" y="1745"/>
                    <a:pt x="4259" y="0"/>
                    <a:pt x="2647" y="0"/>
                  </a:cubicBezTo>
                  <a:close/>
                </a:path>
              </a:pathLst>
            </a:custGeom>
            <a:solidFill>
              <a:srgbClr val="AC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7"/>
            <p:cNvSpPr/>
            <p:nvPr/>
          </p:nvSpPr>
          <p:spPr>
            <a:xfrm>
              <a:off x="2034964" y="2281984"/>
              <a:ext cx="116105" cy="239705"/>
            </a:xfrm>
            <a:custGeom>
              <a:avLst/>
              <a:gdLst/>
              <a:ahLst/>
              <a:cxnLst/>
              <a:rect l="l" t="t" r="r" b="b"/>
              <a:pathLst>
                <a:path w="6567" h="13558" extrusionOk="0">
                  <a:moveTo>
                    <a:pt x="2007" y="1"/>
                  </a:moveTo>
                  <a:lnTo>
                    <a:pt x="1" y="13436"/>
                  </a:lnTo>
                  <a:lnTo>
                    <a:pt x="6566" y="13557"/>
                  </a:lnTo>
                  <a:lnTo>
                    <a:pt x="6445" y="4712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C77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7"/>
            <p:cNvSpPr/>
            <p:nvPr/>
          </p:nvSpPr>
          <p:spPr>
            <a:xfrm>
              <a:off x="2069904" y="2354553"/>
              <a:ext cx="80090" cy="89213"/>
            </a:xfrm>
            <a:custGeom>
              <a:avLst/>
              <a:gdLst/>
              <a:ahLst/>
              <a:cxnLst/>
              <a:rect l="l" t="t" r="r" b="b"/>
              <a:pathLst>
                <a:path w="4530" h="5046" extrusionOk="0">
                  <a:moveTo>
                    <a:pt x="1" y="0"/>
                  </a:moveTo>
                  <a:lnTo>
                    <a:pt x="4530" y="5046"/>
                  </a:lnTo>
                  <a:lnTo>
                    <a:pt x="4469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7"/>
            <p:cNvSpPr/>
            <p:nvPr/>
          </p:nvSpPr>
          <p:spPr>
            <a:xfrm>
              <a:off x="2007769" y="2088893"/>
              <a:ext cx="253991" cy="305811"/>
            </a:xfrm>
            <a:custGeom>
              <a:avLst/>
              <a:gdLst/>
              <a:ahLst/>
              <a:cxnLst/>
              <a:rect l="l" t="t" r="r" b="b"/>
              <a:pathLst>
                <a:path w="14366" h="17297" extrusionOk="0">
                  <a:moveTo>
                    <a:pt x="6963" y="0"/>
                  </a:moveTo>
                  <a:cubicBezTo>
                    <a:pt x="3205" y="0"/>
                    <a:pt x="0" y="3756"/>
                    <a:pt x="1448" y="10708"/>
                  </a:cubicBezTo>
                  <a:cubicBezTo>
                    <a:pt x="2694" y="16787"/>
                    <a:pt x="7284" y="17182"/>
                    <a:pt x="7284" y="17182"/>
                  </a:cubicBezTo>
                  <a:cubicBezTo>
                    <a:pt x="7708" y="17260"/>
                    <a:pt x="8108" y="17296"/>
                    <a:pt x="8485" y="17296"/>
                  </a:cubicBezTo>
                  <a:cubicBezTo>
                    <a:pt x="11505" y="17296"/>
                    <a:pt x="13025" y="14930"/>
                    <a:pt x="13728" y="12228"/>
                  </a:cubicBezTo>
                  <a:cubicBezTo>
                    <a:pt x="14366" y="9857"/>
                    <a:pt x="13667" y="6513"/>
                    <a:pt x="13120" y="4325"/>
                  </a:cubicBezTo>
                  <a:cubicBezTo>
                    <a:pt x="12937" y="3565"/>
                    <a:pt x="11904" y="2197"/>
                    <a:pt x="11326" y="1711"/>
                  </a:cubicBezTo>
                  <a:cubicBezTo>
                    <a:pt x="9947" y="560"/>
                    <a:pt x="8414" y="0"/>
                    <a:pt x="6963" y="0"/>
                  </a:cubicBezTo>
                  <a:close/>
                </a:path>
              </a:pathLst>
            </a:custGeom>
            <a:solidFill>
              <a:srgbClr val="C77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7"/>
            <p:cNvSpPr/>
            <p:nvPr/>
          </p:nvSpPr>
          <p:spPr>
            <a:xfrm>
              <a:off x="2194600" y="2261031"/>
              <a:ext cx="16142" cy="30639"/>
            </a:xfrm>
            <a:custGeom>
              <a:avLst/>
              <a:gdLst/>
              <a:ahLst/>
              <a:cxnLst/>
              <a:rect l="l" t="t" r="r" b="b"/>
              <a:pathLst>
                <a:path w="913" h="1733" fill="none" extrusionOk="0">
                  <a:moveTo>
                    <a:pt x="335" y="0"/>
                  </a:moveTo>
                  <a:lnTo>
                    <a:pt x="912" y="1550"/>
                  </a:lnTo>
                  <a:lnTo>
                    <a:pt x="0" y="17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7"/>
            <p:cNvSpPr/>
            <p:nvPr/>
          </p:nvSpPr>
          <p:spPr>
            <a:xfrm>
              <a:off x="2138158" y="2236841"/>
              <a:ext cx="23674" cy="19766"/>
            </a:xfrm>
            <a:custGeom>
              <a:avLst/>
              <a:gdLst/>
              <a:ahLst/>
              <a:cxnLst/>
              <a:rect l="l" t="t" r="r" b="b"/>
              <a:pathLst>
                <a:path w="1339" h="1118" extrusionOk="0">
                  <a:moveTo>
                    <a:pt x="578" y="0"/>
                  </a:moveTo>
                  <a:cubicBezTo>
                    <a:pt x="274" y="0"/>
                    <a:pt x="1" y="244"/>
                    <a:pt x="31" y="548"/>
                  </a:cubicBezTo>
                  <a:cubicBezTo>
                    <a:pt x="31" y="894"/>
                    <a:pt x="304" y="1117"/>
                    <a:pt x="585" y="1117"/>
                  </a:cubicBezTo>
                  <a:cubicBezTo>
                    <a:pt x="723" y="1117"/>
                    <a:pt x="863" y="1063"/>
                    <a:pt x="974" y="943"/>
                  </a:cubicBezTo>
                  <a:cubicBezTo>
                    <a:pt x="1338" y="608"/>
                    <a:pt x="1095" y="0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7"/>
            <p:cNvSpPr/>
            <p:nvPr/>
          </p:nvSpPr>
          <p:spPr>
            <a:xfrm>
              <a:off x="2218948" y="2234153"/>
              <a:ext cx="21888" cy="18865"/>
            </a:xfrm>
            <a:custGeom>
              <a:avLst/>
              <a:gdLst/>
              <a:ahLst/>
              <a:cxnLst/>
              <a:rect l="l" t="t" r="r" b="b"/>
              <a:pathLst>
                <a:path w="1238" h="1067" extrusionOk="0">
                  <a:moveTo>
                    <a:pt x="508" y="0"/>
                  </a:moveTo>
                  <a:cubicBezTo>
                    <a:pt x="234" y="0"/>
                    <a:pt x="22" y="244"/>
                    <a:pt x="22" y="517"/>
                  </a:cubicBezTo>
                  <a:cubicBezTo>
                    <a:pt x="1" y="848"/>
                    <a:pt x="262" y="1067"/>
                    <a:pt x="537" y="1067"/>
                  </a:cubicBezTo>
                  <a:cubicBezTo>
                    <a:pt x="665" y="1067"/>
                    <a:pt x="797" y="1019"/>
                    <a:pt x="903" y="912"/>
                  </a:cubicBezTo>
                  <a:cubicBezTo>
                    <a:pt x="1237" y="578"/>
                    <a:pt x="994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7"/>
            <p:cNvSpPr/>
            <p:nvPr/>
          </p:nvSpPr>
          <p:spPr>
            <a:xfrm>
              <a:off x="2153754" y="2309392"/>
              <a:ext cx="50529" cy="9689"/>
            </a:xfrm>
            <a:custGeom>
              <a:avLst/>
              <a:gdLst/>
              <a:ahLst/>
              <a:cxnLst/>
              <a:rect l="l" t="t" r="r" b="b"/>
              <a:pathLst>
                <a:path w="2858" h="548" fill="none" extrusionOk="0">
                  <a:moveTo>
                    <a:pt x="2858" y="396"/>
                  </a:moveTo>
                  <a:cubicBezTo>
                    <a:pt x="1885" y="548"/>
                    <a:pt x="912" y="396"/>
                    <a:pt x="0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7"/>
            <p:cNvSpPr/>
            <p:nvPr/>
          </p:nvSpPr>
          <p:spPr>
            <a:xfrm>
              <a:off x="1961883" y="2167509"/>
              <a:ext cx="100511" cy="106964"/>
            </a:xfrm>
            <a:custGeom>
              <a:avLst/>
              <a:gdLst/>
              <a:ahLst/>
              <a:cxnLst/>
              <a:rect l="l" t="t" r="r" b="b"/>
              <a:pathLst>
                <a:path w="5685" h="6050" extrusionOk="0">
                  <a:moveTo>
                    <a:pt x="4772" y="0"/>
                  </a:moveTo>
                  <a:lnTo>
                    <a:pt x="0" y="1885"/>
                  </a:lnTo>
                  <a:lnTo>
                    <a:pt x="5684" y="6049"/>
                  </a:lnTo>
                  <a:lnTo>
                    <a:pt x="4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7"/>
            <p:cNvSpPr/>
            <p:nvPr/>
          </p:nvSpPr>
          <p:spPr>
            <a:xfrm>
              <a:off x="1965101" y="2087620"/>
              <a:ext cx="217128" cy="141688"/>
            </a:xfrm>
            <a:custGeom>
              <a:avLst/>
              <a:gdLst/>
              <a:ahLst/>
              <a:cxnLst/>
              <a:rect l="l" t="t" r="r" b="b"/>
              <a:pathLst>
                <a:path w="12281" h="8014" extrusionOk="0">
                  <a:moveTo>
                    <a:pt x="9450" y="1"/>
                  </a:moveTo>
                  <a:cubicBezTo>
                    <a:pt x="7208" y="1"/>
                    <a:pt x="4201" y="567"/>
                    <a:pt x="2645" y="3272"/>
                  </a:cubicBezTo>
                  <a:cubicBezTo>
                    <a:pt x="0" y="7892"/>
                    <a:pt x="2645" y="8014"/>
                    <a:pt x="2645" y="8014"/>
                  </a:cubicBezTo>
                  <a:cubicBezTo>
                    <a:pt x="9058" y="5947"/>
                    <a:pt x="12280" y="293"/>
                    <a:pt x="12280" y="293"/>
                  </a:cubicBezTo>
                  <a:cubicBezTo>
                    <a:pt x="12280" y="293"/>
                    <a:pt x="11063" y="1"/>
                    <a:pt x="9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7"/>
            <p:cNvSpPr/>
            <p:nvPr/>
          </p:nvSpPr>
          <p:spPr>
            <a:xfrm>
              <a:off x="1971007" y="2238627"/>
              <a:ext cx="105214" cy="89143"/>
            </a:xfrm>
            <a:custGeom>
              <a:avLst/>
              <a:gdLst/>
              <a:ahLst/>
              <a:cxnLst/>
              <a:rect l="l" t="t" r="r" b="b"/>
              <a:pathLst>
                <a:path w="5951" h="5042" extrusionOk="0">
                  <a:moveTo>
                    <a:pt x="2841" y="1"/>
                  </a:moveTo>
                  <a:cubicBezTo>
                    <a:pt x="2571" y="1"/>
                    <a:pt x="2290" y="45"/>
                    <a:pt x="2007" y="143"/>
                  </a:cubicBezTo>
                  <a:cubicBezTo>
                    <a:pt x="700" y="599"/>
                    <a:pt x="1" y="2027"/>
                    <a:pt x="457" y="3334"/>
                  </a:cubicBezTo>
                  <a:cubicBezTo>
                    <a:pt x="843" y="4460"/>
                    <a:pt x="1842" y="5042"/>
                    <a:pt x="2846" y="5042"/>
                  </a:cubicBezTo>
                  <a:cubicBezTo>
                    <a:pt x="3739" y="5042"/>
                    <a:pt x="4635" y="4582"/>
                    <a:pt x="5107" y="3638"/>
                  </a:cubicBezTo>
                  <a:cubicBezTo>
                    <a:pt x="5950" y="1899"/>
                    <a:pt x="4601" y="1"/>
                    <a:pt x="2841" y="1"/>
                  </a:cubicBezTo>
                  <a:close/>
                </a:path>
              </a:pathLst>
            </a:custGeom>
            <a:solidFill>
              <a:srgbClr val="C77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7"/>
            <p:cNvSpPr/>
            <p:nvPr/>
          </p:nvSpPr>
          <p:spPr>
            <a:xfrm>
              <a:off x="2004338" y="2265858"/>
              <a:ext cx="39250" cy="30109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7"/>
            <p:cNvSpPr/>
            <p:nvPr/>
          </p:nvSpPr>
          <p:spPr>
            <a:xfrm>
              <a:off x="2227383" y="2538361"/>
              <a:ext cx="333745" cy="533105"/>
            </a:xfrm>
            <a:custGeom>
              <a:avLst/>
              <a:gdLst/>
              <a:ahLst/>
              <a:cxnLst/>
              <a:rect l="l" t="t" r="r" b="b"/>
              <a:pathLst>
                <a:path w="18877" h="30153" extrusionOk="0">
                  <a:moveTo>
                    <a:pt x="1" y="0"/>
                  </a:moveTo>
                  <a:lnTo>
                    <a:pt x="3223" y="25138"/>
                  </a:lnTo>
                  <a:lnTo>
                    <a:pt x="11673" y="30153"/>
                  </a:lnTo>
                  <a:cubicBezTo>
                    <a:pt x="18876" y="25350"/>
                    <a:pt x="12797" y="16019"/>
                    <a:pt x="10366" y="8177"/>
                  </a:cubicBezTo>
                  <a:cubicBezTo>
                    <a:pt x="7904" y="33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7"/>
            <p:cNvSpPr/>
            <p:nvPr/>
          </p:nvSpPr>
          <p:spPr>
            <a:xfrm>
              <a:off x="1976383" y="2563611"/>
              <a:ext cx="261204" cy="530966"/>
            </a:xfrm>
            <a:custGeom>
              <a:avLst/>
              <a:gdLst/>
              <a:ahLst/>
              <a:cxnLst/>
              <a:rect l="l" t="t" r="r" b="b"/>
              <a:pathLst>
                <a:path w="14774" h="30032" extrusionOk="0">
                  <a:moveTo>
                    <a:pt x="1" y="1"/>
                  </a:moveTo>
                  <a:lnTo>
                    <a:pt x="1" y="30032"/>
                  </a:lnTo>
                  <a:lnTo>
                    <a:pt x="14773" y="30032"/>
                  </a:lnTo>
                  <a:lnTo>
                    <a:pt x="147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7"/>
            <p:cNvSpPr/>
            <p:nvPr/>
          </p:nvSpPr>
          <p:spPr>
            <a:xfrm>
              <a:off x="1973164" y="2519547"/>
              <a:ext cx="299888" cy="110376"/>
            </a:xfrm>
            <a:custGeom>
              <a:avLst/>
              <a:gdLst/>
              <a:ahLst/>
              <a:cxnLst/>
              <a:rect l="l" t="t" r="r" b="b"/>
              <a:pathLst>
                <a:path w="16962" h="6243" extrusionOk="0">
                  <a:moveTo>
                    <a:pt x="3496" y="1"/>
                  </a:moveTo>
                  <a:lnTo>
                    <a:pt x="0" y="912"/>
                  </a:lnTo>
                  <a:cubicBezTo>
                    <a:pt x="0" y="912"/>
                    <a:pt x="1902" y="6242"/>
                    <a:pt x="8244" y="6242"/>
                  </a:cubicBezTo>
                  <a:cubicBezTo>
                    <a:pt x="8658" y="6242"/>
                    <a:pt x="9092" y="6219"/>
                    <a:pt x="9545" y="6171"/>
                  </a:cubicBezTo>
                  <a:cubicBezTo>
                    <a:pt x="16961" y="5381"/>
                    <a:pt x="13496" y="821"/>
                    <a:pt x="13496" y="821"/>
                  </a:cubicBezTo>
                  <a:lnTo>
                    <a:pt x="10061" y="122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C77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7"/>
            <p:cNvSpPr/>
            <p:nvPr/>
          </p:nvSpPr>
          <p:spPr>
            <a:xfrm>
              <a:off x="1766246" y="2523313"/>
              <a:ext cx="303636" cy="1233339"/>
            </a:xfrm>
            <a:custGeom>
              <a:avLst/>
              <a:gdLst/>
              <a:ahLst/>
              <a:cxnLst/>
              <a:rect l="l" t="t" r="r" b="b"/>
              <a:pathLst>
                <a:path w="17174" h="69759" extrusionOk="0">
                  <a:moveTo>
                    <a:pt x="14377" y="0"/>
                  </a:moveTo>
                  <a:lnTo>
                    <a:pt x="7113" y="1854"/>
                  </a:lnTo>
                  <a:cubicBezTo>
                    <a:pt x="5684" y="2250"/>
                    <a:pt x="4742" y="3648"/>
                    <a:pt x="4924" y="5137"/>
                  </a:cubicBezTo>
                  <a:lnTo>
                    <a:pt x="7325" y="25381"/>
                  </a:lnTo>
                  <a:lnTo>
                    <a:pt x="0" y="69758"/>
                  </a:lnTo>
                  <a:lnTo>
                    <a:pt x="16292" y="69758"/>
                  </a:lnTo>
                  <a:cubicBezTo>
                    <a:pt x="17174" y="32432"/>
                    <a:pt x="14377" y="0"/>
                    <a:pt x="143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7"/>
            <p:cNvSpPr/>
            <p:nvPr/>
          </p:nvSpPr>
          <p:spPr>
            <a:xfrm>
              <a:off x="1925334" y="2526531"/>
              <a:ext cx="118244" cy="464860"/>
            </a:xfrm>
            <a:custGeom>
              <a:avLst/>
              <a:gdLst/>
              <a:ahLst/>
              <a:cxnLst/>
              <a:rect l="l" t="t" r="r" b="b"/>
              <a:pathLst>
                <a:path w="6688" h="26293" fill="none" extrusionOk="0">
                  <a:moveTo>
                    <a:pt x="5167" y="1"/>
                  </a:moveTo>
                  <a:lnTo>
                    <a:pt x="0" y="4317"/>
                  </a:lnTo>
                  <a:lnTo>
                    <a:pt x="3708" y="6475"/>
                  </a:lnTo>
                  <a:lnTo>
                    <a:pt x="912" y="9362"/>
                  </a:lnTo>
                  <a:lnTo>
                    <a:pt x="6687" y="262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7"/>
            <p:cNvSpPr/>
            <p:nvPr/>
          </p:nvSpPr>
          <p:spPr>
            <a:xfrm>
              <a:off x="2151066" y="2521704"/>
              <a:ext cx="281077" cy="1220963"/>
            </a:xfrm>
            <a:custGeom>
              <a:avLst/>
              <a:gdLst/>
              <a:ahLst/>
              <a:cxnLst/>
              <a:rect l="l" t="t" r="r" b="b"/>
              <a:pathLst>
                <a:path w="15898" h="6905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462" y="3830"/>
                    <a:pt x="2402" y="24894"/>
                  </a:cubicBezTo>
                  <a:cubicBezTo>
                    <a:pt x="2341" y="42007"/>
                    <a:pt x="4833" y="69059"/>
                    <a:pt x="4833" y="69059"/>
                  </a:cubicBezTo>
                  <a:lnTo>
                    <a:pt x="15897" y="69059"/>
                  </a:lnTo>
                  <a:lnTo>
                    <a:pt x="6748" y="24347"/>
                  </a:lnTo>
                  <a:lnTo>
                    <a:pt x="7174" y="3252"/>
                  </a:lnTo>
                  <a:cubicBezTo>
                    <a:pt x="7204" y="2219"/>
                    <a:pt x="6475" y="1307"/>
                    <a:pt x="5441" y="1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7"/>
            <p:cNvSpPr/>
            <p:nvPr/>
          </p:nvSpPr>
          <p:spPr>
            <a:xfrm>
              <a:off x="2273074" y="2649070"/>
              <a:ext cx="3235" cy="144039"/>
            </a:xfrm>
            <a:custGeom>
              <a:avLst/>
              <a:gdLst/>
              <a:ahLst/>
              <a:cxnLst/>
              <a:rect l="l" t="t" r="r" b="b"/>
              <a:pathLst>
                <a:path w="183" h="8147" fill="none" extrusionOk="0">
                  <a:moveTo>
                    <a:pt x="183" y="1"/>
                  </a:moveTo>
                  <a:lnTo>
                    <a:pt x="0" y="81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2155363" y="2521704"/>
              <a:ext cx="92449" cy="475610"/>
            </a:xfrm>
            <a:custGeom>
              <a:avLst/>
              <a:gdLst/>
              <a:ahLst/>
              <a:cxnLst/>
              <a:rect l="l" t="t" r="r" b="b"/>
              <a:pathLst>
                <a:path w="5229" h="26901" fill="none" extrusionOk="0">
                  <a:moveTo>
                    <a:pt x="1" y="0"/>
                  </a:moveTo>
                  <a:lnTo>
                    <a:pt x="5229" y="4225"/>
                  </a:lnTo>
                  <a:lnTo>
                    <a:pt x="3131" y="6110"/>
                  </a:lnTo>
                  <a:lnTo>
                    <a:pt x="5229" y="7751"/>
                  </a:lnTo>
                  <a:lnTo>
                    <a:pt x="2767" y="2690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2160208" y="2665196"/>
              <a:ext cx="214441" cy="321387"/>
            </a:xfrm>
            <a:custGeom>
              <a:avLst/>
              <a:gdLst/>
              <a:ahLst/>
              <a:cxnLst/>
              <a:rect l="l" t="t" r="r" b="b"/>
              <a:pathLst>
                <a:path w="12129" h="18178" extrusionOk="0">
                  <a:moveTo>
                    <a:pt x="12128" y="1"/>
                  </a:moveTo>
                  <a:lnTo>
                    <a:pt x="4073" y="3192"/>
                  </a:lnTo>
                  <a:lnTo>
                    <a:pt x="0" y="17478"/>
                  </a:lnTo>
                  <a:lnTo>
                    <a:pt x="5654" y="18177"/>
                  </a:lnTo>
                  <a:lnTo>
                    <a:pt x="6657" y="16627"/>
                  </a:lnTo>
                  <a:lnTo>
                    <a:pt x="12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2137097" y="2894006"/>
              <a:ext cx="164459" cy="145383"/>
            </a:xfrm>
            <a:custGeom>
              <a:avLst/>
              <a:gdLst/>
              <a:ahLst/>
              <a:cxnLst/>
              <a:rect l="l" t="t" r="r" b="b"/>
              <a:pathLst>
                <a:path w="9302" h="8223" extrusionOk="0">
                  <a:moveTo>
                    <a:pt x="2189" y="0"/>
                  </a:moveTo>
                  <a:cubicBezTo>
                    <a:pt x="1729" y="0"/>
                    <a:pt x="641" y="477"/>
                    <a:pt x="122" y="4751"/>
                  </a:cubicBezTo>
                  <a:cubicBezTo>
                    <a:pt x="0" y="5663"/>
                    <a:pt x="365" y="6544"/>
                    <a:pt x="1094" y="7152"/>
                  </a:cubicBezTo>
                  <a:cubicBezTo>
                    <a:pt x="1771" y="7702"/>
                    <a:pt x="2830" y="8222"/>
                    <a:pt x="4363" y="8222"/>
                  </a:cubicBezTo>
                  <a:cubicBezTo>
                    <a:pt x="5034" y="8222"/>
                    <a:pt x="5796" y="8122"/>
                    <a:pt x="6657" y="7882"/>
                  </a:cubicBezTo>
                  <a:lnTo>
                    <a:pt x="8724" y="4204"/>
                  </a:lnTo>
                  <a:lnTo>
                    <a:pt x="9028" y="1955"/>
                  </a:lnTo>
                  <a:cubicBezTo>
                    <a:pt x="9271" y="1468"/>
                    <a:pt x="9301" y="891"/>
                    <a:pt x="8784" y="800"/>
                  </a:cubicBezTo>
                  <a:cubicBezTo>
                    <a:pt x="8709" y="779"/>
                    <a:pt x="8635" y="769"/>
                    <a:pt x="8564" y="769"/>
                  </a:cubicBezTo>
                  <a:cubicBezTo>
                    <a:pt x="8318" y="769"/>
                    <a:pt x="8098" y="885"/>
                    <a:pt x="7933" y="1073"/>
                  </a:cubicBezTo>
                  <a:lnTo>
                    <a:pt x="6535" y="2836"/>
                  </a:lnTo>
                  <a:cubicBezTo>
                    <a:pt x="6535" y="2836"/>
                    <a:pt x="6433" y="2846"/>
                    <a:pt x="6259" y="2846"/>
                  </a:cubicBezTo>
                  <a:cubicBezTo>
                    <a:pt x="5446" y="2846"/>
                    <a:pt x="3078" y="2619"/>
                    <a:pt x="2401" y="40"/>
                  </a:cubicBezTo>
                  <a:cubicBezTo>
                    <a:pt x="2401" y="40"/>
                    <a:pt x="2321" y="0"/>
                    <a:pt x="2189" y="0"/>
                  </a:cubicBezTo>
                  <a:close/>
                </a:path>
              </a:pathLst>
            </a:custGeom>
            <a:solidFill>
              <a:srgbClr val="C77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7"/>
            <p:cNvSpPr/>
            <p:nvPr/>
          </p:nvSpPr>
          <p:spPr>
            <a:xfrm>
              <a:off x="2254260" y="2956513"/>
              <a:ext cx="89761" cy="97823"/>
            </a:xfrm>
            <a:custGeom>
              <a:avLst/>
              <a:gdLst/>
              <a:ahLst/>
              <a:cxnLst/>
              <a:rect l="l" t="t" r="r" b="b"/>
              <a:pathLst>
                <a:path w="5077" h="5533" extrusionOk="0">
                  <a:moveTo>
                    <a:pt x="1247" y="0"/>
                  </a:moveTo>
                  <a:lnTo>
                    <a:pt x="0" y="4347"/>
                  </a:lnTo>
                  <a:lnTo>
                    <a:pt x="3648" y="5532"/>
                  </a:lnTo>
                  <a:lnTo>
                    <a:pt x="5076" y="1490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C77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7"/>
            <p:cNvSpPr/>
            <p:nvPr/>
          </p:nvSpPr>
          <p:spPr>
            <a:xfrm>
              <a:off x="2254260" y="2955965"/>
              <a:ext cx="189176" cy="144923"/>
            </a:xfrm>
            <a:custGeom>
              <a:avLst/>
              <a:gdLst/>
              <a:ahLst/>
              <a:cxnLst/>
              <a:rect l="l" t="t" r="r" b="b"/>
              <a:pathLst>
                <a:path w="10700" h="8197" extrusionOk="0">
                  <a:moveTo>
                    <a:pt x="10700" y="1"/>
                  </a:moveTo>
                  <a:lnTo>
                    <a:pt x="3222" y="244"/>
                  </a:lnTo>
                  <a:lnTo>
                    <a:pt x="0" y="7478"/>
                  </a:lnTo>
                  <a:cubicBezTo>
                    <a:pt x="0" y="7478"/>
                    <a:pt x="1970" y="8196"/>
                    <a:pt x="4467" y="8196"/>
                  </a:cubicBezTo>
                  <a:cubicBezTo>
                    <a:pt x="6268" y="8196"/>
                    <a:pt x="8344" y="7822"/>
                    <a:pt x="10153" y="6536"/>
                  </a:cubicBezTo>
                  <a:lnTo>
                    <a:pt x="107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7"/>
            <p:cNvSpPr/>
            <p:nvPr/>
          </p:nvSpPr>
          <p:spPr>
            <a:xfrm>
              <a:off x="2310154" y="2951668"/>
              <a:ext cx="119322" cy="10767"/>
            </a:xfrm>
            <a:custGeom>
              <a:avLst/>
              <a:gdLst/>
              <a:ahLst/>
              <a:cxnLst/>
              <a:rect l="l" t="t" r="r" b="b"/>
              <a:pathLst>
                <a:path w="6749" h="609" fill="none" extrusionOk="0">
                  <a:moveTo>
                    <a:pt x="1" y="608"/>
                  </a:moveTo>
                  <a:lnTo>
                    <a:pt x="6748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7"/>
            <p:cNvSpPr/>
            <p:nvPr/>
          </p:nvSpPr>
          <p:spPr>
            <a:xfrm>
              <a:off x="1530824" y="2552330"/>
              <a:ext cx="394476" cy="444988"/>
            </a:xfrm>
            <a:custGeom>
              <a:avLst/>
              <a:gdLst/>
              <a:ahLst/>
              <a:cxnLst/>
              <a:rect l="l" t="t" r="r" b="b"/>
              <a:pathLst>
                <a:path w="22312" h="25169" extrusionOk="0">
                  <a:moveTo>
                    <a:pt x="21217" y="1"/>
                  </a:moveTo>
                  <a:cubicBezTo>
                    <a:pt x="21217" y="1"/>
                    <a:pt x="11673" y="1277"/>
                    <a:pt x="1" y="19515"/>
                  </a:cubicBezTo>
                  <a:lnTo>
                    <a:pt x="6901" y="25168"/>
                  </a:lnTo>
                  <a:cubicBezTo>
                    <a:pt x="6901" y="25168"/>
                    <a:pt x="16293" y="14864"/>
                    <a:pt x="22311" y="11065"/>
                  </a:cubicBezTo>
                  <a:lnTo>
                    <a:pt x="21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7"/>
            <p:cNvSpPr/>
            <p:nvPr/>
          </p:nvSpPr>
          <p:spPr>
            <a:xfrm>
              <a:off x="1873737" y="2759249"/>
              <a:ext cx="34405" cy="30127"/>
            </a:xfrm>
            <a:custGeom>
              <a:avLst/>
              <a:gdLst/>
              <a:ahLst/>
              <a:cxnLst/>
              <a:rect l="l" t="t" r="r" b="b"/>
              <a:pathLst>
                <a:path w="1946" h="1704" fill="none" extrusionOk="0">
                  <a:moveTo>
                    <a:pt x="0" y="1703"/>
                  </a:moveTo>
                  <a:lnTo>
                    <a:pt x="1946" y="1"/>
                  </a:lnTo>
                </a:path>
              </a:pathLst>
            </a:custGeom>
            <a:noFill/>
            <a:ln w="9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7"/>
            <p:cNvSpPr/>
            <p:nvPr/>
          </p:nvSpPr>
          <p:spPr>
            <a:xfrm>
              <a:off x="1783981" y="2966645"/>
              <a:ext cx="235922" cy="172963"/>
            </a:xfrm>
            <a:custGeom>
              <a:avLst/>
              <a:gdLst/>
              <a:ahLst/>
              <a:cxnLst/>
              <a:rect l="l" t="t" r="r" b="b"/>
              <a:pathLst>
                <a:path w="13344" h="9783" extrusionOk="0">
                  <a:moveTo>
                    <a:pt x="7314" y="0"/>
                  </a:moveTo>
                  <a:cubicBezTo>
                    <a:pt x="7083" y="0"/>
                    <a:pt x="6852" y="95"/>
                    <a:pt x="6687" y="278"/>
                  </a:cubicBezTo>
                  <a:lnTo>
                    <a:pt x="2888" y="4534"/>
                  </a:lnTo>
                  <a:lnTo>
                    <a:pt x="0" y="7816"/>
                  </a:lnTo>
                  <a:cubicBezTo>
                    <a:pt x="1776" y="8961"/>
                    <a:pt x="3553" y="9375"/>
                    <a:pt x="4805" y="9375"/>
                  </a:cubicBezTo>
                  <a:cubicBezTo>
                    <a:pt x="5481" y="9375"/>
                    <a:pt x="6004" y="9254"/>
                    <a:pt x="6292" y="9063"/>
                  </a:cubicBezTo>
                  <a:lnTo>
                    <a:pt x="10092" y="9762"/>
                  </a:lnTo>
                  <a:cubicBezTo>
                    <a:pt x="10148" y="9776"/>
                    <a:pt x="10206" y="9783"/>
                    <a:pt x="10263" y="9783"/>
                  </a:cubicBezTo>
                  <a:cubicBezTo>
                    <a:pt x="10572" y="9783"/>
                    <a:pt x="10866" y="9583"/>
                    <a:pt x="10943" y="9275"/>
                  </a:cubicBezTo>
                  <a:cubicBezTo>
                    <a:pt x="11034" y="9002"/>
                    <a:pt x="11003" y="8607"/>
                    <a:pt x="10244" y="8333"/>
                  </a:cubicBezTo>
                  <a:lnTo>
                    <a:pt x="10244" y="8333"/>
                  </a:lnTo>
                  <a:lnTo>
                    <a:pt x="11003" y="8607"/>
                  </a:lnTo>
                  <a:cubicBezTo>
                    <a:pt x="11059" y="8620"/>
                    <a:pt x="11115" y="8626"/>
                    <a:pt x="11171" y="8626"/>
                  </a:cubicBezTo>
                  <a:cubicBezTo>
                    <a:pt x="11505" y="8626"/>
                    <a:pt x="11807" y="8399"/>
                    <a:pt x="11885" y="8059"/>
                  </a:cubicBezTo>
                  <a:cubicBezTo>
                    <a:pt x="12006" y="7725"/>
                    <a:pt x="11733" y="7300"/>
                    <a:pt x="11277" y="7117"/>
                  </a:cubicBezTo>
                  <a:lnTo>
                    <a:pt x="11277" y="7117"/>
                  </a:lnTo>
                  <a:lnTo>
                    <a:pt x="11854" y="7239"/>
                  </a:lnTo>
                  <a:cubicBezTo>
                    <a:pt x="11919" y="7257"/>
                    <a:pt x="11983" y="7266"/>
                    <a:pt x="12046" y="7266"/>
                  </a:cubicBezTo>
                  <a:cubicBezTo>
                    <a:pt x="12400" y="7266"/>
                    <a:pt x="12715" y="6992"/>
                    <a:pt x="12766" y="6631"/>
                  </a:cubicBezTo>
                  <a:cubicBezTo>
                    <a:pt x="12827" y="6236"/>
                    <a:pt x="12584" y="5841"/>
                    <a:pt x="12219" y="5719"/>
                  </a:cubicBezTo>
                  <a:lnTo>
                    <a:pt x="11368" y="5445"/>
                  </a:lnTo>
                  <a:lnTo>
                    <a:pt x="12341" y="5506"/>
                  </a:lnTo>
                  <a:cubicBezTo>
                    <a:pt x="12392" y="5516"/>
                    <a:pt x="12443" y="5521"/>
                    <a:pt x="12493" y="5521"/>
                  </a:cubicBezTo>
                  <a:cubicBezTo>
                    <a:pt x="12893" y="5521"/>
                    <a:pt x="13256" y="5212"/>
                    <a:pt x="13283" y="4807"/>
                  </a:cubicBezTo>
                  <a:cubicBezTo>
                    <a:pt x="13344" y="4382"/>
                    <a:pt x="13101" y="3986"/>
                    <a:pt x="12706" y="3865"/>
                  </a:cubicBezTo>
                  <a:lnTo>
                    <a:pt x="7903" y="2224"/>
                  </a:lnTo>
                  <a:lnTo>
                    <a:pt x="8177" y="1129"/>
                  </a:lnTo>
                  <a:cubicBezTo>
                    <a:pt x="8268" y="734"/>
                    <a:pt x="8085" y="339"/>
                    <a:pt x="7751" y="126"/>
                  </a:cubicBezTo>
                  <a:cubicBezTo>
                    <a:pt x="7618" y="42"/>
                    <a:pt x="7466" y="0"/>
                    <a:pt x="7314" y="0"/>
                  </a:cubicBezTo>
                  <a:close/>
                </a:path>
              </a:pathLst>
            </a:custGeom>
            <a:solidFill>
              <a:srgbClr val="C77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7"/>
            <p:cNvSpPr/>
            <p:nvPr/>
          </p:nvSpPr>
          <p:spPr>
            <a:xfrm>
              <a:off x="1682927" y="2971561"/>
              <a:ext cx="152101" cy="133290"/>
            </a:xfrm>
            <a:custGeom>
              <a:avLst/>
              <a:gdLst/>
              <a:ahLst/>
              <a:cxnLst/>
              <a:rect l="l" t="t" r="r" b="b"/>
              <a:pathLst>
                <a:path w="8603" h="7539" extrusionOk="0">
                  <a:moveTo>
                    <a:pt x="1855" y="0"/>
                  </a:moveTo>
                  <a:lnTo>
                    <a:pt x="1" y="4772"/>
                  </a:lnTo>
                  <a:lnTo>
                    <a:pt x="5715" y="7538"/>
                  </a:lnTo>
                  <a:lnTo>
                    <a:pt x="8603" y="4256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rgbClr val="C77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7"/>
            <p:cNvSpPr/>
            <p:nvPr/>
          </p:nvSpPr>
          <p:spPr>
            <a:xfrm>
              <a:off x="1499650" y="2869604"/>
              <a:ext cx="332136" cy="243825"/>
            </a:xfrm>
            <a:custGeom>
              <a:avLst/>
              <a:gdLst/>
              <a:ahLst/>
              <a:cxnLst/>
              <a:rect l="l" t="t" r="r" b="b"/>
              <a:pathLst>
                <a:path w="18786" h="13791" extrusionOk="0">
                  <a:moveTo>
                    <a:pt x="5101" y="0"/>
                  </a:moveTo>
                  <a:cubicBezTo>
                    <a:pt x="3512" y="0"/>
                    <a:pt x="1987" y="872"/>
                    <a:pt x="1217" y="2392"/>
                  </a:cubicBezTo>
                  <a:cubicBezTo>
                    <a:pt x="1" y="4763"/>
                    <a:pt x="1186" y="7651"/>
                    <a:pt x="3709" y="8532"/>
                  </a:cubicBezTo>
                  <a:lnTo>
                    <a:pt x="15047" y="13791"/>
                  </a:lnTo>
                  <a:lnTo>
                    <a:pt x="18785" y="7651"/>
                  </a:lnTo>
                  <a:lnTo>
                    <a:pt x="7083" y="477"/>
                  </a:lnTo>
                  <a:cubicBezTo>
                    <a:pt x="6445" y="154"/>
                    <a:pt x="5767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7"/>
            <p:cNvSpPr/>
            <p:nvPr/>
          </p:nvSpPr>
          <p:spPr>
            <a:xfrm>
              <a:off x="1649614" y="2893086"/>
              <a:ext cx="70419" cy="43015"/>
            </a:xfrm>
            <a:custGeom>
              <a:avLst/>
              <a:gdLst/>
              <a:ahLst/>
              <a:cxnLst/>
              <a:rect l="l" t="t" r="r" b="b"/>
              <a:pathLst>
                <a:path w="3983" h="2433" fill="none" extrusionOk="0">
                  <a:moveTo>
                    <a:pt x="3982" y="24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7"/>
            <p:cNvSpPr/>
            <p:nvPr/>
          </p:nvSpPr>
          <p:spPr>
            <a:xfrm rot="-1628471">
              <a:off x="2125188" y="2188208"/>
              <a:ext cx="39248" cy="30108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7"/>
            <p:cNvSpPr/>
            <p:nvPr/>
          </p:nvSpPr>
          <p:spPr>
            <a:xfrm rot="-1279108">
              <a:off x="2205338" y="2190059"/>
              <a:ext cx="39249" cy="30109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5" name="Google Shape;1555;p27"/>
          <p:cNvGrpSpPr/>
          <p:nvPr/>
        </p:nvGrpSpPr>
        <p:grpSpPr>
          <a:xfrm>
            <a:off x="3263595" y="2064845"/>
            <a:ext cx="793300" cy="2693272"/>
            <a:chOff x="3339795" y="2064845"/>
            <a:chExt cx="793300" cy="2693272"/>
          </a:xfrm>
        </p:grpSpPr>
        <p:sp>
          <p:nvSpPr>
            <p:cNvPr id="1556" name="Google Shape;1556;p27"/>
            <p:cNvSpPr/>
            <p:nvPr/>
          </p:nvSpPr>
          <p:spPr>
            <a:xfrm>
              <a:off x="3401064" y="2586722"/>
              <a:ext cx="140273" cy="440144"/>
            </a:xfrm>
            <a:custGeom>
              <a:avLst/>
              <a:gdLst/>
              <a:ahLst/>
              <a:cxnLst/>
              <a:rect l="l" t="t" r="r" b="b"/>
              <a:pathLst>
                <a:path w="7934" h="24895" extrusionOk="0">
                  <a:moveTo>
                    <a:pt x="5381" y="1"/>
                  </a:moveTo>
                  <a:cubicBezTo>
                    <a:pt x="5381" y="1"/>
                    <a:pt x="730" y="2189"/>
                    <a:pt x="365" y="9059"/>
                  </a:cubicBezTo>
                  <a:cubicBezTo>
                    <a:pt x="1" y="15928"/>
                    <a:pt x="943" y="24895"/>
                    <a:pt x="943" y="24895"/>
                  </a:cubicBezTo>
                  <a:lnTo>
                    <a:pt x="6353" y="24317"/>
                  </a:lnTo>
                  <a:lnTo>
                    <a:pt x="7934" y="6779"/>
                  </a:lnTo>
                  <a:lnTo>
                    <a:pt x="5381" y="1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7"/>
            <p:cNvSpPr/>
            <p:nvPr/>
          </p:nvSpPr>
          <p:spPr>
            <a:xfrm>
              <a:off x="3387095" y="2588879"/>
              <a:ext cx="128993" cy="218207"/>
            </a:xfrm>
            <a:custGeom>
              <a:avLst/>
              <a:gdLst/>
              <a:ahLst/>
              <a:cxnLst/>
              <a:rect l="l" t="t" r="r" b="b"/>
              <a:pathLst>
                <a:path w="7296" h="12342" extrusionOk="0">
                  <a:moveTo>
                    <a:pt x="5654" y="1"/>
                  </a:moveTo>
                  <a:cubicBezTo>
                    <a:pt x="5654" y="1"/>
                    <a:pt x="699" y="31"/>
                    <a:pt x="0" y="12341"/>
                  </a:cubicBezTo>
                  <a:lnTo>
                    <a:pt x="7295" y="12341"/>
                  </a:lnTo>
                  <a:lnTo>
                    <a:pt x="56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7"/>
            <p:cNvSpPr/>
            <p:nvPr/>
          </p:nvSpPr>
          <p:spPr>
            <a:xfrm>
              <a:off x="3417721" y="3016704"/>
              <a:ext cx="95684" cy="486377"/>
            </a:xfrm>
            <a:custGeom>
              <a:avLst/>
              <a:gdLst/>
              <a:ahLst/>
              <a:cxnLst/>
              <a:rect l="l" t="t" r="r" b="b"/>
              <a:pathLst>
                <a:path w="5412" h="27510" extrusionOk="0">
                  <a:moveTo>
                    <a:pt x="5411" y="0"/>
                  </a:moveTo>
                  <a:lnTo>
                    <a:pt x="1" y="578"/>
                  </a:lnTo>
                  <a:lnTo>
                    <a:pt x="426" y="25928"/>
                  </a:lnTo>
                  <a:cubicBezTo>
                    <a:pt x="426" y="26749"/>
                    <a:pt x="1065" y="27448"/>
                    <a:pt x="1916" y="27508"/>
                  </a:cubicBezTo>
                  <a:cubicBezTo>
                    <a:pt x="1936" y="27509"/>
                    <a:pt x="1956" y="27509"/>
                    <a:pt x="1976" y="27509"/>
                  </a:cubicBezTo>
                  <a:cubicBezTo>
                    <a:pt x="2832" y="27509"/>
                    <a:pt x="3558" y="26880"/>
                    <a:pt x="3618" y="26019"/>
                  </a:cubicBezTo>
                  <a:lnTo>
                    <a:pt x="5411" y="0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7"/>
            <p:cNvSpPr/>
            <p:nvPr/>
          </p:nvSpPr>
          <p:spPr>
            <a:xfrm>
              <a:off x="3367733" y="3605756"/>
              <a:ext cx="57531" cy="100988"/>
            </a:xfrm>
            <a:custGeom>
              <a:avLst/>
              <a:gdLst/>
              <a:ahLst/>
              <a:cxnLst/>
              <a:rect l="l" t="t" r="r" b="b"/>
              <a:pathLst>
                <a:path w="3254" h="5712" extrusionOk="0">
                  <a:moveTo>
                    <a:pt x="3253" y="1"/>
                  </a:moveTo>
                  <a:lnTo>
                    <a:pt x="791" y="2311"/>
                  </a:lnTo>
                  <a:lnTo>
                    <a:pt x="92" y="4955"/>
                  </a:lnTo>
                  <a:cubicBezTo>
                    <a:pt x="1" y="5259"/>
                    <a:pt x="183" y="5594"/>
                    <a:pt x="487" y="5685"/>
                  </a:cubicBezTo>
                  <a:cubicBezTo>
                    <a:pt x="546" y="5703"/>
                    <a:pt x="606" y="5711"/>
                    <a:pt x="663" y="5711"/>
                  </a:cubicBezTo>
                  <a:cubicBezTo>
                    <a:pt x="903" y="5711"/>
                    <a:pt x="1119" y="5565"/>
                    <a:pt x="1217" y="5320"/>
                  </a:cubicBezTo>
                  <a:lnTo>
                    <a:pt x="3253" y="1"/>
                  </a:lnTo>
                  <a:close/>
                </a:path>
              </a:pathLst>
            </a:custGeom>
            <a:solidFill>
              <a:srgbClr val="E09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7"/>
            <p:cNvSpPr/>
            <p:nvPr/>
          </p:nvSpPr>
          <p:spPr>
            <a:xfrm>
              <a:off x="3345701" y="3447481"/>
              <a:ext cx="154788" cy="251940"/>
            </a:xfrm>
            <a:custGeom>
              <a:avLst/>
              <a:gdLst/>
              <a:ahLst/>
              <a:cxnLst/>
              <a:rect l="l" t="t" r="r" b="b"/>
              <a:pathLst>
                <a:path w="8755" h="14250" extrusionOk="0">
                  <a:moveTo>
                    <a:pt x="5970" y="0"/>
                  </a:moveTo>
                  <a:cubicBezTo>
                    <a:pt x="5896" y="0"/>
                    <a:pt x="5821" y="5"/>
                    <a:pt x="5746" y="16"/>
                  </a:cubicBezTo>
                  <a:cubicBezTo>
                    <a:pt x="5107" y="137"/>
                    <a:pt x="4621" y="624"/>
                    <a:pt x="4469" y="1262"/>
                  </a:cubicBezTo>
                  <a:cubicBezTo>
                    <a:pt x="3922" y="3207"/>
                    <a:pt x="2888" y="5943"/>
                    <a:pt x="2888" y="5943"/>
                  </a:cubicBezTo>
                  <a:lnTo>
                    <a:pt x="62" y="13542"/>
                  </a:lnTo>
                  <a:cubicBezTo>
                    <a:pt x="1" y="13724"/>
                    <a:pt x="31" y="13967"/>
                    <a:pt x="214" y="14119"/>
                  </a:cubicBezTo>
                  <a:cubicBezTo>
                    <a:pt x="302" y="14208"/>
                    <a:pt x="418" y="14249"/>
                    <a:pt x="536" y="14249"/>
                  </a:cubicBezTo>
                  <a:cubicBezTo>
                    <a:pt x="699" y="14249"/>
                    <a:pt x="867" y="14170"/>
                    <a:pt x="973" y="14028"/>
                  </a:cubicBezTo>
                  <a:lnTo>
                    <a:pt x="5229" y="8496"/>
                  </a:lnTo>
                  <a:lnTo>
                    <a:pt x="5229" y="8496"/>
                  </a:lnTo>
                  <a:cubicBezTo>
                    <a:pt x="4986" y="9499"/>
                    <a:pt x="4894" y="10533"/>
                    <a:pt x="4986" y="11566"/>
                  </a:cubicBezTo>
                  <a:cubicBezTo>
                    <a:pt x="5046" y="11900"/>
                    <a:pt x="5320" y="12174"/>
                    <a:pt x="5685" y="12174"/>
                  </a:cubicBezTo>
                  <a:cubicBezTo>
                    <a:pt x="6019" y="12144"/>
                    <a:pt x="6293" y="11900"/>
                    <a:pt x="6323" y="11566"/>
                  </a:cubicBezTo>
                  <a:cubicBezTo>
                    <a:pt x="6505" y="10381"/>
                    <a:pt x="6901" y="9226"/>
                    <a:pt x="7478" y="8162"/>
                  </a:cubicBezTo>
                  <a:cubicBezTo>
                    <a:pt x="8755" y="5578"/>
                    <a:pt x="7721" y="2782"/>
                    <a:pt x="7721" y="2782"/>
                  </a:cubicBezTo>
                  <a:lnTo>
                    <a:pt x="7539" y="1383"/>
                  </a:lnTo>
                  <a:cubicBezTo>
                    <a:pt x="7456" y="577"/>
                    <a:pt x="6762" y="0"/>
                    <a:pt x="5970" y="0"/>
                  </a:cubicBez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7"/>
            <p:cNvSpPr/>
            <p:nvPr/>
          </p:nvSpPr>
          <p:spPr>
            <a:xfrm>
              <a:off x="3339795" y="4643604"/>
              <a:ext cx="305263" cy="114513"/>
            </a:xfrm>
            <a:custGeom>
              <a:avLst/>
              <a:gdLst/>
              <a:ahLst/>
              <a:cxnLst/>
              <a:rect l="l" t="t" r="r" b="b"/>
              <a:pathLst>
                <a:path w="17266" h="6477" extrusionOk="0">
                  <a:moveTo>
                    <a:pt x="15958" y="1"/>
                  </a:moveTo>
                  <a:lnTo>
                    <a:pt x="4864" y="2493"/>
                  </a:lnTo>
                  <a:lnTo>
                    <a:pt x="700" y="4560"/>
                  </a:lnTo>
                  <a:cubicBezTo>
                    <a:pt x="244" y="4773"/>
                    <a:pt x="0" y="5259"/>
                    <a:pt x="122" y="5746"/>
                  </a:cubicBezTo>
                  <a:cubicBezTo>
                    <a:pt x="213" y="6141"/>
                    <a:pt x="578" y="6475"/>
                    <a:pt x="1520" y="6475"/>
                  </a:cubicBezTo>
                  <a:cubicBezTo>
                    <a:pt x="1563" y="6476"/>
                    <a:pt x="1609" y="6477"/>
                    <a:pt x="1658" y="6477"/>
                  </a:cubicBezTo>
                  <a:cubicBezTo>
                    <a:pt x="3964" y="6477"/>
                    <a:pt x="12736" y="5107"/>
                    <a:pt x="12736" y="5107"/>
                  </a:cubicBezTo>
                  <a:lnTo>
                    <a:pt x="12736" y="6050"/>
                  </a:lnTo>
                  <a:lnTo>
                    <a:pt x="16961" y="5563"/>
                  </a:lnTo>
                  <a:cubicBezTo>
                    <a:pt x="16961" y="5563"/>
                    <a:pt x="17265" y="730"/>
                    <a:pt x="15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7"/>
            <p:cNvSpPr/>
            <p:nvPr/>
          </p:nvSpPr>
          <p:spPr>
            <a:xfrm>
              <a:off x="3425784" y="4592555"/>
              <a:ext cx="196177" cy="113488"/>
            </a:xfrm>
            <a:custGeom>
              <a:avLst/>
              <a:gdLst/>
              <a:ahLst/>
              <a:cxnLst/>
              <a:rect l="l" t="t" r="r" b="b"/>
              <a:pathLst>
                <a:path w="11096" h="6419" extrusionOk="0">
                  <a:moveTo>
                    <a:pt x="10518" y="0"/>
                  </a:moveTo>
                  <a:lnTo>
                    <a:pt x="6749" y="517"/>
                  </a:lnTo>
                  <a:lnTo>
                    <a:pt x="1" y="5380"/>
                  </a:lnTo>
                  <a:cubicBezTo>
                    <a:pt x="1" y="5380"/>
                    <a:pt x="409" y="6419"/>
                    <a:pt x="1953" y="6419"/>
                  </a:cubicBezTo>
                  <a:cubicBezTo>
                    <a:pt x="2472" y="6419"/>
                    <a:pt x="3119" y="6302"/>
                    <a:pt x="3922" y="5988"/>
                  </a:cubicBezTo>
                  <a:cubicBezTo>
                    <a:pt x="7113" y="4772"/>
                    <a:pt x="11095" y="2888"/>
                    <a:pt x="11095" y="2888"/>
                  </a:cubicBezTo>
                  <a:lnTo>
                    <a:pt x="10518" y="0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27"/>
            <p:cNvSpPr/>
            <p:nvPr/>
          </p:nvSpPr>
          <p:spPr>
            <a:xfrm>
              <a:off x="3521463" y="4325976"/>
              <a:ext cx="118774" cy="317604"/>
            </a:xfrm>
            <a:custGeom>
              <a:avLst/>
              <a:gdLst/>
              <a:ahLst/>
              <a:cxnLst/>
              <a:rect l="l" t="t" r="r" b="b"/>
              <a:pathLst>
                <a:path w="6718" h="17964" extrusionOk="0">
                  <a:moveTo>
                    <a:pt x="6718" y="0"/>
                  </a:moveTo>
                  <a:lnTo>
                    <a:pt x="0" y="638"/>
                  </a:lnTo>
                  <a:lnTo>
                    <a:pt x="608" y="17326"/>
                  </a:lnTo>
                  <a:lnTo>
                    <a:pt x="5684" y="17964"/>
                  </a:lnTo>
                  <a:lnTo>
                    <a:pt x="6718" y="0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27"/>
            <p:cNvSpPr/>
            <p:nvPr/>
          </p:nvSpPr>
          <p:spPr>
            <a:xfrm>
              <a:off x="3695598" y="4643604"/>
              <a:ext cx="305263" cy="114513"/>
            </a:xfrm>
            <a:custGeom>
              <a:avLst/>
              <a:gdLst/>
              <a:ahLst/>
              <a:cxnLst/>
              <a:rect l="l" t="t" r="r" b="b"/>
              <a:pathLst>
                <a:path w="17266" h="6477" extrusionOk="0">
                  <a:moveTo>
                    <a:pt x="1277" y="1"/>
                  </a:moveTo>
                  <a:cubicBezTo>
                    <a:pt x="0" y="730"/>
                    <a:pt x="274" y="5563"/>
                    <a:pt x="274" y="5563"/>
                  </a:cubicBezTo>
                  <a:lnTo>
                    <a:pt x="4529" y="6050"/>
                  </a:lnTo>
                  <a:lnTo>
                    <a:pt x="4529" y="5107"/>
                  </a:lnTo>
                  <a:cubicBezTo>
                    <a:pt x="4529" y="5107"/>
                    <a:pt x="13301" y="6477"/>
                    <a:pt x="15607" y="6477"/>
                  </a:cubicBezTo>
                  <a:cubicBezTo>
                    <a:pt x="15656" y="6477"/>
                    <a:pt x="15702" y="6476"/>
                    <a:pt x="15745" y="6475"/>
                  </a:cubicBezTo>
                  <a:cubicBezTo>
                    <a:pt x="16657" y="6475"/>
                    <a:pt x="17022" y="6141"/>
                    <a:pt x="17144" y="5746"/>
                  </a:cubicBezTo>
                  <a:cubicBezTo>
                    <a:pt x="17265" y="5259"/>
                    <a:pt x="17022" y="4773"/>
                    <a:pt x="16566" y="4560"/>
                  </a:cubicBezTo>
                  <a:lnTo>
                    <a:pt x="12371" y="249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7"/>
            <p:cNvSpPr/>
            <p:nvPr/>
          </p:nvSpPr>
          <p:spPr>
            <a:xfrm>
              <a:off x="3718161" y="4592555"/>
              <a:ext cx="196177" cy="113488"/>
            </a:xfrm>
            <a:custGeom>
              <a:avLst/>
              <a:gdLst/>
              <a:ahLst/>
              <a:cxnLst/>
              <a:rect l="l" t="t" r="r" b="b"/>
              <a:pathLst>
                <a:path w="11096" h="6419" extrusionOk="0">
                  <a:moveTo>
                    <a:pt x="579" y="0"/>
                  </a:moveTo>
                  <a:lnTo>
                    <a:pt x="1" y="2888"/>
                  </a:lnTo>
                  <a:cubicBezTo>
                    <a:pt x="1" y="2888"/>
                    <a:pt x="4013" y="4772"/>
                    <a:pt x="7205" y="5988"/>
                  </a:cubicBezTo>
                  <a:cubicBezTo>
                    <a:pt x="8008" y="6302"/>
                    <a:pt x="8653" y="6419"/>
                    <a:pt x="9169" y="6419"/>
                  </a:cubicBezTo>
                  <a:cubicBezTo>
                    <a:pt x="10704" y="6419"/>
                    <a:pt x="11095" y="5380"/>
                    <a:pt x="11095" y="5380"/>
                  </a:cubicBezTo>
                  <a:lnTo>
                    <a:pt x="4378" y="517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7"/>
            <p:cNvSpPr/>
            <p:nvPr/>
          </p:nvSpPr>
          <p:spPr>
            <a:xfrm>
              <a:off x="3718161" y="4320052"/>
              <a:ext cx="119322" cy="323526"/>
            </a:xfrm>
            <a:custGeom>
              <a:avLst/>
              <a:gdLst/>
              <a:ahLst/>
              <a:cxnLst/>
              <a:rect l="l" t="t" r="r" b="b"/>
              <a:pathLst>
                <a:path w="6749" h="18299" extrusionOk="0">
                  <a:moveTo>
                    <a:pt x="1" y="1"/>
                  </a:moveTo>
                  <a:lnTo>
                    <a:pt x="1" y="18299"/>
                  </a:lnTo>
                  <a:lnTo>
                    <a:pt x="5107" y="17661"/>
                  </a:lnTo>
                  <a:lnTo>
                    <a:pt x="6749" y="6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7"/>
            <p:cNvSpPr/>
            <p:nvPr/>
          </p:nvSpPr>
          <p:spPr>
            <a:xfrm>
              <a:off x="3442989" y="2979217"/>
              <a:ext cx="498187" cy="1573909"/>
            </a:xfrm>
            <a:custGeom>
              <a:avLst/>
              <a:gdLst/>
              <a:ahLst/>
              <a:cxnLst/>
              <a:rect l="l" t="t" r="r" b="b"/>
              <a:pathLst>
                <a:path w="28178" h="89022" extrusionOk="0">
                  <a:moveTo>
                    <a:pt x="14074" y="0"/>
                  </a:moveTo>
                  <a:cubicBezTo>
                    <a:pt x="11376" y="0"/>
                    <a:pt x="8678" y="707"/>
                    <a:pt x="6262" y="2120"/>
                  </a:cubicBezTo>
                  <a:cubicBezTo>
                    <a:pt x="6262" y="2120"/>
                    <a:pt x="0" y="6345"/>
                    <a:pt x="1307" y="25616"/>
                  </a:cubicBezTo>
                  <a:cubicBezTo>
                    <a:pt x="2614" y="44887"/>
                    <a:pt x="3891" y="89021"/>
                    <a:pt x="3891" y="89021"/>
                  </a:cubicBezTo>
                  <a:lnTo>
                    <a:pt x="11095" y="89021"/>
                  </a:lnTo>
                  <a:lnTo>
                    <a:pt x="13405" y="18412"/>
                  </a:lnTo>
                  <a:lnTo>
                    <a:pt x="14530" y="18564"/>
                  </a:lnTo>
                  <a:lnTo>
                    <a:pt x="14499" y="89021"/>
                  </a:lnTo>
                  <a:lnTo>
                    <a:pt x="21673" y="89021"/>
                  </a:lnTo>
                  <a:lnTo>
                    <a:pt x="26232" y="24188"/>
                  </a:lnTo>
                  <a:cubicBezTo>
                    <a:pt x="26232" y="24188"/>
                    <a:pt x="28177" y="11300"/>
                    <a:pt x="21885" y="2120"/>
                  </a:cubicBezTo>
                  <a:cubicBezTo>
                    <a:pt x="19469" y="707"/>
                    <a:pt x="16771" y="0"/>
                    <a:pt x="14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27"/>
            <p:cNvSpPr/>
            <p:nvPr/>
          </p:nvSpPr>
          <p:spPr>
            <a:xfrm>
              <a:off x="3640783" y="3304254"/>
              <a:ext cx="106416" cy="5923"/>
            </a:xfrm>
            <a:custGeom>
              <a:avLst/>
              <a:gdLst/>
              <a:ahLst/>
              <a:cxnLst/>
              <a:rect l="l" t="t" r="r" b="b"/>
              <a:pathLst>
                <a:path w="6019" h="335" fill="none" extrusionOk="0">
                  <a:moveTo>
                    <a:pt x="0" y="0"/>
                  </a:moveTo>
                  <a:lnTo>
                    <a:pt x="6018" y="334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27"/>
            <p:cNvSpPr/>
            <p:nvPr/>
          </p:nvSpPr>
          <p:spPr>
            <a:xfrm>
              <a:off x="3475241" y="3133867"/>
              <a:ext cx="428316" cy="77951"/>
            </a:xfrm>
            <a:custGeom>
              <a:avLst/>
              <a:gdLst/>
              <a:ahLst/>
              <a:cxnLst/>
              <a:rect l="l" t="t" r="r" b="b"/>
              <a:pathLst>
                <a:path w="24226" h="4409" extrusionOk="0">
                  <a:moveTo>
                    <a:pt x="23192" y="1"/>
                  </a:moveTo>
                  <a:lnTo>
                    <a:pt x="213" y="2128"/>
                  </a:lnTo>
                  <a:lnTo>
                    <a:pt x="0" y="3192"/>
                  </a:lnTo>
                  <a:lnTo>
                    <a:pt x="24226" y="4408"/>
                  </a:lnTo>
                  <a:cubicBezTo>
                    <a:pt x="23982" y="2919"/>
                    <a:pt x="23648" y="1429"/>
                    <a:pt x="23192" y="1"/>
                  </a:cubicBez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27"/>
            <p:cNvSpPr/>
            <p:nvPr/>
          </p:nvSpPr>
          <p:spPr>
            <a:xfrm>
              <a:off x="3499413" y="2204589"/>
              <a:ext cx="392319" cy="298279"/>
            </a:xfrm>
            <a:custGeom>
              <a:avLst/>
              <a:gdLst/>
              <a:ahLst/>
              <a:cxnLst/>
              <a:rect l="l" t="t" r="r" b="b"/>
              <a:pathLst>
                <a:path w="22190" h="16871" extrusionOk="0">
                  <a:moveTo>
                    <a:pt x="11095" y="1"/>
                  </a:moveTo>
                  <a:cubicBezTo>
                    <a:pt x="4955" y="1"/>
                    <a:pt x="1" y="3952"/>
                    <a:pt x="1" y="8815"/>
                  </a:cubicBezTo>
                  <a:cubicBezTo>
                    <a:pt x="1" y="13679"/>
                    <a:pt x="4955" y="16870"/>
                    <a:pt x="11095" y="16870"/>
                  </a:cubicBezTo>
                  <a:cubicBezTo>
                    <a:pt x="17205" y="16870"/>
                    <a:pt x="22190" y="13679"/>
                    <a:pt x="22190" y="8815"/>
                  </a:cubicBezTo>
                  <a:cubicBezTo>
                    <a:pt x="22190" y="3952"/>
                    <a:pt x="17205" y="1"/>
                    <a:pt x="1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7"/>
            <p:cNvSpPr/>
            <p:nvPr/>
          </p:nvSpPr>
          <p:spPr>
            <a:xfrm>
              <a:off x="3519270" y="2266742"/>
              <a:ext cx="76360" cy="77049"/>
            </a:xfrm>
            <a:custGeom>
              <a:avLst/>
              <a:gdLst/>
              <a:ahLst/>
              <a:cxnLst/>
              <a:rect l="l" t="t" r="r" b="b"/>
              <a:pathLst>
                <a:path w="4319" h="4358" extrusionOk="0">
                  <a:moveTo>
                    <a:pt x="2231" y="1"/>
                  </a:moveTo>
                  <a:cubicBezTo>
                    <a:pt x="1870" y="1"/>
                    <a:pt x="1472" y="140"/>
                    <a:pt x="1127" y="589"/>
                  </a:cubicBezTo>
                  <a:cubicBezTo>
                    <a:pt x="1" y="2010"/>
                    <a:pt x="1360" y="4358"/>
                    <a:pt x="3060" y="4358"/>
                  </a:cubicBezTo>
                  <a:cubicBezTo>
                    <a:pt x="3470" y="4358"/>
                    <a:pt x="3900" y="4221"/>
                    <a:pt x="4319" y="3902"/>
                  </a:cubicBezTo>
                  <a:lnTo>
                    <a:pt x="3316" y="376"/>
                  </a:lnTo>
                  <a:cubicBezTo>
                    <a:pt x="3316" y="376"/>
                    <a:pt x="2823" y="1"/>
                    <a:pt x="2231" y="1"/>
                  </a:cubicBez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7"/>
            <p:cNvSpPr/>
            <p:nvPr/>
          </p:nvSpPr>
          <p:spPr>
            <a:xfrm>
              <a:off x="3555324" y="2290596"/>
              <a:ext cx="25813" cy="26343"/>
            </a:xfrm>
            <a:custGeom>
              <a:avLst/>
              <a:gdLst/>
              <a:ahLst/>
              <a:cxnLst/>
              <a:rect l="l" t="t" r="r" b="b"/>
              <a:pathLst>
                <a:path w="1460" h="1490" fill="none" extrusionOk="0">
                  <a:moveTo>
                    <a:pt x="0" y="243"/>
                  </a:moveTo>
                  <a:cubicBezTo>
                    <a:pt x="0" y="243"/>
                    <a:pt x="699" y="0"/>
                    <a:pt x="1459" y="148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7"/>
            <p:cNvSpPr/>
            <p:nvPr/>
          </p:nvSpPr>
          <p:spPr>
            <a:xfrm>
              <a:off x="3799322" y="2266742"/>
              <a:ext cx="76360" cy="77049"/>
            </a:xfrm>
            <a:custGeom>
              <a:avLst/>
              <a:gdLst/>
              <a:ahLst/>
              <a:cxnLst/>
              <a:rect l="l" t="t" r="r" b="b"/>
              <a:pathLst>
                <a:path w="4319" h="4358" extrusionOk="0">
                  <a:moveTo>
                    <a:pt x="2089" y="1"/>
                  </a:moveTo>
                  <a:cubicBezTo>
                    <a:pt x="1497" y="1"/>
                    <a:pt x="1004" y="376"/>
                    <a:pt x="1004" y="376"/>
                  </a:cubicBezTo>
                  <a:lnTo>
                    <a:pt x="1" y="3902"/>
                  </a:lnTo>
                  <a:cubicBezTo>
                    <a:pt x="420" y="4221"/>
                    <a:pt x="850" y="4358"/>
                    <a:pt x="1259" y="4358"/>
                  </a:cubicBezTo>
                  <a:cubicBezTo>
                    <a:pt x="2959" y="4358"/>
                    <a:pt x="4319" y="2010"/>
                    <a:pt x="3192" y="589"/>
                  </a:cubicBezTo>
                  <a:cubicBezTo>
                    <a:pt x="2847" y="140"/>
                    <a:pt x="2449" y="1"/>
                    <a:pt x="2089" y="1"/>
                  </a:cubicBez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7"/>
            <p:cNvSpPr/>
            <p:nvPr/>
          </p:nvSpPr>
          <p:spPr>
            <a:xfrm>
              <a:off x="3814370" y="2290596"/>
              <a:ext cx="25813" cy="26343"/>
            </a:xfrm>
            <a:custGeom>
              <a:avLst/>
              <a:gdLst/>
              <a:ahLst/>
              <a:cxnLst/>
              <a:rect l="l" t="t" r="r" b="b"/>
              <a:pathLst>
                <a:path w="1460" h="1490" fill="none" extrusionOk="0">
                  <a:moveTo>
                    <a:pt x="1460" y="243"/>
                  </a:moveTo>
                  <a:cubicBezTo>
                    <a:pt x="1460" y="243"/>
                    <a:pt x="761" y="0"/>
                    <a:pt x="1" y="148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7"/>
            <p:cNvSpPr/>
            <p:nvPr/>
          </p:nvSpPr>
          <p:spPr>
            <a:xfrm>
              <a:off x="3555324" y="2064845"/>
              <a:ext cx="285903" cy="278937"/>
            </a:xfrm>
            <a:custGeom>
              <a:avLst/>
              <a:gdLst/>
              <a:ahLst/>
              <a:cxnLst/>
              <a:rect l="l" t="t" r="r" b="b"/>
              <a:pathLst>
                <a:path w="16171" h="15777" extrusionOk="0">
                  <a:moveTo>
                    <a:pt x="8085" y="1"/>
                  </a:moveTo>
                  <a:cubicBezTo>
                    <a:pt x="3617" y="1"/>
                    <a:pt x="0" y="3527"/>
                    <a:pt x="0" y="7904"/>
                  </a:cubicBezTo>
                  <a:cubicBezTo>
                    <a:pt x="0" y="12250"/>
                    <a:pt x="3617" y="15776"/>
                    <a:pt x="8085" y="15776"/>
                  </a:cubicBezTo>
                  <a:cubicBezTo>
                    <a:pt x="12554" y="15776"/>
                    <a:pt x="16171" y="12250"/>
                    <a:pt x="16171" y="7904"/>
                  </a:cubicBezTo>
                  <a:cubicBezTo>
                    <a:pt x="16171" y="3527"/>
                    <a:pt x="12554" y="1"/>
                    <a:pt x="8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7"/>
            <p:cNvSpPr/>
            <p:nvPr/>
          </p:nvSpPr>
          <p:spPr>
            <a:xfrm>
              <a:off x="3639704" y="2398617"/>
              <a:ext cx="115008" cy="148883"/>
            </a:xfrm>
            <a:custGeom>
              <a:avLst/>
              <a:gdLst/>
              <a:ahLst/>
              <a:cxnLst/>
              <a:rect l="l" t="t" r="r" b="b"/>
              <a:pathLst>
                <a:path w="6505" h="8421" extrusionOk="0">
                  <a:moveTo>
                    <a:pt x="5289" y="1"/>
                  </a:moveTo>
                  <a:lnTo>
                    <a:pt x="760" y="92"/>
                  </a:lnTo>
                  <a:lnTo>
                    <a:pt x="0" y="8420"/>
                  </a:lnTo>
                  <a:lnTo>
                    <a:pt x="6505" y="842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7"/>
            <p:cNvSpPr/>
            <p:nvPr/>
          </p:nvSpPr>
          <p:spPr>
            <a:xfrm>
              <a:off x="3661615" y="2398617"/>
              <a:ext cx="79542" cy="68811"/>
            </a:xfrm>
            <a:custGeom>
              <a:avLst/>
              <a:gdLst/>
              <a:ahLst/>
              <a:cxnLst/>
              <a:rect l="l" t="t" r="r" b="b"/>
              <a:pathLst>
                <a:path w="4499" h="3892" extrusionOk="0">
                  <a:moveTo>
                    <a:pt x="4134" y="1"/>
                  </a:moveTo>
                  <a:lnTo>
                    <a:pt x="0" y="639"/>
                  </a:lnTo>
                  <a:cubicBezTo>
                    <a:pt x="183" y="730"/>
                    <a:pt x="4499" y="3891"/>
                    <a:pt x="4499" y="3891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7"/>
            <p:cNvSpPr/>
            <p:nvPr/>
          </p:nvSpPr>
          <p:spPr>
            <a:xfrm>
              <a:off x="3571981" y="2107318"/>
              <a:ext cx="262796" cy="311698"/>
            </a:xfrm>
            <a:custGeom>
              <a:avLst/>
              <a:gdLst/>
              <a:ahLst/>
              <a:cxnLst/>
              <a:rect l="l" t="t" r="r" b="b"/>
              <a:pathLst>
                <a:path w="14864" h="17630" extrusionOk="0">
                  <a:moveTo>
                    <a:pt x="7083" y="0"/>
                  </a:moveTo>
                  <a:cubicBezTo>
                    <a:pt x="791" y="0"/>
                    <a:pt x="0" y="5471"/>
                    <a:pt x="0" y="5471"/>
                  </a:cubicBezTo>
                  <a:cubicBezTo>
                    <a:pt x="0" y="5471"/>
                    <a:pt x="61" y="17630"/>
                    <a:pt x="6839" y="17630"/>
                  </a:cubicBezTo>
                  <a:cubicBezTo>
                    <a:pt x="14864" y="17630"/>
                    <a:pt x="14013" y="5471"/>
                    <a:pt x="14013" y="5471"/>
                  </a:cubicBezTo>
                  <a:cubicBezTo>
                    <a:pt x="14013" y="5471"/>
                    <a:pt x="13982" y="0"/>
                    <a:pt x="7083" y="0"/>
                  </a:cubicBez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7"/>
            <p:cNvSpPr/>
            <p:nvPr/>
          </p:nvSpPr>
          <p:spPr>
            <a:xfrm>
              <a:off x="3634329" y="2262640"/>
              <a:ext cx="20968" cy="20438"/>
            </a:xfrm>
            <a:custGeom>
              <a:avLst/>
              <a:gdLst/>
              <a:ahLst/>
              <a:cxnLst/>
              <a:rect l="l" t="t" r="r" b="b"/>
              <a:pathLst>
                <a:path w="1186" h="1156" extrusionOk="0">
                  <a:moveTo>
                    <a:pt x="608" y="0"/>
                  </a:moveTo>
                  <a:cubicBezTo>
                    <a:pt x="274" y="0"/>
                    <a:pt x="0" y="274"/>
                    <a:pt x="0" y="578"/>
                  </a:cubicBezTo>
                  <a:cubicBezTo>
                    <a:pt x="0" y="912"/>
                    <a:pt x="274" y="1155"/>
                    <a:pt x="608" y="1155"/>
                  </a:cubicBezTo>
                  <a:cubicBezTo>
                    <a:pt x="912" y="1155"/>
                    <a:pt x="1186" y="912"/>
                    <a:pt x="1186" y="578"/>
                  </a:cubicBezTo>
                  <a:cubicBezTo>
                    <a:pt x="1186" y="274"/>
                    <a:pt x="912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7"/>
            <p:cNvSpPr/>
            <p:nvPr/>
          </p:nvSpPr>
          <p:spPr>
            <a:xfrm>
              <a:off x="3737523" y="2262640"/>
              <a:ext cx="20968" cy="20438"/>
            </a:xfrm>
            <a:custGeom>
              <a:avLst/>
              <a:gdLst/>
              <a:ahLst/>
              <a:cxnLst/>
              <a:rect l="l" t="t" r="r" b="b"/>
              <a:pathLst>
                <a:path w="1186" h="1156" extrusionOk="0">
                  <a:moveTo>
                    <a:pt x="608" y="0"/>
                  </a:moveTo>
                  <a:cubicBezTo>
                    <a:pt x="274" y="0"/>
                    <a:pt x="0" y="274"/>
                    <a:pt x="0" y="578"/>
                  </a:cubicBezTo>
                  <a:cubicBezTo>
                    <a:pt x="0" y="912"/>
                    <a:pt x="274" y="1155"/>
                    <a:pt x="608" y="1155"/>
                  </a:cubicBezTo>
                  <a:cubicBezTo>
                    <a:pt x="912" y="1155"/>
                    <a:pt x="1186" y="912"/>
                    <a:pt x="1186" y="578"/>
                  </a:cubicBezTo>
                  <a:cubicBezTo>
                    <a:pt x="1186" y="274"/>
                    <a:pt x="912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7"/>
            <p:cNvSpPr/>
            <p:nvPr/>
          </p:nvSpPr>
          <p:spPr>
            <a:xfrm>
              <a:off x="3689144" y="2295953"/>
              <a:ext cx="12376" cy="19908"/>
            </a:xfrm>
            <a:custGeom>
              <a:avLst/>
              <a:gdLst/>
              <a:ahLst/>
              <a:cxnLst/>
              <a:rect l="l" t="t" r="r" b="b"/>
              <a:pathLst>
                <a:path w="700" h="1126" fill="none" extrusionOk="0">
                  <a:moveTo>
                    <a:pt x="1" y="1"/>
                  </a:moveTo>
                  <a:lnTo>
                    <a:pt x="1" y="1126"/>
                  </a:lnTo>
                  <a:lnTo>
                    <a:pt x="700" y="112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7"/>
            <p:cNvSpPr/>
            <p:nvPr/>
          </p:nvSpPr>
          <p:spPr>
            <a:xfrm>
              <a:off x="3663894" y="2346180"/>
              <a:ext cx="64497" cy="21004"/>
            </a:xfrm>
            <a:custGeom>
              <a:avLst/>
              <a:gdLst/>
              <a:ahLst/>
              <a:cxnLst/>
              <a:rect l="l" t="t" r="r" b="b"/>
              <a:pathLst>
                <a:path w="3648" h="1188" extrusionOk="0">
                  <a:moveTo>
                    <a:pt x="0" y="1"/>
                  </a:moveTo>
                  <a:cubicBezTo>
                    <a:pt x="236" y="709"/>
                    <a:pt x="901" y="1188"/>
                    <a:pt x="1635" y="1188"/>
                  </a:cubicBezTo>
                  <a:cubicBezTo>
                    <a:pt x="1657" y="1188"/>
                    <a:pt x="1680" y="1187"/>
                    <a:pt x="1702" y="1186"/>
                  </a:cubicBezTo>
                  <a:cubicBezTo>
                    <a:pt x="2523" y="1186"/>
                    <a:pt x="3283" y="730"/>
                    <a:pt x="3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7"/>
            <p:cNvSpPr/>
            <p:nvPr/>
          </p:nvSpPr>
          <p:spPr>
            <a:xfrm>
              <a:off x="3561230" y="2090325"/>
              <a:ext cx="136507" cy="112639"/>
            </a:xfrm>
            <a:custGeom>
              <a:avLst/>
              <a:gdLst/>
              <a:ahLst/>
              <a:cxnLst/>
              <a:rect l="l" t="t" r="r" b="b"/>
              <a:pathLst>
                <a:path w="7721" h="6371" extrusionOk="0">
                  <a:moveTo>
                    <a:pt x="7721" y="931"/>
                  </a:moveTo>
                  <a:lnTo>
                    <a:pt x="7721" y="931"/>
                  </a:lnTo>
                  <a:cubicBezTo>
                    <a:pt x="7721" y="931"/>
                    <a:pt x="7721" y="931"/>
                    <a:pt x="7721" y="931"/>
                  </a:cubicBezTo>
                  <a:lnTo>
                    <a:pt x="7721" y="931"/>
                  </a:lnTo>
                  <a:cubicBezTo>
                    <a:pt x="7721" y="931"/>
                    <a:pt x="7721" y="931"/>
                    <a:pt x="7721" y="931"/>
                  </a:cubicBezTo>
                  <a:close/>
                  <a:moveTo>
                    <a:pt x="5584" y="0"/>
                  </a:moveTo>
                  <a:cubicBezTo>
                    <a:pt x="4127" y="0"/>
                    <a:pt x="2089" y="1189"/>
                    <a:pt x="0" y="6250"/>
                  </a:cubicBezTo>
                  <a:cubicBezTo>
                    <a:pt x="0" y="6250"/>
                    <a:pt x="644" y="6371"/>
                    <a:pt x="1559" y="6371"/>
                  </a:cubicBezTo>
                  <a:cubicBezTo>
                    <a:pt x="3758" y="6371"/>
                    <a:pt x="7528" y="5674"/>
                    <a:pt x="7721" y="931"/>
                  </a:cubicBezTo>
                  <a:lnTo>
                    <a:pt x="7721" y="931"/>
                  </a:lnTo>
                  <a:cubicBezTo>
                    <a:pt x="7721" y="931"/>
                    <a:pt x="7721" y="931"/>
                    <a:pt x="7721" y="931"/>
                  </a:cubicBezTo>
                  <a:cubicBezTo>
                    <a:pt x="7708" y="931"/>
                    <a:pt x="6874" y="0"/>
                    <a:pt x="5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7"/>
            <p:cNvSpPr/>
            <p:nvPr/>
          </p:nvSpPr>
          <p:spPr>
            <a:xfrm>
              <a:off x="3690223" y="2090325"/>
              <a:ext cx="136507" cy="112639"/>
            </a:xfrm>
            <a:custGeom>
              <a:avLst/>
              <a:gdLst/>
              <a:ahLst/>
              <a:cxnLst/>
              <a:rect l="l" t="t" r="r" b="b"/>
              <a:pathLst>
                <a:path w="7721" h="6371" extrusionOk="0">
                  <a:moveTo>
                    <a:pt x="0" y="931"/>
                  </a:moveTo>
                  <a:cubicBezTo>
                    <a:pt x="0" y="931"/>
                    <a:pt x="0" y="931"/>
                    <a:pt x="0" y="931"/>
                  </a:cubicBezTo>
                  <a:lnTo>
                    <a:pt x="0" y="931"/>
                  </a:lnTo>
                  <a:cubicBezTo>
                    <a:pt x="0" y="931"/>
                    <a:pt x="0" y="931"/>
                    <a:pt x="0" y="931"/>
                  </a:cubicBezTo>
                  <a:close/>
                  <a:moveTo>
                    <a:pt x="2137" y="0"/>
                  </a:moveTo>
                  <a:cubicBezTo>
                    <a:pt x="848" y="0"/>
                    <a:pt x="13" y="931"/>
                    <a:pt x="1" y="931"/>
                  </a:cubicBezTo>
                  <a:cubicBezTo>
                    <a:pt x="0" y="931"/>
                    <a:pt x="0" y="931"/>
                    <a:pt x="0" y="931"/>
                  </a:cubicBezTo>
                  <a:lnTo>
                    <a:pt x="0" y="931"/>
                  </a:lnTo>
                  <a:cubicBezTo>
                    <a:pt x="194" y="5674"/>
                    <a:pt x="3963" y="6371"/>
                    <a:pt x="6162" y="6371"/>
                  </a:cubicBezTo>
                  <a:cubicBezTo>
                    <a:pt x="7078" y="6371"/>
                    <a:pt x="7721" y="6250"/>
                    <a:pt x="7721" y="6250"/>
                  </a:cubicBezTo>
                  <a:cubicBezTo>
                    <a:pt x="5632" y="1189"/>
                    <a:pt x="3594" y="0"/>
                    <a:pt x="2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7"/>
            <p:cNvSpPr/>
            <p:nvPr/>
          </p:nvSpPr>
          <p:spPr>
            <a:xfrm>
              <a:off x="3463412" y="2547502"/>
              <a:ext cx="453580" cy="623927"/>
            </a:xfrm>
            <a:custGeom>
              <a:avLst/>
              <a:gdLst/>
              <a:ahLst/>
              <a:cxnLst/>
              <a:rect l="l" t="t" r="r" b="b"/>
              <a:pathLst>
                <a:path w="25655" h="35290" extrusionOk="0">
                  <a:moveTo>
                    <a:pt x="9970" y="0"/>
                  </a:moveTo>
                  <a:lnTo>
                    <a:pt x="1338" y="2341"/>
                  </a:lnTo>
                  <a:cubicBezTo>
                    <a:pt x="1338" y="2341"/>
                    <a:pt x="2888" y="15259"/>
                    <a:pt x="4347" y="23496"/>
                  </a:cubicBezTo>
                  <a:cubicBezTo>
                    <a:pt x="4469" y="24225"/>
                    <a:pt x="0" y="34651"/>
                    <a:pt x="122" y="35289"/>
                  </a:cubicBezTo>
                  <a:lnTo>
                    <a:pt x="25654" y="35229"/>
                  </a:lnTo>
                  <a:cubicBezTo>
                    <a:pt x="25654" y="35229"/>
                    <a:pt x="21338" y="24712"/>
                    <a:pt x="21642" y="23374"/>
                  </a:cubicBezTo>
                  <a:cubicBezTo>
                    <a:pt x="22797" y="18754"/>
                    <a:pt x="25381" y="2097"/>
                    <a:pt x="25381" y="2097"/>
                  </a:cubicBezTo>
                  <a:lnTo>
                    <a:pt x="164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7"/>
            <p:cNvSpPr/>
            <p:nvPr/>
          </p:nvSpPr>
          <p:spPr>
            <a:xfrm>
              <a:off x="3639704" y="2547502"/>
              <a:ext cx="115008" cy="126306"/>
            </a:xfrm>
            <a:custGeom>
              <a:avLst/>
              <a:gdLst/>
              <a:ahLst/>
              <a:cxnLst/>
              <a:rect l="l" t="t" r="r" b="b"/>
              <a:pathLst>
                <a:path w="6505" h="7144" extrusionOk="0">
                  <a:moveTo>
                    <a:pt x="0" y="0"/>
                  </a:moveTo>
                  <a:lnTo>
                    <a:pt x="3161" y="7143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7"/>
            <p:cNvSpPr/>
            <p:nvPr/>
          </p:nvSpPr>
          <p:spPr>
            <a:xfrm>
              <a:off x="3598310" y="2549642"/>
              <a:ext cx="97293" cy="124167"/>
            </a:xfrm>
            <a:custGeom>
              <a:avLst/>
              <a:gdLst/>
              <a:ahLst/>
              <a:cxnLst/>
              <a:rect l="l" t="t" r="r" b="b"/>
              <a:pathLst>
                <a:path w="5503" h="7023" fill="none" extrusionOk="0">
                  <a:moveTo>
                    <a:pt x="2189" y="1"/>
                  </a:moveTo>
                  <a:lnTo>
                    <a:pt x="1" y="1976"/>
                  </a:lnTo>
                  <a:lnTo>
                    <a:pt x="5502" y="7022"/>
                  </a:lnTo>
                </a:path>
              </a:pathLst>
            </a:custGeom>
            <a:noFill/>
            <a:ln w="9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7"/>
            <p:cNvSpPr/>
            <p:nvPr/>
          </p:nvSpPr>
          <p:spPr>
            <a:xfrm>
              <a:off x="3695598" y="2551799"/>
              <a:ext cx="98902" cy="122010"/>
            </a:xfrm>
            <a:custGeom>
              <a:avLst/>
              <a:gdLst/>
              <a:ahLst/>
              <a:cxnLst/>
              <a:rect l="l" t="t" r="r" b="b"/>
              <a:pathLst>
                <a:path w="5594" h="6901" fill="none" extrusionOk="0">
                  <a:moveTo>
                    <a:pt x="3496" y="0"/>
                  </a:moveTo>
                  <a:lnTo>
                    <a:pt x="5593" y="1854"/>
                  </a:lnTo>
                  <a:lnTo>
                    <a:pt x="0" y="6900"/>
                  </a:lnTo>
                </a:path>
              </a:pathLst>
            </a:custGeom>
            <a:noFill/>
            <a:ln w="9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7"/>
            <p:cNvSpPr/>
            <p:nvPr/>
          </p:nvSpPr>
          <p:spPr>
            <a:xfrm>
              <a:off x="3808464" y="2560393"/>
              <a:ext cx="43015" cy="168225"/>
            </a:xfrm>
            <a:custGeom>
              <a:avLst/>
              <a:gdLst/>
              <a:ahLst/>
              <a:cxnLst/>
              <a:rect l="l" t="t" r="r" b="b"/>
              <a:pathLst>
                <a:path w="2433" h="9515" fill="none" extrusionOk="0">
                  <a:moveTo>
                    <a:pt x="0" y="1"/>
                  </a:moveTo>
                  <a:cubicBezTo>
                    <a:pt x="0" y="1"/>
                    <a:pt x="2432" y="1612"/>
                    <a:pt x="1307" y="9514"/>
                  </a:cubicBezTo>
                </a:path>
              </a:pathLst>
            </a:custGeom>
            <a:solidFill>
              <a:schemeClr val="dk1"/>
            </a:solidFill>
            <a:ln w="9875" cap="rnd" cmpd="sng">
              <a:solidFill>
                <a:srgbClr val="1F00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7"/>
            <p:cNvSpPr/>
            <p:nvPr/>
          </p:nvSpPr>
          <p:spPr>
            <a:xfrm>
              <a:off x="3788041" y="2708200"/>
              <a:ext cx="75794" cy="64903"/>
            </a:xfrm>
            <a:custGeom>
              <a:avLst/>
              <a:gdLst/>
              <a:ahLst/>
              <a:cxnLst/>
              <a:rect l="l" t="t" r="r" b="b"/>
              <a:pathLst>
                <a:path w="4287" h="3671" extrusionOk="0">
                  <a:moveTo>
                    <a:pt x="2462" y="0"/>
                  </a:moveTo>
                  <a:cubicBezTo>
                    <a:pt x="821" y="0"/>
                    <a:pt x="0" y="1976"/>
                    <a:pt x="1155" y="3131"/>
                  </a:cubicBezTo>
                  <a:cubicBezTo>
                    <a:pt x="1528" y="3504"/>
                    <a:pt x="1987" y="3671"/>
                    <a:pt x="2436" y="3671"/>
                  </a:cubicBezTo>
                  <a:cubicBezTo>
                    <a:pt x="3380" y="3671"/>
                    <a:pt x="4286" y="2936"/>
                    <a:pt x="4286" y="1824"/>
                  </a:cubicBezTo>
                  <a:cubicBezTo>
                    <a:pt x="4286" y="821"/>
                    <a:pt x="3466" y="0"/>
                    <a:pt x="2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7"/>
            <p:cNvSpPr/>
            <p:nvPr/>
          </p:nvSpPr>
          <p:spPr>
            <a:xfrm>
              <a:off x="3807385" y="2722717"/>
              <a:ext cx="41937" cy="35908"/>
            </a:xfrm>
            <a:custGeom>
              <a:avLst/>
              <a:gdLst/>
              <a:ahLst/>
              <a:cxnLst/>
              <a:rect l="l" t="t" r="r" b="b"/>
              <a:pathLst>
                <a:path w="2372" h="2031" extrusionOk="0">
                  <a:moveTo>
                    <a:pt x="1368" y="0"/>
                  </a:moveTo>
                  <a:cubicBezTo>
                    <a:pt x="457" y="0"/>
                    <a:pt x="1" y="1094"/>
                    <a:pt x="639" y="1733"/>
                  </a:cubicBezTo>
                  <a:cubicBezTo>
                    <a:pt x="844" y="1938"/>
                    <a:pt x="1097" y="2030"/>
                    <a:pt x="1345" y="2030"/>
                  </a:cubicBezTo>
                  <a:cubicBezTo>
                    <a:pt x="1868" y="2030"/>
                    <a:pt x="2372" y="1621"/>
                    <a:pt x="2372" y="1003"/>
                  </a:cubicBezTo>
                  <a:cubicBezTo>
                    <a:pt x="2372" y="456"/>
                    <a:pt x="1916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7"/>
            <p:cNvSpPr/>
            <p:nvPr/>
          </p:nvSpPr>
          <p:spPr>
            <a:xfrm>
              <a:off x="3541338" y="2563611"/>
              <a:ext cx="39798" cy="145117"/>
            </a:xfrm>
            <a:custGeom>
              <a:avLst/>
              <a:gdLst/>
              <a:ahLst/>
              <a:cxnLst/>
              <a:rect l="l" t="t" r="r" b="b"/>
              <a:pathLst>
                <a:path w="2251" h="8208" fill="none" extrusionOk="0">
                  <a:moveTo>
                    <a:pt x="2250" y="1"/>
                  </a:moveTo>
                  <a:cubicBezTo>
                    <a:pt x="2250" y="1"/>
                    <a:pt x="1" y="2645"/>
                    <a:pt x="1581" y="8208"/>
                  </a:cubicBezTo>
                </a:path>
              </a:pathLst>
            </a:custGeom>
            <a:solidFill>
              <a:schemeClr val="dk1"/>
            </a:solidFill>
            <a:ln w="9875" cap="rnd" cmpd="sng">
              <a:solidFill>
                <a:srgbClr val="1F00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7"/>
            <p:cNvSpPr/>
            <p:nvPr/>
          </p:nvSpPr>
          <p:spPr>
            <a:xfrm>
              <a:off x="3556385" y="2826442"/>
              <a:ext cx="63436" cy="79012"/>
            </a:xfrm>
            <a:custGeom>
              <a:avLst/>
              <a:gdLst/>
              <a:ahLst/>
              <a:cxnLst/>
              <a:rect l="l" t="t" r="r" b="b"/>
              <a:pathLst>
                <a:path w="3588" h="4469" extrusionOk="0">
                  <a:moveTo>
                    <a:pt x="366" y="0"/>
                  </a:moveTo>
                  <a:lnTo>
                    <a:pt x="1" y="183"/>
                  </a:lnTo>
                  <a:cubicBezTo>
                    <a:pt x="548" y="1459"/>
                    <a:pt x="1156" y="2888"/>
                    <a:pt x="1521" y="3739"/>
                  </a:cubicBezTo>
                  <a:cubicBezTo>
                    <a:pt x="1703" y="4195"/>
                    <a:pt x="2159" y="4469"/>
                    <a:pt x="2645" y="4469"/>
                  </a:cubicBezTo>
                  <a:cubicBezTo>
                    <a:pt x="2797" y="4469"/>
                    <a:pt x="2949" y="4438"/>
                    <a:pt x="3101" y="4377"/>
                  </a:cubicBezTo>
                  <a:lnTo>
                    <a:pt x="3436" y="4256"/>
                  </a:lnTo>
                  <a:cubicBezTo>
                    <a:pt x="3527" y="4195"/>
                    <a:pt x="3588" y="4104"/>
                    <a:pt x="3527" y="3982"/>
                  </a:cubicBezTo>
                  <a:cubicBezTo>
                    <a:pt x="3505" y="3916"/>
                    <a:pt x="3436" y="3867"/>
                    <a:pt x="3364" y="3867"/>
                  </a:cubicBezTo>
                  <a:cubicBezTo>
                    <a:pt x="3337" y="3867"/>
                    <a:pt x="3309" y="3874"/>
                    <a:pt x="3284" y="3891"/>
                  </a:cubicBezTo>
                  <a:lnTo>
                    <a:pt x="2949" y="4013"/>
                  </a:lnTo>
                  <a:cubicBezTo>
                    <a:pt x="2838" y="4060"/>
                    <a:pt x="2723" y="4083"/>
                    <a:pt x="2610" y="4083"/>
                  </a:cubicBezTo>
                  <a:cubicBezTo>
                    <a:pt x="2292" y="4083"/>
                    <a:pt x="1998" y="3901"/>
                    <a:pt x="1885" y="3587"/>
                  </a:cubicBezTo>
                  <a:cubicBezTo>
                    <a:pt x="1521" y="2736"/>
                    <a:pt x="913" y="1307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7"/>
            <p:cNvSpPr/>
            <p:nvPr/>
          </p:nvSpPr>
          <p:spPr>
            <a:xfrm>
              <a:off x="3659579" y="2782908"/>
              <a:ext cx="37641" cy="96073"/>
            </a:xfrm>
            <a:custGeom>
              <a:avLst/>
              <a:gdLst/>
              <a:ahLst/>
              <a:cxnLst/>
              <a:rect l="l" t="t" r="r" b="b"/>
              <a:pathLst>
                <a:path w="2129" h="5434" extrusionOk="0">
                  <a:moveTo>
                    <a:pt x="366" y="0"/>
                  </a:moveTo>
                  <a:lnTo>
                    <a:pt x="1" y="122"/>
                  </a:lnTo>
                  <a:lnTo>
                    <a:pt x="1521" y="3739"/>
                  </a:lnTo>
                  <a:cubicBezTo>
                    <a:pt x="1612" y="3952"/>
                    <a:pt x="1612" y="4165"/>
                    <a:pt x="1521" y="4377"/>
                  </a:cubicBezTo>
                  <a:cubicBezTo>
                    <a:pt x="1429" y="4590"/>
                    <a:pt x="1277" y="4742"/>
                    <a:pt x="1065" y="4833"/>
                  </a:cubicBezTo>
                  <a:lnTo>
                    <a:pt x="548" y="5076"/>
                  </a:lnTo>
                  <a:cubicBezTo>
                    <a:pt x="311" y="5129"/>
                    <a:pt x="394" y="5434"/>
                    <a:pt x="579" y="5434"/>
                  </a:cubicBezTo>
                  <a:cubicBezTo>
                    <a:pt x="607" y="5434"/>
                    <a:pt x="637" y="5427"/>
                    <a:pt x="670" y="5411"/>
                  </a:cubicBezTo>
                  <a:lnTo>
                    <a:pt x="1217" y="5198"/>
                  </a:lnTo>
                  <a:cubicBezTo>
                    <a:pt x="1855" y="4924"/>
                    <a:pt x="2129" y="4225"/>
                    <a:pt x="1885" y="3617"/>
                  </a:cubicBezTo>
                  <a:lnTo>
                    <a:pt x="3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7"/>
            <p:cNvSpPr/>
            <p:nvPr/>
          </p:nvSpPr>
          <p:spPr>
            <a:xfrm>
              <a:off x="3526838" y="2703832"/>
              <a:ext cx="139725" cy="125829"/>
            </a:xfrm>
            <a:custGeom>
              <a:avLst/>
              <a:gdLst/>
              <a:ahLst/>
              <a:cxnLst/>
              <a:rect l="l" t="t" r="r" b="b"/>
              <a:pathLst>
                <a:path w="7903" h="7117" extrusionOk="0">
                  <a:moveTo>
                    <a:pt x="3770" y="0"/>
                  </a:moveTo>
                  <a:cubicBezTo>
                    <a:pt x="3344" y="0"/>
                    <a:pt x="2911" y="80"/>
                    <a:pt x="2493" y="247"/>
                  </a:cubicBezTo>
                  <a:cubicBezTo>
                    <a:pt x="821" y="946"/>
                    <a:pt x="0" y="2831"/>
                    <a:pt x="638" y="4533"/>
                  </a:cubicBezTo>
                  <a:cubicBezTo>
                    <a:pt x="821" y="4989"/>
                    <a:pt x="1246" y="5992"/>
                    <a:pt x="1702" y="7117"/>
                  </a:cubicBezTo>
                  <a:lnTo>
                    <a:pt x="2037" y="6934"/>
                  </a:lnTo>
                  <a:cubicBezTo>
                    <a:pt x="1581" y="5840"/>
                    <a:pt x="1186" y="4837"/>
                    <a:pt x="973" y="4381"/>
                  </a:cubicBezTo>
                  <a:cubicBezTo>
                    <a:pt x="426" y="2892"/>
                    <a:pt x="1155" y="1220"/>
                    <a:pt x="2645" y="612"/>
                  </a:cubicBezTo>
                  <a:cubicBezTo>
                    <a:pt x="3011" y="460"/>
                    <a:pt x="3392" y="387"/>
                    <a:pt x="3768" y="387"/>
                  </a:cubicBezTo>
                  <a:cubicBezTo>
                    <a:pt x="4892" y="387"/>
                    <a:pt x="5973" y="1031"/>
                    <a:pt x="6474" y="2101"/>
                  </a:cubicBezTo>
                  <a:lnTo>
                    <a:pt x="7538" y="4624"/>
                  </a:lnTo>
                  <a:lnTo>
                    <a:pt x="7903" y="4472"/>
                  </a:lnTo>
                  <a:lnTo>
                    <a:pt x="6839" y="1950"/>
                  </a:lnTo>
                  <a:cubicBezTo>
                    <a:pt x="6269" y="718"/>
                    <a:pt x="5050" y="0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7"/>
            <p:cNvSpPr/>
            <p:nvPr/>
          </p:nvSpPr>
          <p:spPr>
            <a:xfrm>
              <a:off x="3604764" y="2885359"/>
              <a:ext cx="28394" cy="23620"/>
            </a:xfrm>
            <a:custGeom>
              <a:avLst/>
              <a:gdLst/>
              <a:ahLst/>
              <a:cxnLst/>
              <a:rect l="l" t="t" r="r" b="b"/>
              <a:pathLst>
                <a:path w="1606" h="1336" extrusionOk="0">
                  <a:moveTo>
                    <a:pt x="785" y="1"/>
                  </a:moveTo>
                  <a:cubicBezTo>
                    <a:pt x="705" y="1"/>
                    <a:pt x="625" y="14"/>
                    <a:pt x="548" y="42"/>
                  </a:cubicBezTo>
                  <a:cubicBezTo>
                    <a:pt x="0" y="285"/>
                    <a:pt x="0" y="1045"/>
                    <a:pt x="548" y="1289"/>
                  </a:cubicBezTo>
                  <a:cubicBezTo>
                    <a:pt x="630" y="1321"/>
                    <a:pt x="713" y="1336"/>
                    <a:pt x="793" y="1336"/>
                  </a:cubicBezTo>
                  <a:cubicBezTo>
                    <a:pt x="1242" y="1336"/>
                    <a:pt x="1605" y="871"/>
                    <a:pt x="1399" y="407"/>
                  </a:cubicBezTo>
                  <a:cubicBezTo>
                    <a:pt x="1305" y="150"/>
                    <a:pt x="1050" y="1"/>
                    <a:pt x="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7"/>
            <p:cNvSpPr/>
            <p:nvPr/>
          </p:nvSpPr>
          <p:spPr>
            <a:xfrm>
              <a:off x="3649376" y="2866775"/>
              <a:ext cx="28465" cy="23391"/>
            </a:xfrm>
            <a:custGeom>
              <a:avLst/>
              <a:gdLst/>
              <a:ahLst/>
              <a:cxnLst/>
              <a:rect l="l" t="t" r="r" b="b"/>
              <a:pathLst>
                <a:path w="1610" h="1323" extrusionOk="0">
                  <a:moveTo>
                    <a:pt x="819" y="1"/>
                  </a:moveTo>
                  <a:cubicBezTo>
                    <a:pt x="728" y="1"/>
                    <a:pt x="636" y="20"/>
                    <a:pt x="547" y="60"/>
                  </a:cubicBezTo>
                  <a:cubicBezTo>
                    <a:pt x="0" y="273"/>
                    <a:pt x="0" y="1033"/>
                    <a:pt x="547" y="1276"/>
                  </a:cubicBezTo>
                  <a:cubicBezTo>
                    <a:pt x="630" y="1308"/>
                    <a:pt x="713" y="1323"/>
                    <a:pt x="793" y="1323"/>
                  </a:cubicBezTo>
                  <a:cubicBezTo>
                    <a:pt x="1243" y="1323"/>
                    <a:pt x="1609" y="858"/>
                    <a:pt x="1429" y="394"/>
                  </a:cubicBezTo>
                  <a:cubicBezTo>
                    <a:pt x="1317" y="148"/>
                    <a:pt x="1073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7"/>
            <p:cNvSpPr/>
            <p:nvPr/>
          </p:nvSpPr>
          <p:spPr>
            <a:xfrm>
              <a:off x="3899298" y="2648539"/>
              <a:ext cx="205831" cy="284842"/>
            </a:xfrm>
            <a:custGeom>
              <a:avLst/>
              <a:gdLst/>
              <a:ahLst/>
              <a:cxnLst/>
              <a:rect l="l" t="t" r="r" b="b"/>
              <a:pathLst>
                <a:path w="11642" h="16111" extrusionOk="0">
                  <a:moveTo>
                    <a:pt x="2736" y="0"/>
                  </a:moveTo>
                  <a:lnTo>
                    <a:pt x="0" y="6596"/>
                  </a:lnTo>
                  <a:lnTo>
                    <a:pt x="6383" y="16110"/>
                  </a:lnTo>
                  <a:lnTo>
                    <a:pt x="11642" y="14712"/>
                  </a:lnTo>
                  <a:cubicBezTo>
                    <a:pt x="11642" y="14712"/>
                    <a:pt x="8785" y="7508"/>
                    <a:pt x="5928" y="1216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27"/>
            <p:cNvSpPr/>
            <p:nvPr/>
          </p:nvSpPr>
          <p:spPr>
            <a:xfrm>
              <a:off x="3878327" y="2584582"/>
              <a:ext cx="160163" cy="222503"/>
            </a:xfrm>
            <a:custGeom>
              <a:avLst/>
              <a:gdLst/>
              <a:ahLst/>
              <a:cxnLst/>
              <a:rect l="l" t="t" r="r" b="b"/>
              <a:pathLst>
                <a:path w="9059" h="12585" extrusionOk="0">
                  <a:moveTo>
                    <a:pt x="1916" y="0"/>
                  </a:moveTo>
                  <a:lnTo>
                    <a:pt x="1" y="10730"/>
                  </a:lnTo>
                  <a:lnTo>
                    <a:pt x="1612" y="12584"/>
                  </a:lnTo>
                  <a:lnTo>
                    <a:pt x="9059" y="9545"/>
                  </a:lnTo>
                  <a:cubicBezTo>
                    <a:pt x="9059" y="9545"/>
                    <a:pt x="6962" y="1186"/>
                    <a:pt x="1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27"/>
            <p:cNvSpPr/>
            <p:nvPr/>
          </p:nvSpPr>
          <p:spPr>
            <a:xfrm>
              <a:off x="3848780" y="2933402"/>
              <a:ext cx="256342" cy="302558"/>
            </a:xfrm>
            <a:custGeom>
              <a:avLst/>
              <a:gdLst/>
              <a:ahLst/>
              <a:cxnLst/>
              <a:rect l="l" t="t" r="r" b="b"/>
              <a:pathLst>
                <a:path w="14499" h="17113" extrusionOk="0">
                  <a:moveTo>
                    <a:pt x="9240" y="0"/>
                  </a:moveTo>
                  <a:lnTo>
                    <a:pt x="0" y="13465"/>
                  </a:lnTo>
                  <a:lnTo>
                    <a:pt x="1277" y="17113"/>
                  </a:lnTo>
                  <a:lnTo>
                    <a:pt x="14499" y="1945"/>
                  </a:lnTo>
                  <a:lnTo>
                    <a:pt x="9240" y="0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3828887" y="3171495"/>
              <a:ext cx="61809" cy="135977"/>
            </a:xfrm>
            <a:custGeom>
              <a:avLst/>
              <a:gdLst/>
              <a:ahLst/>
              <a:cxnLst/>
              <a:rect l="l" t="t" r="r" b="b"/>
              <a:pathLst>
                <a:path w="3496" h="7691" extrusionOk="0">
                  <a:moveTo>
                    <a:pt x="1125" y="0"/>
                  </a:moveTo>
                  <a:lnTo>
                    <a:pt x="1" y="699"/>
                  </a:lnTo>
                  <a:lnTo>
                    <a:pt x="2949" y="7690"/>
                  </a:lnTo>
                  <a:lnTo>
                    <a:pt x="3496" y="2067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27"/>
            <p:cNvSpPr/>
            <p:nvPr/>
          </p:nvSpPr>
          <p:spPr>
            <a:xfrm>
              <a:off x="4012164" y="2908665"/>
              <a:ext cx="120931" cy="71569"/>
            </a:xfrm>
            <a:custGeom>
              <a:avLst/>
              <a:gdLst/>
              <a:ahLst/>
              <a:cxnLst/>
              <a:rect l="l" t="t" r="r" b="b"/>
              <a:pathLst>
                <a:path w="6840" h="4048" extrusionOk="0">
                  <a:moveTo>
                    <a:pt x="5259" y="1"/>
                  </a:moveTo>
                  <a:lnTo>
                    <a:pt x="0" y="1399"/>
                  </a:lnTo>
                  <a:lnTo>
                    <a:pt x="213" y="3800"/>
                  </a:lnTo>
                  <a:cubicBezTo>
                    <a:pt x="213" y="3800"/>
                    <a:pt x="1297" y="4047"/>
                    <a:pt x="2528" y="4047"/>
                  </a:cubicBezTo>
                  <a:cubicBezTo>
                    <a:pt x="3499" y="4047"/>
                    <a:pt x="4562" y="3894"/>
                    <a:pt x="5259" y="3344"/>
                  </a:cubicBezTo>
                  <a:cubicBezTo>
                    <a:pt x="6839" y="2068"/>
                    <a:pt x="5259" y="1"/>
                    <a:pt x="5259" y="1"/>
                  </a:cubicBez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27"/>
            <p:cNvSpPr/>
            <p:nvPr/>
          </p:nvSpPr>
          <p:spPr>
            <a:xfrm rot="-2700000">
              <a:off x="3611913" y="2226747"/>
              <a:ext cx="39244" cy="30105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7"/>
            <p:cNvSpPr/>
            <p:nvPr/>
          </p:nvSpPr>
          <p:spPr>
            <a:xfrm rot="-160966">
              <a:off x="3745013" y="2228534"/>
              <a:ext cx="39248" cy="30108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3582184" y="2225560"/>
              <a:ext cx="100511" cy="100511"/>
            </a:xfrm>
            <a:custGeom>
              <a:avLst/>
              <a:gdLst/>
              <a:ahLst/>
              <a:cxnLst/>
              <a:rect l="l" t="t" r="r" b="b"/>
              <a:pathLst>
                <a:path w="5685" h="5685" fill="none" extrusionOk="0">
                  <a:moveTo>
                    <a:pt x="5685" y="2827"/>
                  </a:moveTo>
                  <a:cubicBezTo>
                    <a:pt x="5685" y="4407"/>
                    <a:pt x="4408" y="5684"/>
                    <a:pt x="2828" y="5684"/>
                  </a:cubicBezTo>
                  <a:cubicBezTo>
                    <a:pt x="1277" y="5684"/>
                    <a:pt x="1" y="4407"/>
                    <a:pt x="1" y="2827"/>
                  </a:cubicBezTo>
                  <a:cubicBezTo>
                    <a:pt x="1" y="1277"/>
                    <a:pt x="1277" y="0"/>
                    <a:pt x="2828" y="0"/>
                  </a:cubicBezTo>
                  <a:cubicBezTo>
                    <a:pt x="4408" y="0"/>
                    <a:pt x="5685" y="1277"/>
                    <a:pt x="5685" y="282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7"/>
            <p:cNvSpPr/>
            <p:nvPr/>
          </p:nvSpPr>
          <p:spPr>
            <a:xfrm>
              <a:off x="3707958" y="2225560"/>
              <a:ext cx="100511" cy="100511"/>
            </a:xfrm>
            <a:custGeom>
              <a:avLst/>
              <a:gdLst/>
              <a:ahLst/>
              <a:cxnLst/>
              <a:rect l="l" t="t" r="r" b="b"/>
              <a:pathLst>
                <a:path w="5685" h="5685" fill="none" extrusionOk="0">
                  <a:moveTo>
                    <a:pt x="5684" y="2827"/>
                  </a:moveTo>
                  <a:cubicBezTo>
                    <a:pt x="5684" y="4407"/>
                    <a:pt x="4408" y="5684"/>
                    <a:pt x="2827" y="5684"/>
                  </a:cubicBezTo>
                  <a:cubicBezTo>
                    <a:pt x="1277" y="5684"/>
                    <a:pt x="0" y="4407"/>
                    <a:pt x="0" y="2827"/>
                  </a:cubicBezTo>
                  <a:cubicBezTo>
                    <a:pt x="0" y="1277"/>
                    <a:pt x="1277" y="0"/>
                    <a:pt x="2827" y="0"/>
                  </a:cubicBezTo>
                  <a:cubicBezTo>
                    <a:pt x="4408" y="0"/>
                    <a:pt x="5684" y="1277"/>
                    <a:pt x="5684" y="282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7"/>
            <p:cNvSpPr/>
            <p:nvPr/>
          </p:nvSpPr>
          <p:spPr>
            <a:xfrm>
              <a:off x="3682690" y="2265327"/>
              <a:ext cx="25282" cy="10219"/>
            </a:xfrm>
            <a:custGeom>
              <a:avLst/>
              <a:gdLst/>
              <a:ahLst/>
              <a:cxnLst/>
              <a:rect l="l" t="t" r="r" b="b"/>
              <a:pathLst>
                <a:path w="1430" h="578" fill="none" extrusionOk="0">
                  <a:moveTo>
                    <a:pt x="1429" y="578"/>
                  </a:moveTo>
                  <a:cubicBezTo>
                    <a:pt x="761" y="0"/>
                    <a:pt x="1" y="578"/>
                    <a:pt x="1" y="578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8" name="Google Shape;1608;p27"/>
          <p:cNvGrpSpPr/>
          <p:nvPr/>
        </p:nvGrpSpPr>
        <p:grpSpPr>
          <a:xfrm>
            <a:off x="4696456" y="1950900"/>
            <a:ext cx="878739" cy="2807209"/>
            <a:chOff x="4848856" y="1950900"/>
            <a:chExt cx="878739" cy="2807209"/>
          </a:xfrm>
        </p:grpSpPr>
        <p:sp>
          <p:nvSpPr>
            <p:cNvPr id="1609" name="Google Shape;1609;p27"/>
            <p:cNvSpPr/>
            <p:nvPr/>
          </p:nvSpPr>
          <p:spPr>
            <a:xfrm>
              <a:off x="5358902" y="2184165"/>
              <a:ext cx="102668" cy="87428"/>
            </a:xfrm>
            <a:custGeom>
              <a:avLst/>
              <a:gdLst/>
              <a:ahLst/>
              <a:cxnLst/>
              <a:rect l="l" t="t" r="r" b="b"/>
              <a:pathLst>
                <a:path w="5807" h="4945" extrusionOk="0">
                  <a:moveTo>
                    <a:pt x="2439" y="0"/>
                  </a:moveTo>
                  <a:cubicBezTo>
                    <a:pt x="1097" y="0"/>
                    <a:pt x="31" y="1113"/>
                    <a:pt x="1" y="2463"/>
                  </a:cubicBezTo>
                  <a:cubicBezTo>
                    <a:pt x="1" y="3949"/>
                    <a:pt x="1235" y="4945"/>
                    <a:pt x="2512" y="4945"/>
                  </a:cubicBezTo>
                  <a:cubicBezTo>
                    <a:pt x="3116" y="4945"/>
                    <a:pt x="3729" y="4723"/>
                    <a:pt x="4226" y="4226"/>
                  </a:cubicBezTo>
                  <a:cubicBezTo>
                    <a:pt x="5806" y="2645"/>
                    <a:pt x="4682" y="1"/>
                    <a:pt x="2493" y="1"/>
                  </a:cubicBezTo>
                  <a:cubicBezTo>
                    <a:pt x="2475" y="0"/>
                    <a:pt x="2457" y="0"/>
                    <a:pt x="2439" y="0"/>
                  </a:cubicBez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 flipH="1">
              <a:off x="5388726" y="2207308"/>
              <a:ext cx="39250" cy="30109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5097168" y="2183087"/>
              <a:ext cx="102845" cy="87463"/>
            </a:xfrm>
            <a:custGeom>
              <a:avLst/>
              <a:gdLst/>
              <a:ahLst/>
              <a:cxnLst/>
              <a:rect l="l" t="t" r="r" b="b"/>
              <a:pathLst>
                <a:path w="5817" h="4947" extrusionOk="0">
                  <a:moveTo>
                    <a:pt x="3310" y="0"/>
                  </a:moveTo>
                  <a:cubicBezTo>
                    <a:pt x="3291" y="0"/>
                    <a:pt x="3272" y="0"/>
                    <a:pt x="3252" y="1"/>
                  </a:cubicBezTo>
                  <a:cubicBezTo>
                    <a:pt x="1034" y="62"/>
                    <a:pt x="0" y="2736"/>
                    <a:pt x="1611" y="4256"/>
                  </a:cubicBezTo>
                  <a:cubicBezTo>
                    <a:pt x="2107" y="4733"/>
                    <a:pt x="2708" y="4947"/>
                    <a:pt x="3296" y="4947"/>
                  </a:cubicBezTo>
                  <a:cubicBezTo>
                    <a:pt x="4585" y="4947"/>
                    <a:pt x="5817" y="3925"/>
                    <a:pt x="5775" y="2402"/>
                  </a:cubicBezTo>
                  <a:cubicBezTo>
                    <a:pt x="5745" y="1053"/>
                    <a:pt x="4651" y="0"/>
                    <a:pt x="3310" y="0"/>
                  </a:cubicBez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5128963" y="2211758"/>
              <a:ext cx="39250" cy="30109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4910655" y="4604915"/>
              <a:ext cx="346104" cy="108025"/>
            </a:xfrm>
            <a:custGeom>
              <a:avLst/>
              <a:gdLst/>
              <a:ahLst/>
              <a:cxnLst/>
              <a:rect l="l" t="t" r="r" b="b"/>
              <a:pathLst>
                <a:path w="19576" h="6110" extrusionOk="0">
                  <a:moveTo>
                    <a:pt x="11399" y="0"/>
                  </a:moveTo>
                  <a:lnTo>
                    <a:pt x="1" y="6110"/>
                  </a:lnTo>
                  <a:lnTo>
                    <a:pt x="19576" y="5867"/>
                  </a:lnTo>
                  <a:lnTo>
                    <a:pt x="18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4910655" y="4708640"/>
              <a:ext cx="347713" cy="49469"/>
            </a:xfrm>
            <a:custGeom>
              <a:avLst/>
              <a:gdLst/>
              <a:ahLst/>
              <a:cxnLst/>
              <a:rect l="l" t="t" r="r" b="b"/>
              <a:pathLst>
                <a:path w="19667" h="2798" extrusionOk="0">
                  <a:moveTo>
                    <a:pt x="19576" y="1"/>
                  </a:moveTo>
                  <a:lnTo>
                    <a:pt x="1" y="213"/>
                  </a:lnTo>
                  <a:lnTo>
                    <a:pt x="62" y="2797"/>
                  </a:lnTo>
                  <a:lnTo>
                    <a:pt x="13588" y="2645"/>
                  </a:lnTo>
                  <a:cubicBezTo>
                    <a:pt x="13588" y="1976"/>
                    <a:pt x="14104" y="1399"/>
                    <a:pt x="14773" y="1399"/>
                  </a:cubicBezTo>
                  <a:cubicBezTo>
                    <a:pt x="15442" y="1399"/>
                    <a:pt x="15959" y="1946"/>
                    <a:pt x="15959" y="2615"/>
                  </a:cubicBezTo>
                  <a:lnTo>
                    <a:pt x="19667" y="2584"/>
                  </a:lnTo>
                  <a:lnTo>
                    <a:pt x="19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5027836" y="4644683"/>
              <a:ext cx="39780" cy="10767"/>
            </a:xfrm>
            <a:custGeom>
              <a:avLst/>
              <a:gdLst/>
              <a:ahLst/>
              <a:cxnLst/>
              <a:rect l="l" t="t" r="r" b="b"/>
              <a:pathLst>
                <a:path w="2250" h="609" fill="none" extrusionOk="0">
                  <a:moveTo>
                    <a:pt x="0" y="1"/>
                  </a:moveTo>
                  <a:lnTo>
                    <a:pt x="2249" y="609"/>
                  </a:lnTo>
                </a:path>
              </a:pathLst>
            </a:custGeom>
            <a:solidFill>
              <a:schemeClr val="accent1"/>
            </a:solidFill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5067055" y="4624790"/>
              <a:ext cx="39798" cy="10767"/>
            </a:xfrm>
            <a:custGeom>
              <a:avLst/>
              <a:gdLst/>
              <a:ahLst/>
              <a:cxnLst/>
              <a:rect l="l" t="t" r="r" b="b"/>
              <a:pathLst>
                <a:path w="2251" h="609" fill="none" extrusionOk="0">
                  <a:moveTo>
                    <a:pt x="1" y="1"/>
                  </a:moveTo>
                  <a:lnTo>
                    <a:pt x="2250" y="609"/>
                  </a:lnTo>
                </a:path>
              </a:pathLst>
            </a:custGeom>
            <a:solidFill>
              <a:schemeClr val="accent1"/>
            </a:solidFill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5109528" y="4433467"/>
              <a:ext cx="124149" cy="171443"/>
            </a:xfrm>
            <a:custGeom>
              <a:avLst/>
              <a:gdLst/>
              <a:ahLst/>
              <a:cxnLst/>
              <a:rect l="l" t="t" r="r" b="b"/>
              <a:pathLst>
                <a:path w="7022" h="9697" extrusionOk="0">
                  <a:moveTo>
                    <a:pt x="0" y="0"/>
                  </a:moveTo>
                  <a:lnTo>
                    <a:pt x="0" y="9696"/>
                  </a:lnTo>
                  <a:lnTo>
                    <a:pt x="7022" y="9696"/>
                  </a:lnTo>
                  <a:lnTo>
                    <a:pt x="7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5377185" y="4604915"/>
              <a:ext cx="346104" cy="108025"/>
            </a:xfrm>
            <a:custGeom>
              <a:avLst/>
              <a:gdLst/>
              <a:ahLst/>
              <a:cxnLst/>
              <a:rect l="l" t="t" r="r" b="b"/>
              <a:pathLst>
                <a:path w="19576" h="6110" extrusionOk="0">
                  <a:moveTo>
                    <a:pt x="1307" y="0"/>
                  </a:moveTo>
                  <a:lnTo>
                    <a:pt x="0" y="5867"/>
                  </a:lnTo>
                  <a:lnTo>
                    <a:pt x="19575" y="6110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5376107" y="4708640"/>
              <a:ext cx="347182" cy="49469"/>
            </a:xfrm>
            <a:custGeom>
              <a:avLst/>
              <a:gdLst/>
              <a:ahLst/>
              <a:cxnLst/>
              <a:rect l="l" t="t" r="r" b="b"/>
              <a:pathLst>
                <a:path w="19637" h="2798" extrusionOk="0">
                  <a:moveTo>
                    <a:pt x="61" y="1"/>
                  </a:moveTo>
                  <a:lnTo>
                    <a:pt x="0" y="2584"/>
                  </a:lnTo>
                  <a:lnTo>
                    <a:pt x="3678" y="2615"/>
                  </a:lnTo>
                  <a:cubicBezTo>
                    <a:pt x="3678" y="1946"/>
                    <a:pt x="4195" y="1399"/>
                    <a:pt x="4864" y="1399"/>
                  </a:cubicBezTo>
                  <a:cubicBezTo>
                    <a:pt x="5532" y="1429"/>
                    <a:pt x="6049" y="1976"/>
                    <a:pt x="6049" y="2645"/>
                  </a:cubicBezTo>
                  <a:lnTo>
                    <a:pt x="19575" y="2797"/>
                  </a:lnTo>
                  <a:lnTo>
                    <a:pt x="19636" y="244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5566368" y="4644683"/>
              <a:ext cx="39780" cy="10767"/>
            </a:xfrm>
            <a:custGeom>
              <a:avLst/>
              <a:gdLst/>
              <a:ahLst/>
              <a:cxnLst/>
              <a:rect l="l" t="t" r="r" b="b"/>
              <a:pathLst>
                <a:path w="2250" h="609" fill="none" extrusionOk="0">
                  <a:moveTo>
                    <a:pt x="2250" y="1"/>
                  </a:moveTo>
                  <a:lnTo>
                    <a:pt x="1" y="609"/>
                  </a:lnTo>
                </a:path>
              </a:pathLst>
            </a:custGeom>
            <a:solidFill>
              <a:schemeClr val="accent1"/>
            </a:solidFill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5527131" y="4624790"/>
              <a:ext cx="40328" cy="10767"/>
            </a:xfrm>
            <a:custGeom>
              <a:avLst/>
              <a:gdLst/>
              <a:ahLst/>
              <a:cxnLst/>
              <a:rect l="l" t="t" r="r" b="b"/>
              <a:pathLst>
                <a:path w="2281" h="609" fill="none" extrusionOk="0">
                  <a:moveTo>
                    <a:pt x="2280" y="1"/>
                  </a:moveTo>
                  <a:lnTo>
                    <a:pt x="1" y="609"/>
                  </a:lnTo>
                </a:path>
              </a:pathLst>
            </a:custGeom>
            <a:solidFill>
              <a:schemeClr val="accent1"/>
            </a:solidFill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5391685" y="4433467"/>
              <a:ext cx="132759" cy="171443"/>
            </a:xfrm>
            <a:custGeom>
              <a:avLst/>
              <a:gdLst/>
              <a:ahLst/>
              <a:cxnLst/>
              <a:rect l="l" t="t" r="r" b="b"/>
              <a:pathLst>
                <a:path w="7509" h="9697" extrusionOk="0">
                  <a:moveTo>
                    <a:pt x="1" y="0"/>
                  </a:moveTo>
                  <a:lnTo>
                    <a:pt x="487" y="9696"/>
                  </a:lnTo>
                  <a:lnTo>
                    <a:pt x="7509" y="9696"/>
                  </a:lnTo>
                  <a:lnTo>
                    <a:pt x="7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5072979" y="3198903"/>
              <a:ext cx="467017" cy="1339737"/>
            </a:xfrm>
            <a:custGeom>
              <a:avLst/>
              <a:gdLst/>
              <a:ahLst/>
              <a:cxnLst/>
              <a:rect l="l" t="t" r="r" b="b"/>
              <a:pathLst>
                <a:path w="26415" h="75777" extrusionOk="0">
                  <a:moveTo>
                    <a:pt x="22736" y="1"/>
                  </a:moveTo>
                  <a:lnTo>
                    <a:pt x="547" y="153"/>
                  </a:lnTo>
                  <a:cubicBezTo>
                    <a:pt x="0" y="9514"/>
                    <a:pt x="517" y="75777"/>
                    <a:pt x="517" y="75777"/>
                  </a:cubicBezTo>
                  <a:lnTo>
                    <a:pt x="10000" y="75777"/>
                  </a:lnTo>
                  <a:lnTo>
                    <a:pt x="11095" y="12098"/>
                  </a:lnTo>
                  <a:lnTo>
                    <a:pt x="12797" y="12068"/>
                  </a:lnTo>
                  <a:lnTo>
                    <a:pt x="16961" y="75777"/>
                  </a:lnTo>
                  <a:lnTo>
                    <a:pt x="26414" y="75777"/>
                  </a:lnTo>
                  <a:cubicBezTo>
                    <a:pt x="26414" y="75777"/>
                    <a:pt x="23192" y="4864"/>
                    <a:pt x="22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5226691" y="3413354"/>
              <a:ext cx="102668" cy="18"/>
            </a:xfrm>
            <a:custGeom>
              <a:avLst/>
              <a:gdLst/>
              <a:ahLst/>
              <a:cxnLst/>
              <a:rect l="l" t="t" r="r" b="b"/>
              <a:pathLst>
                <a:path w="5807" h="1" fill="none" extrusionOk="0">
                  <a:moveTo>
                    <a:pt x="0" y="0"/>
                  </a:moveTo>
                  <a:lnTo>
                    <a:pt x="58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5093932" y="2026704"/>
              <a:ext cx="110730" cy="213893"/>
            </a:xfrm>
            <a:custGeom>
              <a:avLst/>
              <a:gdLst/>
              <a:ahLst/>
              <a:cxnLst/>
              <a:rect l="l" t="t" r="r" b="b"/>
              <a:pathLst>
                <a:path w="6263" h="12098" extrusionOk="0">
                  <a:moveTo>
                    <a:pt x="5489" y="1"/>
                  </a:moveTo>
                  <a:cubicBezTo>
                    <a:pt x="4733" y="1"/>
                    <a:pt x="3543" y="313"/>
                    <a:pt x="2493" y="1945"/>
                  </a:cubicBezTo>
                  <a:cubicBezTo>
                    <a:pt x="1" y="5866"/>
                    <a:pt x="4651" y="12097"/>
                    <a:pt x="4651" y="12097"/>
                  </a:cubicBezTo>
                  <a:lnTo>
                    <a:pt x="6262" y="121"/>
                  </a:lnTo>
                  <a:cubicBezTo>
                    <a:pt x="6262" y="121"/>
                    <a:pt x="5959" y="1"/>
                    <a:pt x="5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5352996" y="2026704"/>
              <a:ext cx="110712" cy="213893"/>
            </a:xfrm>
            <a:custGeom>
              <a:avLst/>
              <a:gdLst/>
              <a:ahLst/>
              <a:cxnLst/>
              <a:rect l="l" t="t" r="r" b="b"/>
              <a:pathLst>
                <a:path w="6262" h="12098" extrusionOk="0">
                  <a:moveTo>
                    <a:pt x="773" y="1"/>
                  </a:moveTo>
                  <a:cubicBezTo>
                    <a:pt x="304" y="1"/>
                    <a:pt x="0" y="121"/>
                    <a:pt x="0" y="121"/>
                  </a:cubicBezTo>
                  <a:lnTo>
                    <a:pt x="1611" y="12097"/>
                  </a:lnTo>
                  <a:cubicBezTo>
                    <a:pt x="1611" y="12097"/>
                    <a:pt x="6262" y="5866"/>
                    <a:pt x="3770" y="1945"/>
                  </a:cubicBezTo>
                  <a:cubicBezTo>
                    <a:pt x="2719" y="313"/>
                    <a:pt x="1530" y="1"/>
                    <a:pt x="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5139075" y="2008951"/>
              <a:ext cx="276250" cy="276250"/>
            </a:xfrm>
            <a:custGeom>
              <a:avLst/>
              <a:gdLst/>
              <a:ahLst/>
              <a:cxnLst/>
              <a:rect l="l" t="t" r="r" b="b"/>
              <a:pathLst>
                <a:path w="15625" h="15625" extrusionOk="0">
                  <a:moveTo>
                    <a:pt x="7813" y="1"/>
                  </a:moveTo>
                  <a:cubicBezTo>
                    <a:pt x="3496" y="1"/>
                    <a:pt x="1" y="3496"/>
                    <a:pt x="1" y="7812"/>
                  </a:cubicBezTo>
                  <a:cubicBezTo>
                    <a:pt x="1" y="12098"/>
                    <a:pt x="3496" y="15624"/>
                    <a:pt x="7813" y="15624"/>
                  </a:cubicBezTo>
                  <a:cubicBezTo>
                    <a:pt x="12129" y="15624"/>
                    <a:pt x="15624" y="12098"/>
                    <a:pt x="15624" y="7812"/>
                  </a:cubicBezTo>
                  <a:cubicBezTo>
                    <a:pt x="15624" y="3496"/>
                    <a:pt x="12129" y="1"/>
                    <a:pt x="7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5211644" y="2316925"/>
              <a:ext cx="131133" cy="152631"/>
            </a:xfrm>
            <a:custGeom>
              <a:avLst/>
              <a:gdLst/>
              <a:ahLst/>
              <a:cxnLst/>
              <a:rect l="l" t="t" r="r" b="b"/>
              <a:pathLst>
                <a:path w="7417" h="8633" extrusionOk="0">
                  <a:moveTo>
                    <a:pt x="608" y="0"/>
                  </a:moveTo>
                  <a:lnTo>
                    <a:pt x="0" y="8633"/>
                  </a:lnTo>
                  <a:lnTo>
                    <a:pt x="0" y="8633"/>
                  </a:lnTo>
                  <a:lnTo>
                    <a:pt x="7417" y="8572"/>
                  </a:lnTo>
                  <a:lnTo>
                    <a:pt x="6627" y="274"/>
                  </a:lnTo>
                  <a:cubicBezTo>
                    <a:pt x="6627" y="274"/>
                    <a:pt x="5593" y="1611"/>
                    <a:pt x="4317" y="1855"/>
                  </a:cubicBezTo>
                  <a:cubicBezTo>
                    <a:pt x="4138" y="1879"/>
                    <a:pt x="3960" y="1891"/>
                    <a:pt x="3783" y="1891"/>
                  </a:cubicBezTo>
                  <a:cubicBezTo>
                    <a:pt x="3084" y="1891"/>
                    <a:pt x="2400" y="1702"/>
                    <a:pt x="1794" y="1338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5229379" y="2321221"/>
              <a:ext cx="106964" cy="83856"/>
            </a:xfrm>
            <a:custGeom>
              <a:avLst/>
              <a:gdLst/>
              <a:ahLst/>
              <a:cxnLst/>
              <a:rect l="l" t="t" r="r" b="b"/>
              <a:pathLst>
                <a:path w="6050" h="4743" extrusionOk="0">
                  <a:moveTo>
                    <a:pt x="5624" y="1"/>
                  </a:moveTo>
                  <a:lnTo>
                    <a:pt x="0" y="1368"/>
                  </a:lnTo>
                  <a:lnTo>
                    <a:pt x="6049" y="4742"/>
                  </a:lnTo>
                  <a:lnTo>
                    <a:pt x="5624" y="1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5142842" y="2020781"/>
              <a:ext cx="268188" cy="336963"/>
            </a:xfrm>
            <a:custGeom>
              <a:avLst/>
              <a:gdLst/>
              <a:ahLst/>
              <a:cxnLst/>
              <a:rect l="l" t="t" r="r" b="b"/>
              <a:pathLst>
                <a:path w="15169" h="19059" extrusionOk="0">
                  <a:moveTo>
                    <a:pt x="7296" y="0"/>
                  </a:moveTo>
                  <a:cubicBezTo>
                    <a:pt x="1" y="0"/>
                    <a:pt x="973" y="8177"/>
                    <a:pt x="973" y="8177"/>
                  </a:cubicBezTo>
                  <a:cubicBezTo>
                    <a:pt x="1034" y="10244"/>
                    <a:pt x="1277" y="12280"/>
                    <a:pt x="1672" y="14317"/>
                  </a:cubicBezTo>
                  <a:cubicBezTo>
                    <a:pt x="2007" y="16110"/>
                    <a:pt x="3192" y="17387"/>
                    <a:pt x="4864" y="18359"/>
                  </a:cubicBezTo>
                  <a:cubicBezTo>
                    <a:pt x="5702" y="18823"/>
                    <a:pt x="6628" y="19059"/>
                    <a:pt x="7552" y="19059"/>
                  </a:cubicBezTo>
                  <a:cubicBezTo>
                    <a:pt x="8505" y="19059"/>
                    <a:pt x="9456" y="18808"/>
                    <a:pt x="10305" y="18299"/>
                  </a:cubicBezTo>
                  <a:lnTo>
                    <a:pt x="10578" y="18116"/>
                  </a:lnTo>
                  <a:cubicBezTo>
                    <a:pt x="12129" y="17174"/>
                    <a:pt x="13253" y="15988"/>
                    <a:pt x="13618" y="14317"/>
                  </a:cubicBezTo>
                  <a:cubicBezTo>
                    <a:pt x="14135" y="12037"/>
                    <a:pt x="14408" y="9727"/>
                    <a:pt x="14408" y="7417"/>
                  </a:cubicBezTo>
                  <a:cubicBezTo>
                    <a:pt x="14408" y="7417"/>
                    <a:pt x="15168" y="0"/>
                    <a:pt x="7296" y="0"/>
                  </a:cubicBez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5158968" y="2210512"/>
              <a:ext cx="239705" cy="149537"/>
            </a:xfrm>
            <a:custGeom>
              <a:avLst/>
              <a:gdLst/>
              <a:ahLst/>
              <a:cxnLst/>
              <a:rect l="l" t="t" r="r" b="b"/>
              <a:pathLst>
                <a:path w="13558" h="8458" extrusionOk="0">
                  <a:moveTo>
                    <a:pt x="13375" y="0"/>
                  </a:moveTo>
                  <a:cubicBezTo>
                    <a:pt x="13375" y="1"/>
                    <a:pt x="12550" y="3463"/>
                    <a:pt x="10822" y="3463"/>
                  </a:cubicBezTo>
                  <a:cubicBezTo>
                    <a:pt x="10733" y="3463"/>
                    <a:pt x="10642" y="3454"/>
                    <a:pt x="10548" y="3435"/>
                  </a:cubicBezTo>
                  <a:cubicBezTo>
                    <a:pt x="9818" y="3283"/>
                    <a:pt x="9089" y="3040"/>
                    <a:pt x="8420" y="2736"/>
                  </a:cubicBezTo>
                  <a:cubicBezTo>
                    <a:pt x="7864" y="2504"/>
                    <a:pt x="7276" y="2390"/>
                    <a:pt x="6688" y="2390"/>
                  </a:cubicBezTo>
                  <a:cubicBezTo>
                    <a:pt x="6121" y="2390"/>
                    <a:pt x="5554" y="2496"/>
                    <a:pt x="5016" y="2705"/>
                  </a:cubicBezTo>
                  <a:cubicBezTo>
                    <a:pt x="4286" y="3040"/>
                    <a:pt x="3557" y="3283"/>
                    <a:pt x="2797" y="3435"/>
                  </a:cubicBezTo>
                  <a:cubicBezTo>
                    <a:pt x="2695" y="3456"/>
                    <a:pt x="2597" y="3466"/>
                    <a:pt x="2503" y="3466"/>
                  </a:cubicBezTo>
                  <a:cubicBezTo>
                    <a:pt x="813" y="3466"/>
                    <a:pt x="213" y="304"/>
                    <a:pt x="213" y="304"/>
                  </a:cubicBezTo>
                  <a:lnTo>
                    <a:pt x="213" y="304"/>
                  </a:lnTo>
                  <a:cubicBezTo>
                    <a:pt x="1" y="1945"/>
                    <a:pt x="274" y="3587"/>
                    <a:pt x="973" y="5046"/>
                  </a:cubicBezTo>
                  <a:cubicBezTo>
                    <a:pt x="1490" y="6353"/>
                    <a:pt x="2493" y="7386"/>
                    <a:pt x="3800" y="7903"/>
                  </a:cubicBezTo>
                  <a:lnTo>
                    <a:pt x="3891" y="7933"/>
                  </a:lnTo>
                  <a:cubicBezTo>
                    <a:pt x="4819" y="8281"/>
                    <a:pt x="5791" y="8457"/>
                    <a:pt x="6760" y="8457"/>
                  </a:cubicBezTo>
                  <a:cubicBezTo>
                    <a:pt x="7569" y="8457"/>
                    <a:pt x="8375" y="8334"/>
                    <a:pt x="9150" y="8085"/>
                  </a:cubicBezTo>
                  <a:cubicBezTo>
                    <a:pt x="10335" y="7781"/>
                    <a:pt x="11703" y="6991"/>
                    <a:pt x="12584" y="5046"/>
                  </a:cubicBezTo>
                  <a:cubicBezTo>
                    <a:pt x="13284" y="3435"/>
                    <a:pt x="13557" y="1702"/>
                    <a:pt x="13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5212174" y="2183900"/>
              <a:ext cx="20986" cy="20968"/>
            </a:xfrm>
            <a:custGeom>
              <a:avLst/>
              <a:gdLst/>
              <a:ahLst/>
              <a:cxnLst/>
              <a:rect l="l" t="t" r="r" b="b"/>
              <a:pathLst>
                <a:path w="1187" h="1186" extrusionOk="0">
                  <a:moveTo>
                    <a:pt x="593" y="0"/>
                  </a:moveTo>
                  <a:cubicBezTo>
                    <a:pt x="297" y="0"/>
                    <a:pt x="1" y="198"/>
                    <a:pt x="1" y="593"/>
                  </a:cubicBezTo>
                  <a:cubicBezTo>
                    <a:pt x="1" y="988"/>
                    <a:pt x="297" y="1186"/>
                    <a:pt x="593" y="1186"/>
                  </a:cubicBezTo>
                  <a:cubicBezTo>
                    <a:pt x="890" y="1186"/>
                    <a:pt x="1186" y="988"/>
                    <a:pt x="1186" y="593"/>
                  </a:cubicBezTo>
                  <a:cubicBezTo>
                    <a:pt x="1186" y="198"/>
                    <a:pt x="890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5311213" y="2184696"/>
              <a:ext cx="24062" cy="20721"/>
            </a:xfrm>
            <a:custGeom>
              <a:avLst/>
              <a:gdLst/>
              <a:ahLst/>
              <a:cxnLst/>
              <a:rect l="l" t="t" r="r" b="b"/>
              <a:pathLst>
                <a:path w="1361" h="1172" extrusionOk="0">
                  <a:moveTo>
                    <a:pt x="745" y="0"/>
                  </a:moveTo>
                  <a:cubicBezTo>
                    <a:pt x="225" y="0"/>
                    <a:pt x="1" y="618"/>
                    <a:pt x="357" y="1004"/>
                  </a:cubicBezTo>
                  <a:cubicBezTo>
                    <a:pt x="473" y="1120"/>
                    <a:pt x="616" y="1171"/>
                    <a:pt x="757" y="1171"/>
                  </a:cubicBezTo>
                  <a:cubicBezTo>
                    <a:pt x="1062" y="1171"/>
                    <a:pt x="1360" y="932"/>
                    <a:pt x="1360" y="579"/>
                  </a:cubicBezTo>
                  <a:cubicBezTo>
                    <a:pt x="1360" y="244"/>
                    <a:pt x="1087" y="1"/>
                    <a:pt x="783" y="1"/>
                  </a:cubicBezTo>
                  <a:cubicBezTo>
                    <a:pt x="770" y="0"/>
                    <a:pt x="758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5254358" y="2282275"/>
              <a:ext cx="41407" cy="17220"/>
            </a:xfrm>
            <a:custGeom>
              <a:avLst/>
              <a:gdLst/>
              <a:ahLst/>
              <a:cxnLst/>
              <a:rect l="l" t="t" r="r" b="b"/>
              <a:pathLst>
                <a:path w="2342" h="974" fill="none" extrusionOk="0">
                  <a:moveTo>
                    <a:pt x="1" y="396"/>
                  </a:moveTo>
                  <a:cubicBezTo>
                    <a:pt x="1" y="396"/>
                    <a:pt x="1429" y="973"/>
                    <a:pt x="2341" y="1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5121340" y="1950900"/>
              <a:ext cx="275172" cy="126306"/>
            </a:xfrm>
            <a:custGeom>
              <a:avLst/>
              <a:gdLst/>
              <a:ahLst/>
              <a:cxnLst/>
              <a:rect l="l" t="t" r="r" b="b"/>
              <a:pathLst>
                <a:path w="15564" h="7144" extrusionOk="0">
                  <a:moveTo>
                    <a:pt x="7225" y="1"/>
                  </a:moveTo>
                  <a:cubicBezTo>
                    <a:pt x="6542" y="1"/>
                    <a:pt x="5843" y="96"/>
                    <a:pt x="5138" y="305"/>
                  </a:cubicBezTo>
                  <a:cubicBezTo>
                    <a:pt x="1" y="1794"/>
                    <a:pt x="3314" y="5867"/>
                    <a:pt x="3314" y="5867"/>
                  </a:cubicBezTo>
                  <a:cubicBezTo>
                    <a:pt x="4893" y="5238"/>
                    <a:pt x="6556" y="4929"/>
                    <a:pt x="8212" y="4929"/>
                  </a:cubicBezTo>
                  <a:cubicBezTo>
                    <a:pt x="10795" y="4929"/>
                    <a:pt x="13360" y="5681"/>
                    <a:pt x="15563" y="7144"/>
                  </a:cubicBezTo>
                  <a:cubicBezTo>
                    <a:pt x="15170" y="3787"/>
                    <a:pt x="11519" y="1"/>
                    <a:pt x="7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4882717" y="3598241"/>
              <a:ext cx="41389" cy="118827"/>
            </a:xfrm>
            <a:custGeom>
              <a:avLst/>
              <a:gdLst/>
              <a:ahLst/>
              <a:cxnLst/>
              <a:rect l="l" t="t" r="r" b="b"/>
              <a:pathLst>
                <a:path w="2341" h="6721" extrusionOk="0">
                  <a:moveTo>
                    <a:pt x="2341" y="0"/>
                  </a:moveTo>
                  <a:lnTo>
                    <a:pt x="213" y="3010"/>
                  </a:lnTo>
                  <a:lnTo>
                    <a:pt x="31" y="6019"/>
                  </a:lnTo>
                  <a:cubicBezTo>
                    <a:pt x="0" y="6353"/>
                    <a:pt x="243" y="6657"/>
                    <a:pt x="608" y="6718"/>
                  </a:cubicBezTo>
                  <a:cubicBezTo>
                    <a:pt x="627" y="6720"/>
                    <a:pt x="646" y="6720"/>
                    <a:pt x="665" y="6720"/>
                  </a:cubicBezTo>
                  <a:cubicBezTo>
                    <a:pt x="979" y="6720"/>
                    <a:pt x="1280" y="6486"/>
                    <a:pt x="1338" y="6171"/>
                  </a:cubicBezTo>
                  <a:lnTo>
                    <a:pt x="2341" y="0"/>
                  </a:lnTo>
                  <a:close/>
                </a:path>
              </a:pathLst>
            </a:custGeom>
            <a:solidFill>
              <a:srgbClr val="E09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4856919" y="3421700"/>
              <a:ext cx="135429" cy="292516"/>
            </a:xfrm>
            <a:custGeom>
              <a:avLst/>
              <a:gdLst/>
              <a:ahLst/>
              <a:cxnLst/>
              <a:rect l="l" t="t" r="r" b="b"/>
              <a:pathLst>
                <a:path w="7660" h="16545" extrusionOk="0">
                  <a:moveTo>
                    <a:pt x="3829" y="0"/>
                  </a:moveTo>
                  <a:cubicBezTo>
                    <a:pt x="3637" y="0"/>
                    <a:pt x="3442" y="34"/>
                    <a:pt x="3253" y="106"/>
                  </a:cubicBezTo>
                  <a:lnTo>
                    <a:pt x="3253" y="75"/>
                  </a:lnTo>
                  <a:cubicBezTo>
                    <a:pt x="2584" y="349"/>
                    <a:pt x="2128" y="987"/>
                    <a:pt x="2128" y="1686"/>
                  </a:cubicBezTo>
                  <a:cubicBezTo>
                    <a:pt x="1976" y="3905"/>
                    <a:pt x="1459" y="7066"/>
                    <a:pt x="1459" y="7066"/>
                  </a:cubicBezTo>
                  <a:lnTo>
                    <a:pt x="61" y="15851"/>
                  </a:lnTo>
                  <a:cubicBezTo>
                    <a:pt x="0" y="16094"/>
                    <a:pt x="122" y="16337"/>
                    <a:pt x="304" y="16459"/>
                  </a:cubicBezTo>
                  <a:cubicBezTo>
                    <a:pt x="402" y="16517"/>
                    <a:pt x="505" y="16544"/>
                    <a:pt x="606" y="16544"/>
                  </a:cubicBezTo>
                  <a:cubicBezTo>
                    <a:pt x="820" y="16544"/>
                    <a:pt x="1022" y="16422"/>
                    <a:pt x="1125" y="16216"/>
                  </a:cubicBezTo>
                  <a:lnTo>
                    <a:pt x="4499" y="9316"/>
                  </a:lnTo>
                  <a:lnTo>
                    <a:pt x="4499" y="9316"/>
                  </a:lnTo>
                  <a:cubicBezTo>
                    <a:pt x="4468" y="10440"/>
                    <a:pt x="4590" y="11595"/>
                    <a:pt x="4924" y="12659"/>
                  </a:cubicBezTo>
                  <a:cubicBezTo>
                    <a:pt x="5024" y="12959"/>
                    <a:pt x="5289" y="13177"/>
                    <a:pt x="5600" y="13177"/>
                  </a:cubicBezTo>
                  <a:cubicBezTo>
                    <a:pt x="5667" y="13177"/>
                    <a:pt x="5736" y="13167"/>
                    <a:pt x="5806" y="13146"/>
                  </a:cubicBezTo>
                  <a:cubicBezTo>
                    <a:pt x="6140" y="13085"/>
                    <a:pt x="6383" y="12750"/>
                    <a:pt x="6353" y="12386"/>
                  </a:cubicBezTo>
                  <a:cubicBezTo>
                    <a:pt x="6292" y="11079"/>
                    <a:pt x="6474" y="9772"/>
                    <a:pt x="6839" y="8495"/>
                  </a:cubicBezTo>
                  <a:cubicBezTo>
                    <a:pt x="7660" y="5455"/>
                    <a:pt x="5958" y="2659"/>
                    <a:pt x="5958" y="2659"/>
                  </a:cubicBezTo>
                  <a:lnTo>
                    <a:pt x="5441" y="1170"/>
                  </a:lnTo>
                  <a:cubicBezTo>
                    <a:pt x="5202" y="454"/>
                    <a:pt x="4533" y="0"/>
                    <a:pt x="3829" y="0"/>
                  </a:cubicBez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4894529" y="3133867"/>
              <a:ext cx="112869" cy="328371"/>
            </a:xfrm>
            <a:custGeom>
              <a:avLst/>
              <a:gdLst/>
              <a:ahLst/>
              <a:cxnLst/>
              <a:rect l="l" t="t" r="r" b="b"/>
              <a:pathLst>
                <a:path w="6384" h="18573" extrusionOk="0">
                  <a:moveTo>
                    <a:pt x="1247" y="1"/>
                  </a:moveTo>
                  <a:lnTo>
                    <a:pt x="1" y="17843"/>
                  </a:lnTo>
                  <a:lnTo>
                    <a:pt x="3162" y="18572"/>
                  </a:lnTo>
                  <a:lnTo>
                    <a:pt x="6384" y="234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4848856" y="2541579"/>
              <a:ext cx="260656" cy="909300"/>
            </a:xfrm>
            <a:custGeom>
              <a:avLst/>
              <a:gdLst/>
              <a:ahLst/>
              <a:cxnLst/>
              <a:rect l="l" t="t" r="r" b="b"/>
              <a:pathLst>
                <a:path w="14743" h="51431" extrusionOk="0">
                  <a:moveTo>
                    <a:pt x="11642" y="1"/>
                  </a:moveTo>
                  <a:cubicBezTo>
                    <a:pt x="11642" y="1"/>
                    <a:pt x="5836" y="1642"/>
                    <a:pt x="4499" y="13618"/>
                  </a:cubicBezTo>
                  <a:cubicBezTo>
                    <a:pt x="3131" y="26050"/>
                    <a:pt x="0" y="51217"/>
                    <a:pt x="0" y="51217"/>
                  </a:cubicBezTo>
                  <a:lnTo>
                    <a:pt x="8420" y="51430"/>
                  </a:lnTo>
                  <a:lnTo>
                    <a:pt x="14742" y="9667"/>
                  </a:lnTo>
                  <a:lnTo>
                    <a:pt x="116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126185" y="2491060"/>
              <a:ext cx="301497" cy="714219"/>
            </a:xfrm>
            <a:custGeom>
              <a:avLst/>
              <a:gdLst/>
              <a:ahLst/>
              <a:cxnLst/>
              <a:rect l="l" t="t" r="r" b="b"/>
              <a:pathLst>
                <a:path w="17053" h="40397" extrusionOk="0">
                  <a:moveTo>
                    <a:pt x="2827" y="1"/>
                  </a:moveTo>
                  <a:lnTo>
                    <a:pt x="0" y="5229"/>
                  </a:lnTo>
                  <a:lnTo>
                    <a:pt x="0" y="40396"/>
                  </a:lnTo>
                  <a:lnTo>
                    <a:pt x="17052" y="40396"/>
                  </a:lnTo>
                  <a:lnTo>
                    <a:pt x="17052" y="3648"/>
                  </a:lnTo>
                  <a:lnTo>
                    <a:pt x="14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212174" y="2468480"/>
              <a:ext cx="130602" cy="60748"/>
            </a:xfrm>
            <a:custGeom>
              <a:avLst/>
              <a:gdLst/>
              <a:ahLst/>
              <a:cxnLst/>
              <a:rect l="l" t="t" r="r" b="b"/>
              <a:pathLst>
                <a:path w="7387" h="3436" extrusionOk="0">
                  <a:moveTo>
                    <a:pt x="7387" y="1"/>
                  </a:moveTo>
                  <a:lnTo>
                    <a:pt x="1" y="31"/>
                  </a:lnTo>
                  <a:lnTo>
                    <a:pt x="3983" y="3436"/>
                  </a:lnTo>
                  <a:lnTo>
                    <a:pt x="7387" y="1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5176173" y="2469028"/>
              <a:ext cx="106416" cy="114478"/>
            </a:xfrm>
            <a:custGeom>
              <a:avLst/>
              <a:gdLst/>
              <a:ahLst/>
              <a:cxnLst/>
              <a:rect l="l" t="t" r="r" b="b"/>
              <a:pathLst>
                <a:path w="6019" h="6475" extrusionOk="0">
                  <a:moveTo>
                    <a:pt x="2037" y="0"/>
                  </a:moveTo>
                  <a:lnTo>
                    <a:pt x="0" y="1247"/>
                  </a:lnTo>
                  <a:lnTo>
                    <a:pt x="3009" y="6475"/>
                  </a:lnTo>
                  <a:lnTo>
                    <a:pt x="6019" y="3405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5282585" y="2468480"/>
              <a:ext cx="96215" cy="115026"/>
            </a:xfrm>
            <a:custGeom>
              <a:avLst/>
              <a:gdLst/>
              <a:ahLst/>
              <a:cxnLst/>
              <a:rect l="l" t="t" r="r" b="b"/>
              <a:pathLst>
                <a:path w="5442" h="6506" extrusionOk="0">
                  <a:moveTo>
                    <a:pt x="3405" y="1"/>
                  </a:moveTo>
                  <a:lnTo>
                    <a:pt x="1" y="3436"/>
                  </a:lnTo>
                  <a:lnTo>
                    <a:pt x="3040" y="6506"/>
                  </a:lnTo>
                  <a:lnTo>
                    <a:pt x="5441" y="1278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5036430" y="2491060"/>
              <a:ext cx="179505" cy="1254838"/>
            </a:xfrm>
            <a:custGeom>
              <a:avLst/>
              <a:gdLst/>
              <a:ahLst/>
              <a:cxnLst/>
              <a:rect l="l" t="t" r="r" b="b"/>
              <a:pathLst>
                <a:path w="10153" h="70975" extrusionOk="0">
                  <a:moveTo>
                    <a:pt x="7903" y="1"/>
                  </a:moveTo>
                  <a:lnTo>
                    <a:pt x="1034" y="2858"/>
                  </a:lnTo>
                  <a:lnTo>
                    <a:pt x="0" y="70974"/>
                  </a:lnTo>
                  <a:lnTo>
                    <a:pt x="10153" y="70974"/>
                  </a:lnTo>
                  <a:lnTo>
                    <a:pt x="79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5046102" y="2775375"/>
              <a:ext cx="18" cy="365446"/>
            </a:xfrm>
            <a:custGeom>
              <a:avLst/>
              <a:gdLst/>
              <a:ahLst/>
              <a:cxnLst/>
              <a:rect l="l" t="t" r="r" b="b"/>
              <a:pathLst>
                <a:path w="1" h="20670" fill="none" extrusionOk="0">
                  <a:moveTo>
                    <a:pt x="0" y="20670"/>
                  </a:moveTo>
                  <a:lnTo>
                    <a:pt x="0" y="1"/>
                  </a:lnTo>
                </a:path>
              </a:pathLst>
            </a:custGeom>
            <a:noFill/>
            <a:ln w="9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5090714" y="2493748"/>
              <a:ext cx="102120" cy="533105"/>
            </a:xfrm>
            <a:custGeom>
              <a:avLst/>
              <a:gdLst/>
              <a:ahLst/>
              <a:cxnLst/>
              <a:rect l="l" t="t" r="r" b="b"/>
              <a:pathLst>
                <a:path w="5776" h="30153" fill="none" extrusionOk="0">
                  <a:moveTo>
                    <a:pt x="4651" y="1"/>
                  </a:moveTo>
                  <a:lnTo>
                    <a:pt x="0" y="5077"/>
                  </a:lnTo>
                  <a:lnTo>
                    <a:pt x="3253" y="7235"/>
                  </a:lnTo>
                  <a:lnTo>
                    <a:pt x="1064" y="9758"/>
                  </a:lnTo>
                  <a:lnTo>
                    <a:pt x="5776" y="30153"/>
                  </a:lnTo>
                </a:path>
              </a:pathLst>
            </a:custGeom>
            <a:noFill/>
            <a:ln w="9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5355684" y="2491060"/>
              <a:ext cx="179505" cy="1254838"/>
            </a:xfrm>
            <a:custGeom>
              <a:avLst/>
              <a:gdLst/>
              <a:ahLst/>
              <a:cxnLst/>
              <a:rect l="l" t="t" r="r" b="b"/>
              <a:pathLst>
                <a:path w="10153" h="70975" extrusionOk="0">
                  <a:moveTo>
                    <a:pt x="1307" y="1"/>
                  </a:moveTo>
                  <a:lnTo>
                    <a:pt x="0" y="70974"/>
                  </a:lnTo>
                  <a:lnTo>
                    <a:pt x="10153" y="70974"/>
                  </a:lnTo>
                  <a:lnTo>
                    <a:pt x="8177" y="2858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363199" y="2493748"/>
              <a:ext cx="102137" cy="533105"/>
            </a:xfrm>
            <a:custGeom>
              <a:avLst/>
              <a:gdLst/>
              <a:ahLst/>
              <a:cxnLst/>
              <a:rect l="l" t="t" r="r" b="b"/>
              <a:pathLst>
                <a:path w="5777" h="30153" fill="none" extrusionOk="0">
                  <a:moveTo>
                    <a:pt x="1126" y="1"/>
                  </a:moveTo>
                  <a:lnTo>
                    <a:pt x="5776" y="5077"/>
                  </a:lnTo>
                  <a:lnTo>
                    <a:pt x="2554" y="7235"/>
                  </a:lnTo>
                  <a:lnTo>
                    <a:pt x="4712" y="9758"/>
                  </a:lnTo>
                  <a:lnTo>
                    <a:pt x="1" y="30153"/>
                  </a:lnTo>
                </a:path>
              </a:pathLst>
            </a:custGeom>
            <a:noFill/>
            <a:ln w="9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458329" y="2535673"/>
              <a:ext cx="269266" cy="606530"/>
            </a:xfrm>
            <a:custGeom>
              <a:avLst/>
              <a:gdLst/>
              <a:ahLst/>
              <a:cxnLst/>
              <a:rect l="l" t="t" r="r" b="b"/>
              <a:pathLst>
                <a:path w="15230" h="34306" extrusionOk="0">
                  <a:moveTo>
                    <a:pt x="1308" y="0"/>
                  </a:moveTo>
                  <a:lnTo>
                    <a:pt x="1" y="10061"/>
                  </a:lnTo>
                  <a:lnTo>
                    <a:pt x="6962" y="30335"/>
                  </a:lnTo>
                  <a:cubicBezTo>
                    <a:pt x="7606" y="32127"/>
                    <a:pt x="9900" y="34306"/>
                    <a:pt x="11802" y="34306"/>
                  </a:cubicBezTo>
                  <a:cubicBezTo>
                    <a:pt x="11965" y="34306"/>
                    <a:pt x="12125" y="34290"/>
                    <a:pt x="12281" y="34256"/>
                  </a:cubicBezTo>
                  <a:cubicBezTo>
                    <a:pt x="14439" y="33770"/>
                    <a:pt x="15229" y="30457"/>
                    <a:pt x="14804" y="28299"/>
                  </a:cubicBezTo>
                  <a:cubicBezTo>
                    <a:pt x="13770" y="22827"/>
                    <a:pt x="12433" y="17417"/>
                    <a:pt x="10822" y="12098"/>
                  </a:cubicBezTo>
                  <a:cubicBezTo>
                    <a:pt x="7296" y="548"/>
                    <a:pt x="1308" y="0"/>
                    <a:pt x="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364825" y="2698527"/>
              <a:ext cx="362210" cy="328353"/>
            </a:xfrm>
            <a:custGeom>
              <a:avLst/>
              <a:gdLst/>
              <a:ahLst/>
              <a:cxnLst/>
              <a:rect l="l" t="t" r="r" b="b"/>
              <a:pathLst>
                <a:path w="20487" h="18572" extrusionOk="0">
                  <a:moveTo>
                    <a:pt x="20487" y="0"/>
                  </a:moveTo>
                  <a:lnTo>
                    <a:pt x="4711" y="2949"/>
                  </a:lnTo>
                  <a:lnTo>
                    <a:pt x="821" y="11247"/>
                  </a:lnTo>
                  <a:lnTo>
                    <a:pt x="0" y="14924"/>
                  </a:lnTo>
                  <a:lnTo>
                    <a:pt x="4529" y="18572"/>
                  </a:lnTo>
                  <a:lnTo>
                    <a:pt x="8329" y="17873"/>
                  </a:lnTo>
                  <a:lnTo>
                    <a:pt x="10791" y="15563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303556" y="2877491"/>
              <a:ext cx="281059" cy="202100"/>
            </a:xfrm>
            <a:custGeom>
              <a:avLst/>
              <a:gdLst/>
              <a:ahLst/>
              <a:cxnLst/>
              <a:rect l="l" t="t" r="r" b="b"/>
              <a:pathLst>
                <a:path w="15897" h="11431" extrusionOk="0">
                  <a:moveTo>
                    <a:pt x="4803" y="1"/>
                  </a:moveTo>
                  <a:lnTo>
                    <a:pt x="3769" y="92"/>
                  </a:lnTo>
                  <a:cubicBezTo>
                    <a:pt x="2796" y="244"/>
                    <a:pt x="1915" y="791"/>
                    <a:pt x="1337" y="1582"/>
                  </a:cubicBezTo>
                  <a:lnTo>
                    <a:pt x="547" y="3314"/>
                  </a:lnTo>
                  <a:cubicBezTo>
                    <a:pt x="182" y="3831"/>
                    <a:pt x="0" y="4408"/>
                    <a:pt x="0" y="5047"/>
                  </a:cubicBezTo>
                  <a:lnTo>
                    <a:pt x="0" y="5807"/>
                  </a:lnTo>
                  <a:cubicBezTo>
                    <a:pt x="0" y="6901"/>
                    <a:pt x="608" y="7904"/>
                    <a:pt x="1581" y="8390"/>
                  </a:cubicBezTo>
                  <a:lnTo>
                    <a:pt x="5532" y="10123"/>
                  </a:lnTo>
                  <a:cubicBezTo>
                    <a:pt x="5532" y="10123"/>
                    <a:pt x="8777" y="11430"/>
                    <a:pt x="13710" y="11430"/>
                  </a:cubicBezTo>
                  <a:cubicBezTo>
                    <a:pt x="14304" y="11430"/>
                    <a:pt x="14923" y="11411"/>
                    <a:pt x="15563" y="11369"/>
                  </a:cubicBezTo>
                  <a:cubicBezTo>
                    <a:pt x="15563" y="11369"/>
                    <a:pt x="15897" y="7387"/>
                    <a:pt x="12736" y="6202"/>
                  </a:cubicBezTo>
                  <a:lnTo>
                    <a:pt x="7781" y="5685"/>
                  </a:lnTo>
                  <a:cubicBezTo>
                    <a:pt x="7781" y="5685"/>
                    <a:pt x="9423" y="1673"/>
                    <a:pt x="4286" y="1126"/>
                  </a:cubicBezTo>
                  <a:lnTo>
                    <a:pt x="4803" y="1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69628" y="2975857"/>
              <a:ext cx="205831" cy="166068"/>
            </a:xfrm>
            <a:custGeom>
              <a:avLst/>
              <a:gdLst/>
              <a:ahLst/>
              <a:cxnLst/>
              <a:rect l="l" t="t" r="r" b="b"/>
              <a:pathLst>
                <a:path w="11642" h="9393" extrusionOk="0">
                  <a:moveTo>
                    <a:pt x="1824" y="0"/>
                  </a:moveTo>
                  <a:lnTo>
                    <a:pt x="0" y="8602"/>
                  </a:lnTo>
                  <a:lnTo>
                    <a:pt x="11125" y="9393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562602" y="2973700"/>
              <a:ext cx="87622" cy="18"/>
            </a:xfrm>
            <a:custGeom>
              <a:avLst/>
              <a:gdLst/>
              <a:ahLst/>
              <a:cxnLst/>
              <a:rect l="l" t="t" r="r" b="b"/>
              <a:pathLst>
                <a:path w="4956" h="1" fill="none" extrusionOk="0">
                  <a:moveTo>
                    <a:pt x="1" y="1"/>
                  </a:moveTo>
                  <a:lnTo>
                    <a:pt x="4955" y="1"/>
                  </a:lnTo>
                </a:path>
              </a:pathLst>
            </a:custGeom>
            <a:noFill/>
            <a:ln w="9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5268437" y="2204606"/>
              <a:ext cx="16142" cy="30639"/>
            </a:xfrm>
            <a:custGeom>
              <a:avLst/>
              <a:gdLst/>
              <a:ahLst/>
              <a:cxnLst/>
              <a:rect l="l" t="t" r="r" b="b"/>
              <a:pathLst>
                <a:path w="913" h="1733" fill="none" extrusionOk="0">
                  <a:moveTo>
                    <a:pt x="335" y="0"/>
                  </a:moveTo>
                  <a:lnTo>
                    <a:pt x="912" y="1550"/>
                  </a:lnTo>
                  <a:lnTo>
                    <a:pt x="0" y="17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 rot="-2542863">
              <a:off x="5197539" y="2132019"/>
              <a:ext cx="39250" cy="30109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279108">
              <a:off x="5311063" y="2136009"/>
              <a:ext cx="39249" cy="30109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7" name="Google Shape;1657;p27"/>
          <p:cNvGrpSpPr/>
          <p:nvPr/>
        </p:nvGrpSpPr>
        <p:grpSpPr>
          <a:xfrm>
            <a:off x="6315282" y="2032522"/>
            <a:ext cx="775556" cy="2725586"/>
            <a:chOff x="6543882" y="2032522"/>
            <a:chExt cx="775556" cy="2725586"/>
          </a:xfrm>
        </p:grpSpPr>
        <p:sp>
          <p:nvSpPr>
            <p:cNvPr id="1658" name="Google Shape;1658;p27"/>
            <p:cNvSpPr/>
            <p:nvPr/>
          </p:nvSpPr>
          <p:spPr>
            <a:xfrm>
              <a:off x="6559460" y="4614587"/>
              <a:ext cx="325135" cy="101041"/>
            </a:xfrm>
            <a:custGeom>
              <a:avLst/>
              <a:gdLst/>
              <a:ahLst/>
              <a:cxnLst/>
              <a:rect l="l" t="t" r="r" b="b"/>
              <a:pathLst>
                <a:path w="18390" h="5715" extrusionOk="0">
                  <a:moveTo>
                    <a:pt x="10700" y="0"/>
                  </a:moveTo>
                  <a:lnTo>
                    <a:pt x="1" y="5715"/>
                  </a:lnTo>
                  <a:lnTo>
                    <a:pt x="18390" y="5502"/>
                  </a:lnTo>
                  <a:lnTo>
                    <a:pt x="17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6559460" y="4711875"/>
              <a:ext cx="326214" cy="46233"/>
            </a:xfrm>
            <a:custGeom>
              <a:avLst/>
              <a:gdLst/>
              <a:ahLst/>
              <a:cxnLst/>
              <a:rect l="l" t="t" r="r" b="b"/>
              <a:pathLst>
                <a:path w="18451" h="2615" extrusionOk="0">
                  <a:moveTo>
                    <a:pt x="18390" y="0"/>
                  </a:moveTo>
                  <a:lnTo>
                    <a:pt x="1" y="213"/>
                  </a:lnTo>
                  <a:lnTo>
                    <a:pt x="61" y="2614"/>
                  </a:lnTo>
                  <a:lnTo>
                    <a:pt x="18451" y="2401"/>
                  </a:lnTo>
                  <a:lnTo>
                    <a:pt x="18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6746503" y="4453342"/>
              <a:ext cx="123619" cy="161242"/>
            </a:xfrm>
            <a:custGeom>
              <a:avLst/>
              <a:gdLst/>
              <a:ahLst/>
              <a:cxnLst/>
              <a:rect l="l" t="t" r="r" b="b"/>
              <a:pathLst>
                <a:path w="6992" h="9120" extrusionOk="0">
                  <a:moveTo>
                    <a:pt x="395" y="1"/>
                  </a:moveTo>
                  <a:lnTo>
                    <a:pt x="0" y="9119"/>
                  </a:lnTo>
                  <a:lnTo>
                    <a:pt x="6566" y="9119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6914733" y="4614587"/>
              <a:ext cx="325135" cy="101041"/>
            </a:xfrm>
            <a:custGeom>
              <a:avLst/>
              <a:gdLst/>
              <a:ahLst/>
              <a:cxnLst/>
              <a:rect l="l" t="t" r="r" b="b"/>
              <a:pathLst>
                <a:path w="18390" h="5715" extrusionOk="0">
                  <a:moveTo>
                    <a:pt x="10699" y="0"/>
                  </a:moveTo>
                  <a:lnTo>
                    <a:pt x="0" y="5715"/>
                  </a:lnTo>
                  <a:lnTo>
                    <a:pt x="18389" y="5502"/>
                  </a:lnTo>
                  <a:lnTo>
                    <a:pt x="17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6914733" y="4711875"/>
              <a:ext cx="326214" cy="46233"/>
            </a:xfrm>
            <a:custGeom>
              <a:avLst/>
              <a:gdLst/>
              <a:ahLst/>
              <a:cxnLst/>
              <a:rect l="l" t="t" r="r" b="b"/>
              <a:pathLst>
                <a:path w="18451" h="2615" extrusionOk="0">
                  <a:moveTo>
                    <a:pt x="18389" y="0"/>
                  </a:moveTo>
                  <a:lnTo>
                    <a:pt x="0" y="213"/>
                  </a:lnTo>
                  <a:lnTo>
                    <a:pt x="61" y="2614"/>
                  </a:lnTo>
                  <a:lnTo>
                    <a:pt x="18450" y="2401"/>
                  </a:lnTo>
                  <a:lnTo>
                    <a:pt x="183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7085632" y="4453342"/>
              <a:ext cx="132229" cy="161242"/>
            </a:xfrm>
            <a:custGeom>
              <a:avLst/>
              <a:gdLst/>
              <a:ahLst/>
              <a:cxnLst/>
              <a:rect l="l" t="t" r="r" b="b"/>
              <a:pathLst>
                <a:path w="7479" h="9120" extrusionOk="0">
                  <a:moveTo>
                    <a:pt x="1" y="1"/>
                  </a:moveTo>
                  <a:lnTo>
                    <a:pt x="882" y="9119"/>
                  </a:lnTo>
                  <a:lnTo>
                    <a:pt x="7478" y="9119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6716408" y="3046269"/>
              <a:ext cx="530418" cy="1511693"/>
            </a:xfrm>
            <a:custGeom>
              <a:avLst/>
              <a:gdLst/>
              <a:ahLst/>
              <a:cxnLst/>
              <a:rect l="l" t="t" r="r" b="b"/>
              <a:pathLst>
                <a:path w="30001" h="85503" extrusionOk="0">
                  <a:moveTo>
                    <a:pt x="760" y="0"/>
                  </a:moveTo>
                  <a:lnTo>
                    <a:pt x="274" y="8055"/>
                  </a:lnTo>
                  <a:cubicBezTo>
                    <a:pt x="182" y="10426"/>
                    <a:pt x="0" y="23678"/>
                    <a:pt x="152" y="26049"/>
                  </a:cubicBezTo>
                  <a:lnTo>
                    <a:pt x="213" y="85503"/>
                  </a:lnTo>
                  <a:lnTo>
                    <a:pt x="11885" y="85503"/>
                  </a:lnTo>
                  <a:lnTo>
                    <a:pt x="12371" y="24195"/>
                  </a:lnTo>
                  <a:lnTo>
                    <a:pt x="18967" y="85503"/>
                  </a:lnTo>
                  <a:lnTo>
                    <a:pt x="30001" y="85229"/>
                  </a:lnTo>
                  <a:lnTo>
                    <a:pt x="26262" y="25380"/>
                  </a:lnTo>
                  <a:cubicBezTo>
                    <a:pt x="26748" y="14347"/>
                    <a:pt x="24833" y="8602"/>
                    <a:pt x="24013" y="5015"/>
                  </a:cubicBezTo>
                  <a:lnTo>
                    <a:pt x="23891" y="3404"/>
                  </a:lnTo>
                  <a:lnTo>
                    <a:pt x="23587" y="3344"/>
                  </a:lnTo>
                  <a:lnTo>
                    <a:pt x="23496" y="3009"/>
                  </a:lnTo>
                  <a:lnTo>
                    <a:pt x="23405" y="3283"/>
                  </a:lnTo>
                  <a:lnTo>
                    <a:pt x="12341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6719626" y="3280595"/>
              <a:ext cx="458955" cy="57513"/>
            </a:xfrm>
            <a:custGeom>
              <a:avLst/>
              <a:gdLst/>
              <a:ahLst/>
              <a:cxnLst/>
              <a:rect l="l" t="t" r="r" b="b"/>
              <a:pathLst>
                <a:path w="25959" h="3253" extrusionOk="0">
                  <a:moveTo>
                    <a:pt x="0" y="1"/>
                  </a:moveTo>
                  <a:lnTo>
                    <a:pt x="0" y="1885"/>
                  </a:lnTo>
                  <a:lnTo>
                    <a:pt x="25958" y="3253"/>
                  </a:lnTo>
                  <a:lnTo>
                    <a:pt x="25563" y="3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6839477" y="3457967"/>
              <a:ext cx="95136" cy="16142"/>
            </a:xfrm>
            <a:custGeom>
              <a:avLst/>
              <a:gdLst/>
              <a:ahLst/>
              <a:cxnLst/>
              <a:rect l="l" t="t" r="r" b="b"/>
              <a:pathLst>
                <a:path w="5381" h="913" fill="none" extrusionOk="0">
                  <a:moveTo>
                    <a:pt x="5381" y="912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6698655" y="2521156"/>
              <a:ext cx="508936" cy="780324"/>
            </a:xfrm>
            <a:custGeom>
              <a:avLst/>
              <a:gdLst/>
              <a:ahLst/>
              <a:cxnLst/>
              <a:rect l="l" t="t" r="r" b="b"/>
              <a:pathLst>
                <a:path w="28786" h="44136" extrusionOk="0">
                  <a:moveTo>
                    <a:pt x="9180" y="1"/>
                  </a:moveTo>
                  <a:lnTo>
                    <a:pt x="2159" y="1125"/>
                  </a:lnTo>
                  <a:cubicBezTo>
                    <a:pt x="913" y="1399"/>
                    <a:pt x="609" y="3557"/>
                    <a:pt x="579" y="4803"/>
                  </a:cubicBezTo>
                  <a:lnTo>
                    <a:pt x="1" y="43710"/>
                  </a:lnTo>
                  <a:lnTo>
                    <a:pt x="28786" y="44135"/>
                  </a:lnTo>
                  <a:cubicBezTo>
                    <a:pt x="28786" y="44135"/>
                    <a:pt x="25868" y="7630"/>
                    <a:pt x="26081" y="3527"/>
                  </a:cubicBezTo>
                  <a:cubicBezTo>
                    <a:pt x="26202" y="1703"/>
                    <a:pt x="24378" y="396"/>
                    <a:pt x="23436" y="396"/>
                  </a:cubicBezTo>
                  <a:lnTo>
                    <a:pt x="16475" y="61"/>
                  </a:lnTo>
                  <a:lnTo>
                    <a:pt x="9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6824960" y="2519547"/>
              <a:ext cx="204770" cy="120931"/>
            </a:xfrm>
            <a:custGeom>
              <a:avLst/>
              <a:gdLst/>
              <a:ahLst/>
              <a:cxnLst/>
              <a:rect l="l" t="t" r="r" b="b"/>
              <a:pathLst>
                <a:path w="11582" h="6840" extrusionOk="0">
                  <a:moveTo>
                    <a:pt x="7782" y="1"/>
                  </a:moveTo>
                  <a:lnTo>
                    <a:pt x="2007" y="92"/>
                  </a:lnTo>
                  <a:lnTo>
                    <a:pt x="1" y="426"/>
                  </a:lnTo>
                  <a:lnTo>
                    <a:pt x="1764" y="6840"/>
                  </a:lnTo>
                  <a:lnTo>
                    <a:pt x="11582" y="244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6904512" y="2703903"/>
              <a:ext cx="120931" cy="62888"/>
            </a:xfrm>
            <a:custGeom>
              <a:avLst/>
              <a:gdLst/>
              <a:ahLst/>
              <a:cxnLst/>
              <a:rect l="l" t="t" r="r" b="b"/>
              <a:pathLst>
                <a:path w="684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6840" y="3556"/>
                  </a:lnTo>
                  <a:lnTo>
                    <a:pt x="6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6543882" y="2855458"/>
              <a:ext cx="171973" cy="232351"/>
            </a:xfrm>
            <a:custGeom>
              <a:avLst/>
              <a:gdLst/>
              <a:ahLst/>
              <a:cxnLst/>
              <a:rect l="l" t="t" r="r" b="b"/>
              <a:pathLst>
                <a:path w="9727" h="13142" extrusionOk="0">
                  <a:moveTo>
                    <a:pt x="2523" y="1"/>
                  </a:moveTo>
                  <a:lnTo>
                    <a:pt x="699" y="7691"/>
                  </a:lnTo>
                  <a:cubicBezTo>
                    <a:pt x="0" y="10791"/>
                    <a:pt x="2584" y="12767"/>
                    <a:pt x="5015" y="13101"/>
                  </a:cubicBezTo>
                  <a:cubicBezTo>
                    <a:pt x="5209" y="13128"/>
                    <a:pt x="5402" y="13141"/>
                    <a:pt x="5592" y="13141"/>
                  </a:cubicBezTo>
                  <a:cubicBezTo>
                    <a:pt x="7557" y="13141"/>
                    <a:pt x="9311" y="11753"/>
                    <a:pt x="9727" y="9758"/>
                  </a:cubicBezTo>
                  <a:lnTo>
                    <a:pt x="9635" y="51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6568602" y="2539439"/>
              <a:ext cx="168225" cy="374038"/>
            </a:xfrm>
            <a:custGeom>
              <a:avLst/>
              <a:gdLst/>
              <a:ahLst/>
              <a:cxnLst/>
              <a:rect l="l" t="t" r="r" b="b"/>
              <a:pathLst>
                <a:path w="9515" h="21156" extrusionOk="0">
                  <a:moveTo>
                    <a:pt x="9514" y="91"/>
                  </a:moveTo>
                  <a:cubicBezTo>
                    <a:pt x="9332" y="122"/>
                    <a:pt x="2918" y="0"/>
                    <a:pt x="0" y="19271"/>
                  </a:cubicBezTo>
                  <a:lnTo>
                    <a:pt x="8177" y="21155"/>
                  </a:lnTo>
                  <a:lnTo>
                    <a:pt x="9514" y="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6714251" y="2734529"/>
              <a:ext cx="2175" cy="165538"/>
            </a:xfrm>
            <a:custGeom>
              <a:avLst/>
              <a:gdLst/>
              <a:ahLst/>
              <a:cxnLst/>
              <a:rect l="l" t="t" r="r" b="b"/>
              <a:pathLst>
                <a:path w="123" h="9363" fill="none" extrusionOk="0">
                  <a:moveTo>
                    <a:pt x="0" y="9363"/>
                  </a:moveTo>
                  <a:lnTo>
                    <a:pt x="12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6650824" y="2924260"/>
              <a:ext cx="369211" cy="163381"/>
            </a:xfrm>
            <a:custGeom>
              <a:avLst/>
              <a:gdLst/>
              <a:ahLst/>
              <a:cxnLst/>
              <a:rect l="l" t="t" r="r" b="b"/>
              <a:pathLst>
                <a:path w="20883" h="9241" extrusionOk="0">
                  <a:moveTo>
                    <a:pt x="18421" y="0"/>
                  </a:moveTo>
                  <a:lnTo>
                    <a:pt x="1034" y="2250"/>
                  </a:lnTo>
                  <a:lnTo>
                    <a:pt x="1" y="9241"/>
                  </a:lnTo>
                  <a:cubicBezTo>
                    <a:pt x="1" y="9241"/>
                    <a:pt x="11338" y="6292"/>
                    <a:pt x="20883" y="1885"/>
                  </a:cubicBezTo>
                  <a:lnTo>
                    <a:pt x="18421" y="0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6958266" y="2874149"/>
              <a:ext cx="177348" cy="121585"/>
            </a:xfrm>
            <a:custGeom>
              <a:avLst/>
              <a:gdLst/>
              <a:ahLst/>
              <a:cxnLst/>
              <a:rect l="l" t="t" r="r" b="b"/>
              <a:pathLst>
                <a:path w="10031" h="6877" extrusionOk="0">
                  <a:moveTo>
                    <a:pt x="5507" y="1"/>
                  </a:moveTo>
                  <a:cubicBezTo>
                    <a:pt x="2742" y="1"/>
                    <a:pt x="0" y="3351"/>
                    <a:pt x="0" y="3351"/>
                  </a:cubicBezTo>
                  <a:lnTo>
                    <a:pt x="1398" y="5844"/>
                  </a:lnTo>
                  <a:lnTo>
                    <a:pt x="6110" y="6877"/>
                  </a:lnTo>
                  <a:lnTo>
                    <a:pt x="10031" y="4932"/>
                  </a:lnTo>
                  <a:lnTo>
                    <a:pt x="9332" y="3351"/>
                  </a:lnTo>
                  <a:cubicBezTo>
                    <a:pt x="8278" y="838"/>
                    <a:pt x="6890" y="1"/>
                    <a:pt x="5507" y="1"/>
                  </a:cubicBez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6621277" y="2900212"/>
              <a:ext cx="191315" cy="95525"/>
            </a:xfrm>
            <a:custGeom>
              <a:avLst/>
              <a:gdLst/>
              <a:ahLst/>
              <a:cxnLst/>
              <a:rect l="l" t="t" r="r" b="b"/>
              <a:pathLst>
                <a:path w="10821" h="5403" extrusionOk="0">
                  <a:moveTo>
                    <a:pt x="6101" y="0"/>
                  </a:moveTo>
                  <a:cubicBezTo>
                    <a:pt x="5428" y="0"/>
                    <a:pt x="4698" y="164"/>
                    <a:pt x="3921" y="570"/>
                  </a:cubicBezTo>
                  <a:cubicBezTo>
                    <a:pt x="0" y="2667"/>
                    <a:pt x="2401" y="5403"/>
                    <a:pt x="2401" y="5403"/>
                  </a:cubicBezTo>
                  <a:lnTo>
                    <a:pt x="10821" y="2698"/>
                  </a:lnTo>
                  <a:lnTo>
                    <a:pt x="10821" y="2698"/>
                  </a:lnTo>
                  <a:cubicBezTo>
                    <a:pt x="10820" y="2698"/>
                    <a:pt x="10819" y="2698"/>
                    <a:pt x="10818" y="2698"/>
                  </a:cubicBezTo>
                  <a:cubicBezTo>
                    <a:pt x="10634" y="2698"/>
                    <a:pt x="8839" y="0"/>
                    <a:pt x="6101" y="0"/>
                  </a:cubicBez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6623417" y="2943605"/>
              <a:ext cx="185428" cy="29579"/>
            </a:xfrm>
            <a:custGeom>
              <a:avLst/>
              <a:gdLst/>
              <a:ahLst/>
              <a:cxnLst/>
              <a:rect l="l" t="t" r="r" b="b"/>
              <a:pathLst>
                <a:path w="10488" h="1673" fill="none" extrusionOk="0">
                  <a:moveTo>
                    <a:pt x="10487" y="153"/>
                  </a:moveTo>
                  <a:cubicBezTo>
                    <a:pt x="10487" y="153"/>
                    <a:pt x="4195" y="1"/>
                    <a:pt x="1" y="167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6650824" y="2909213"/>
              <a:ext cx="43015" cy="54826"/>
            </a:xfrm>
            <a:custGeom>
              <a:avLst/>
              <a:gdLst/>
              <a:ahLst/>
              <a:cxnLst/>
              <a:rect l="l" t="t" r="r" b="b"/>
              <a:pathLst>
                <a:path w="2433" h="3101" fill="none" extrusionOk="0">
                  <a:moveTo>
                    <a:pt x="2432" y="0"/>
                  </a:moveTo>
                  <a:cubicBezTo>
                    <a:pt x="1125" y="517"/>
                    <a:pt x="214" y="1702"/>
                    <a:pt x="1" y="310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7122730" y="2535125"/>
              <a:ext cx="196708" cy="398242"/>
            </a:xfrm>
            <a:custGeom>
              <a:avLst/>
              <a:gdLst/>
              <a:ahLst/>
              <a:cxnLst/>
              <a:rect l="l" t="t" r="r" b="b"/>
              <a:pathLst>
                <a:path w="11126" h="22525" extrusionOk="0">
                  <a:moveTo>
                    <a:pt x="547" y="1"/>
                  </a:moveTo>
                  <a:lnTo>
                    <a:pt x="0" y="22524"/>
                  </a:lnTo>
                  <a:lnTo>
                    <a:pt x="11125" y="20305"/>
                  </a:lnTo>
                  <a:cubicBezTo>
                    <a:pt x="8025" y="518"/>
                    <a:pt x="547" y="1"/>
                    <a:pt x="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7085102" y="2758188"/>
              <a:ext cx="37641" cy="175209"/>
            </a:xfrm>
            <a:custGeom>
              <a:avLst/>
              <a:gdLst/>
              <a:ahLst/>
              <a:cxnLst/>
              <a:rect l="l" t="t" r="r" b="b"/>
              <a:pathLst>
                <a:path w="2129" h="9910" fill="none" extrusionOk="0">
                  <a:moveTo>
                    <a:pt x="2128" y="990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6863666" y="2903289"/>
              <a:ext cx="425628" cy="181326"/>
            </a:xfrm>
            <a:custGeom>
              <a:avLst/>
              <a:gdLst/>
              <a:ahLst/>
              <a:cxnLst/>
              <a:rect l="l" t="t" r="r" b="b"/>
              <a:pathLst>
                <a:path w="24074" h="10256" extrusionOk="0">
                  <a:moveTo>
                    <a:pt x="23101" y="1"/>
                  </a:moveTo>
                  <a:lnTo>
                    <a:pt x="14651" y="1703"/>
                  </a:lnTo>
                  <a:lnTo>
                    <a:pt x="14651" y="2645"/>
                  </a:lnTo>
                  <a:lnTo>
                    <a:pt x="7539" y="2858"/>
                  </a:lnTo>
                  <a:lnTo>
                    <a:pt x="0" y="6627"/>
                  </a:lnTo>
                  <a:cubicBezTo>
                    <a:pt x="0" y="6627"/>
                    <a:pt x="9893" y="10255"/>
                    <a:pt x="17681" y="10255"/>
                  </a:cubicBezTo>
                  <a:cubicBezTo>
                    <a:pt x="18297" y="10255"/>
                    <a:pt x="18900" y="10233"/>
                    <a:pt x="19484" y="10183"/>
                  </a:cubicBezTo>
                  <a:cubicBezTo>
                    <a:pt x="22007" y="9971"/>
                    <a:pt x="23983" y="7873"/>
                    <a:pt x="24074" y="5320"/>
                  </a:cubicBezTo>
                  <a:cubicBezTo>
                    <a:pt x="24074" y="4955"/>
                    <a:pt x="24013" y="4560"/>
                    <a:pt x="23952" y="4196"/>
                  </a:cubicBezTo>
                  <a:lnTo>
                    <a:pt x="23101" y="1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6864197" y="2933933"/>
              <a:ext cx="259047" cy="86544"/>
            </a:xfrm>
            <a:custGeom>
              <a:avLst/>
              <a:gdLst/>
              <a:ahLst/>
              <a:cxnLst/>
              <a:rect l="l" t="t" r="r" b="b"/>
              <a:pathLst>
                <a:path w="14652" h="4895" fill="none" extrusionOk="0">
                  <a:moveTo>
                    <a:pt x="1" y="4894"/>
                  </a:moveTo>
                  <a:lnTo>
                    <a:pt x="7539" y="1125"/>
                  </a:lnTo>
                  <a:cubicBezTo>
                    <a:pt x="7539" y="1125"/>
                    <a:pt x="11855" y="791"/>
                    <a:pt x="14652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6982986" y="2081201"/>
              <a:ext cx="112869" cy="223882"/>
            </a:xfrm>
            <a:custGeom>
              <a:avLst/>
              <a:gdLst/>
              <a:ahLst/>
              <a:cxnLst/>
              <a:rect l="l" t="t" r="r" b="b"/>
              <a:pathLst>
                <a:path w="6384" h="12663" extrusionOk="0">
                  <a:moveTo>
                    <a:pt x="921" y="0"/>
                  </a:moveTo>
                  <a:cubicBezTo>
                    <a:pt x="617" y="0"/>
                    <a:pt x="309" y="36"/>
                    <a:pt x="0" y="109"/>
                  </a:cubicBezTo>
                  <a:lnTo>
                    <a:pt x="1611" y="12663"/>
                  </a:lnTo>
                  <a:cubicBezTo>
                    <a:pt x="1611" y="12663"/>
                    <a:pt x="6383" y="7404"/>
                    <a:pt x="4681" y="2784"/>
                  </a:cubicBezTo>
                  <a:cubicBezTo>
                    <a:pt x="4165" y="1108"/>
                    <a:pt x="2621" y="0"/>
                    <a:pt x="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6670717" y="2032522"/>
              <a:ext cx="336963" cy="237089"/>
            </a:xfrm>
            <a:custGeom>
              <a:avLst/>
              <a:gdLst/>
              <a:ahLst/>
              <a:cxnLst/>
              <a:rect l="l" t="t" r="r" b="b"/>
              <a:pathLst>
                <a:path w="19059" h="13410" extrusionOk="0">
                  <a:moveTo>
                    <a:pt x="14053" y="1"/>
                  </a:moveTo>
                  <a:cubicBezTo>
                    <a:pt x="12515" y="1"/>
                    <a:pt x="11275" y="972"/>
                    <a:pt x="9423" y="1525"/>
                  </a:cubicBezTo>
                  <a:cubicBezTo>
                    <a:pt x="8916" y="1682"/>
                    <a:pt x="8401" y="1732"/>
                    <a:pt x="7887" y="1732"/>
                  </a:cubicBezTo>
                  <a:cubicBezTo>
                    <a:pt x="6988" y="1732"/>
                    <a:pt x="6093" y="1579"/>
                    <a:pt x="5249" y="1579"/>
                  </a:cubicBezTo>
                  <a:cubicBezTo>
                    <a:pt x="4061" y="1579"/>
                    <a:pt x="2976" y="1883"/>
                    <a:pt x="2128" y="3349"/>
                  </a:cubicBezTo>
                  <a:cubicBezTo>
                    <a:pt x="0" y="6966"/>
                    <a:pt x="5289" y="13410"/>
                    <a:pt x="5289" y="13410"/>
                  </a:cubicBezTo>
                  <a:lnTo>
                    <a:pt x="17387" y="4960"/>
                  </a:lnTo>
                  <a:cubicBezTo>
                    <a:pt x="17387" y="4960"/>
                    <a:pt x="19059" y="2194"/>
                    <a:pt x="16262" y="643"/>
                  </a:cubicBezTo>
                  <a:cubicBezTo>
                    <a:pt x="15424" y="179"/>
                    <a:pt x="14711" y="1"/>
                    <a:pt x="14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6701519" y="2235745"/>
              <a:ext cx="95507" cy="80621"/>
            </a:xfrm>
            <a:custGeom>
              <a:avLst/>
              <a:gdLst/>
              <a:ahLst/>
              <a:cxnLst/>
              <a:rect l="l" t="t" r="r" b="b"/>
              <a:pathLst>
                <a:path w="5402" h="4560" extrusionOk="0">
                  <a:moveTo>
                    <a:pt x="2915" y="1"/>
                  </a:moveTo>
                  <a:cubicBezTo>
                    <a:pt x="1187" y="1"/>
                    <a:pt x="1" y="1924"/>
                    <a:pt x="994" y="3497"/>
                  </a:cubicBezTo>
                  <a:cubicBezTo>
                    <a:pt x="1453" y="4224"/>
                    <a:pt x="2179" y="4560"/>
                    <a:pt x="2901" y="4560"/>
                  </a:cubicBezTo>
                  <a:cubicBezTo>
                    <a:pt x="3901" y="4560"/>
                    <a:pt x="4893" y="3915"/>
                    <a:pt x="5158" y="2768"/>
                  </a:cubicBezTo>
                  <a:cubicBezTo>
                    <a:pt x="5401" y="1552"/>
                    <a:pt x="4642" y="336"/>
                    <a:pt x="3456" y="62"/>
                  </a:cubicBezTo>
                  <a:cubicBezTo>
                    <a:pt x="3271" y="20"/>
                    <a:pt x="3090" y="1"/>
                    <a:pt x="2915" y="1"/>
                  </a:cubicBezTo>
                  <a:close/>
                </a:path>
              </a:pathLst>
            </a:custGeom>
            <a:solidFill>
              <a:srgbClr val="E09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6848619" y="2269624"/>
              <a:ext cx="132211" cy="257969"/>
            </a:xfrm>
            <a:custGeom>
              <a:avLst/>
              <a:gdLst/>
              <a:ahLst/>
              <a:cxnLst/>
              <a:rect l="l" t="t" r="r" b="b"/>
              <a:pathLst>
                <a:path w="7478" h="14591" extrusionOk="0">
                  <a:moveTo>
                    <a:pt x="5563" y="1"/>
                  </a:moveTo>
                  <a:lnTo>
                    <a:pt x="304" y="5897"/>
                  </a:lnTo>
                  <a:lnTo>
                    <a:pt x="0" y="14590"/>
                  </a:lnTo>
                  <a:lnTo>
                    <a:pt x="0" y="14590"/>
                  </a:lnTo>
                  <a:lnTo>
                    <a:pt x="7478" y="14408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6850758" y="2363677"/>
              <a:ext cx="87092" cy="100511"/>
            </a:xfrm>
            <a:custGeom>
              <a:avLst/>
              <a:gdLst/>
              <a:ahLst/>
              <a:cxnLst/>
              <a:rect l="l" t="t" r="r" b="b"/>
              <a:pathLst>
                <a:path w="4926" h="5685" extrusionOk="0">
                  <a:moveTo>
                    <a:pt x="4925" y="1"/>
                  </a:moveTo>
                  <a:lnTo>
                    <a:pt x="153" y="973"/>
                  </a:lnTo>
                  <a:lnTo>
                    <a:pt x="1" y="5685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6729829" y="2103057"/>
              <a:ext cx="244019" cy="303831"/>
            </a:xfrm>
            <a:custGeom>
              <a:avLst/>
              <a:gdLst/>
              <a:ahLst/>
              <a:cxnLst/>
              <a:rect l="l" t="t" r="r" b="b"/>
              <a:pathLst>
                <a:path w="13802" h="17185" extrusionOk="0">
                  <a:moveTo>
                    <a:pt x="5590" y="0"/>
                  </a:moveTo>
                  <a:cubicBezTo>
                    <a:pt x="5027" y="0"/>
                    <a:pt x="4458" y="42"/>
                    <a:pt x="3892" y="120"/>
                  </a:cubicBezTo>
                  <a:cubicBezTo>
                    <a:pt x="1612" y="423"/>
                    <a:pt x="457" y="2825"/>
                    <a:pt x="275" y="5013"/>
                  </a:cubicBezTo>
                  <a:cubicBezTo>
                    <a:pt x="1" y="7506"/>
                    <a:pt x="62" y="11487"/>
                    <a:pt x="852" y="13402"/>
                  </a:cubicBezTo>
                  <a:cubicBezTo>
                    <a:pt x="1815" y="15713"/>
                    <a:pt x="3768" y="17185"/>
                    <a:pt x="6456" y="17185"/>
                  </a:cubicBezTo>
                  <a:cubicBezTo>
                    <a:pt x="7163" y="17185"/>
                    <a:pt x="7921" y="17083"/>
                    <a:pt x="8725" y="16867"/>
                  </a:cubicBezTo>
                  <a:cubicBezTo>
                    <a:pt x="8725" y="16867"/>
                    <a:pt x="12919" y="16320"/>
                    <a:pt x="13345" y="9542"/>
                  </a:cubicBezTo>
                  <a:cubicBezTo>
                    <a:pt x="13801" y="2398"/>
                    <a:pt x="9867" y="0"/>
                    <a:pt x="5590" y="0"/>
                  </a:cubicBez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7"/>
            <p:cNvSpPr/>
            <p:nvPr/>
          </p:nvSpPr>
          <p:spPr>
            <a:xfrm>
              <a:off x="6753488" y="2064403"/>
              <a:ext cx="289139" cy="315924"/>
            </a:xfrm>
            <a:custGeom>
              <a:avLst/>
              <a:gdLst/>
              <a:ahLst/>
              <a:cxnLst/>
              <a:rect l="l" t="t" r="r" b="b"/>
              <a:pathLst>
                <a:path w="16354" h="17869" extrusionOk="0">
                  <a:moveTo>
                    <a:pt x="7982" y="0"/>
                  </a:moveTo>
                  <a:cubicBezTo>
                    <a:pt x="1602" y="0"/>
                    <a:pt x="0" y="3977"/>
                    <a:pt x="0" y="3977"/>
                  </a:cubicBezTo>
                  <a:cubicBezTo>
                    <a:pt x="0" y="3977"/>
                    <a:pt x="1386" y="2214"/>
                    <a:pt x="4018" y="2214"/>
                  </a:cubicBezTo>
                  <a:cubicBezTo>
                    <a:pt x="5476" y="2214"/>
                    <a:pt x="7316" y="2754"/>
                    <a:pt x="9514" y="4433"/>
                  </a:cubicBezTo>
                  <a:cubicBezTo>
                    <a:pt x="9484" y="4555"/>
                    <a:pt x="11034" y="5315"/>
                    <a:pt x="11004" y="5436"/>
                  </a:cubicBezTo>
                  <a:cubicBezTo>
                    <a:pt x="11004" y="5436"/>
                    <a:pt x="11074" y="5420"/>
                    <a:pt x="11190" y="5420"/>
                  </a:cubicBezTo>
                  <a:cubicBezTo>
                    <a:pt x="11545" y="5420"/>
                    <a:pt x="12331" y="5575"/>
                    <a:pt x="12858" y="6834"/>
                  </a:cubicBezTo>
                  <a:lnTo>
                    <a:pt x="11156" y="13157"/>
                  </a:lnTo>
                  <a:lnTo>
                    <a:pt x="11763" y="17868"/>
                  </a:lnTo>
                  <a:cubicBezTo>
                    <a:pt x="14864" y="13248"/>
                    <a:pt x="15715" y="12610"/>
                    <a:pt x="16140" y="5710"/>
                  </a:cubicBezTo>
                  <a:cubicBezTo>
                    <a:pt x="16353" y="2245"/>
                    <a:pt x="14621" y="482"/>
                    <a:pt x="9332" y="56"/>
                  </a:cubicBezTo>
                  <a:cubicBezTo>
                    <a:pt x="8860" y="18"/>
                    <a:pt x="8410" y="0"/>
                    <a:pt x="7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7"/>
            <p:cNvSpPr/>
            <p:nvPr/>
          </p:nvSpPr>
          <p:spPr>
            <a:xfrm>
              <a:off x="6908809" y="2127741"/>
              <a:ext cx="104807" cy="151023"/>
            </a:xfrm>
            <a:custGeom>
              <a:avLst/>
              <a:gdLst/>
              <a:ahLst/>
              <a:cxnLst/>
              <a:rect l="l" t="t" r="r" b="b"/>
              <a:pathLst>
                <a:path w="5928" h="8542" extrusionOk="0">
                  <a:moveTo>
                    <a:pt x="3071" y="0"/>
                  </a:moveTo>
                  <a:cubicBezTo>
                    <a:pt x="3071" y="0"/>
                    <a:pt x="1" y="2401"/>
                    <a:pt x="1672" y="5623"/>
                  </a:cubicBezTo>
                  <a:lnTo>
                    <a:pt x="2220" y="8541"/>
                  </a:lnTo>
                  <a:lnTo>
                    <a:pt x="5928" y="4559"/>
                  </a:lnTo>
                  <a:lnTo>
                    <a:pt x="4986" y="183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7"/>
            <p:cNvSpPr/>
            <p:nvPr/>
          </p:nvSpPr>
          <p:spPr>
            <a:xfrm>
              <a:off x="6766926" y="2071264"/>
              <a:ext cx="215590" cy="107265"/>
            </a:xfrm>
            <a:custGeom>
              <a:avLst/>
              <a:gdLst/>
              <a:ahLst/>
              <a:cxnLst/>
              <a:rect l="l" t="t" r="r" b="b"/>
              <a:pathLst>
                <a:path w="12194" h="6067" extrusionOk="0">
                  <a:moveTo>
                    <a:pt x="7890" y="1"/>
                  </a:moveTo>
                  <a:cubicBezTo>
                    <a:pt x="6733" y="1"/>
                    <a:pt x="5775" y="185"/>
                    <a:pt x="5775" y="185"/>
                  </a:cubicBezTo>
                  <a:cubicBezTo>
                    <a:pt x="5775" y="185"/>
                    <a:pt x="1216" y="1279"/>
                    <a:pt x="0" y="2921"/>
                  </a:cubicBezTo>
                  <a:cubicBezTo>
                    <a:pt x="0" y="2921"/>
                    <a:pt x="745" y="2402"/>
                    <a:pt x="1636" y="2402"/>
                  </a:cubicBezTo>
                  <a:cubicBezTo>
                    <a:pt x="2208" y="2402"/>
                    <a:pt x="2840" y="2615"/>
                    <a:pt x="3374" y="3316"/>
                  </a:cubicBezTo>
                  <a:cubicBezTo>
                    <a:pt x="4768" y="5093"/>
                    <a:pt x="6772" y="6067"/>
                    <a:pt x="8487" y="6067"/>
                  </a:cubicBezTo>
                  <a:cubicBezTo>
                    <a:pt x="10175" y="6067"/>
                    <a:pt x="11583" y="5123"/>
                    <a:pt x="11855" y="3073"/>
                  </a:cubicBezTo>
                  <a:cubicBezTo>
                    <a:pt x="12194" y="491"/>
                    <a:pt x="9776" y="1"/>
                    <a:pt x="7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7"/>
            <p:cNvSpPr/>
            <p:nvPr/>
          </p:nvSpPr>
          <p:spPr>
            <a:xfrm>
              <a:off x="6922089" y="2235568"/>
              <a:ext cx="104436" cy="88099"/>
            </a:xfrm>
            <a:custGeom>
              <a:avLst/>
              <a:gdLst/>
              <a:ahLst/>
              <a:cxnLst/>
              <a:rect l="l" t="t" r="r" b="b"/>
              <a:pathLst>
                <a:path w="5907" h="4983" extrusionOk="0">
                  <a:moveTo>
                    <a:pt x="3149" y="0"/>
                  </a:moveTo>
                  <a:cubicBezTo>
                    <a:pt x="1294" y="0"/>
                    <a:pt x="0" y="2105"/>
                    <a:pt x="1073" y="3811"/>
                  </a:cubicBezTo>
                  <a:cubicBezTo>
                    <a:pt x="1576" y="4610"/>
                    <a:pt x="2379" y="4983"/>
                    <a:pt x="3174" y="4983"/>
                  </a:cubicBezTo>
                  <a:cubicBezTo>
                    <a:pt x="4255" y="4983"/>
                    <a:pt x="5322" y="4294"/>
                    <a:pt x="5602" y="3051"/>
                  </a:cubicBezTo>
                  <a:cubicBezTo>
                    <a:pt x="5906" y="1714"/>
                    <a:pt x="5086" y="376"/>
                    <a:pt x="3748" y="72"/>
                  </a:cubicBezTo>
                  <a:cubicBezTo>
                    <a:pt x="3544" y="24"/>
                    <a:pt x="3344" y="0"/>
                    <a:pt x="3149" y="0"/>
                  </a:cubicBezTo>
                  <a:close/>
                </a:path>
              </a:pathLst>
            </a:custGeom>
            <a:solidFill>
              <a:srgbClr val="F5B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7"/>
            <p:cNvSpPr/>
            <p:nvPr/>
          </p:nvSpPr>
          <p:spPr>
            <a:xfrm flipH="1">
              <a:off x="6958276" y="2255758"/>
              <a:ext cx="39250" cy="30109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27"/>
            <p:cNvSpPr/>
            <p:nvPr/>
          </p:nvSpPr>
          <p:spPr>
            <a:xfrm rot="9068669">
              <a:off x="6788688" y="2325777"/>
              <a:ext cx="39250" cy="30109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7"/>
            <p:cNvSpPr/>
            <p:nvPr/>
          </p:nvSpPr>
          <p:spPr>
            <a:xfrm flipH="1">
              <a:off x="6843240" y="2245653"/>
              <a:ext cx="20986" cy="20968"/>
            </a:xfrm>
            <a:custGeom>
              <a:avLst/>
              <a:gdLst/>
              <a:ahLst/>
              <a:cxnLst/>
              <a:rect l="l" t="t" r="r" b="b"/>
              <a:pathLst>
                <a:path w="1187" h="1186" extrusionOk="0">
                  <a:moveTo>
                    <a:pt x="593" y="0"/>
                  </a:moveTo>
                  <a:cubicBezTo>
                    <a:pt x="297" y="0"/>
                    <a:pt x="1" y="198"/>
                    <a:pt x="1" y="593"/>
                  </a:cubicBezTo>
                  <a:cubicBezTo>
                    <a:pt x="1" y="988"/>
                    <a:pt x="297" y="1186"/>
                    <a:pt x="593" y="1186"/>
                  </a:cubicBezTo>
                  <a:cubicBezTo>
                    <a:pt x="890" y="1186"/>
                    <a:pt x="1186" y="988"/>
                    <a:pt x="1186" y="593"/>
                  </a:cubicBezTo>
                  <a:cubicBezTo>
                    <a:pt x="1186" y="198"/>
                    <a:pt x="890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 flipH="1">
              <a:off x="6751841" y="2246449"/>
              <a:ext cx="24062" cy="20721"/>
            </a:xfrm>
            <a:custGeom>
              <a:avLst/>
              <a:gdLst/>
              <a:ahLst/>
              <a:cxnLst/>
              <a:rect l="l" t="t" r="r" b="b"/>
              <a:pathLst>
                <a:path w="1361" h="1172" extrusionOk="0">
                  <a:moveTo>
                    <a:pt x="745" y="0"/>
                  </a:moveTo>
                  <a:cubicBezTo>
                    <a:pt x="225" y="0"/>
                    <a:pt x="1" y="618"/>
                    <a:pt x="357" y="1004"/>
                  </a:cubicBezTo>
                  <a:cubicBezTo>
                    <a:pt x="473" y="1120"/>
                    <a:pt x="616" y="1171"/>
                    <a:pt x="757" y="1171"/>
                  </a:cubicBezTo>
                  <a:cubicBezTo>
                    <a:pt x="1062" y="1171"/>
                    <a:pt x="1360" y="932"/>
                    <a:pt x="1360" y="579"/>
                  </a:cubicBezTo>
                  <a:cubicBezTo>
                    <a:pt x="1360" y="244"/>
                    <a:pt x="1087" y="1"/>
                    <a:pt x="783" y="1"/>
                  </a:cubicBezTo>
                  <a:cubicBezTo>
                    <a:pt x="770" y="0"/>
                    <a:pt x="758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7"/>
            <p:cNvSpPr/>
            <p:nvPr/>
          </p:nvSpPr>
          <p:spPr>
            <a:xfrm flipH="1">
              <a:off x="6784678" y="2266954"/>
              <a:ext cx="16142" cy="30639"/>
            </a:xfrm>
            <a:custGeom>
              <a:avLst/>
              <a:gdLst/>
              <a:ahLst/>
              <a:cxnLst/>
              <a:rect l="l" t="t" r="r" b="b"/>
              <a:pathLst>
                <a:path w="913" h="1733" fill="none" extrusionOk="0">
                  <a:moveTo>
                    <a:pt x="335" y="0"/>
                  </a:moveTo>
                  <a:lnTo>
                    <a:pt x="912" y="1550"/>
                  </a:lnTo>
                  <a:lnTo>
                    <a:pt x="0" y="17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7"/>
            <p:cNvSpPr/>
            <p:nvPr/>
          </p:nvSpPr>
          <p:spPr>
            <a:xfrm rot="2542863" flipH="1">
              <a:off x="6839612" y="2193772"/>
              <a:ext cx="39250" cy="30109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7"/>
            <p:cNvSpPr/>
            <p:nvPr/>
          </p:nvSpPr>
          <p:spPr>
            <a:xfrm rot="1279108" flipH="1">
              <a:off x="6733828" y="2197762"/>
              <a:ext cx="39249" cy="30109"/>
            </a:xfrm>
            <a:custGeom>
              <a:avLst/>
              <a:gdLst/>
              <a:ahLst/>
              <a:cxnLst/>
              <a:rect l="l" t="t" r="r" b="b"/>
              <a:pathLst>
                <a:path w="2220" h="1703" fill="none" extrusionOk="0">
                  <a:moveTo>
                    <a:pt x="0" y="396"/>
                  </a:moveTo>
                  <a:cubicBezTo>
                    <a:pt x="973" y="1"/>
                    <a:pt x="2098" y="639"/>
                    <a:pt x="2219" y="170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9" name="Google Shape;1699;p27"/>
          <p:cNvGrpSpPr/>
          <p:nvPr/>
        </p:nvGrpSpPr>
        <p:grpSpPr>
          <a:xfrm>
            <a:off x="7090825" y="1766575"/>
            <a:ext cx="1143901" cy="421851"/>
            <a:chOff x="2792825" y="4450750"/>
            <a:chExt cx="1143901" cy="421851"/>
          </a:xfrm>
        </p:grpSpPr>
        <p:sp>
          <p:nvSpPr>
            <p:cNvPr id="1700" name="Google Shape;1700;p27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7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7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7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4" name="Google Shape;1704;p27"/>
          <p:cNvGrpSpPr/>
          <p:nvPr/>
        </p:nvGrpSpPr>
        <p:grpSpPr>
          <a:xfrm rot="10800000">
            <a:off x="429640" y="2900454"/>
            <a:ext cx="285911" cy="742342"/>
            <a:chOff x="236525" y="278400"/>
            <a:chExt cx="342408" cy="888925"/>
          </a:xfrm>
        </p:grpSpPr>
        <p:sp>
          <p:nvSpPr>
            <p:cNvPr id="1705" name="Google Shape;1705;p27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7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7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7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7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7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7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7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3" name="Google Shape;1713;p27"/>
          <p:cNvGrpSpPr/>
          <p:nvPr/>
        </p:nvGrpSpPr>
        <p:grpSpPr>
          <a:xfrm rot="5400000">
            <a:off x="7524733" y="462429"/>
            <a:ext cx="285911" cy="742342"/>
            <a:chOff x="236525" y="278400"/>
            <a:chExt cx="342408" cy="888925"/>
          </a:xfrm>
        </p:grpSpPr>
        <p:sp>
          <p:nvSpPr>
            <p:cNvPr id="1714" name="Google Shape;1714;p27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7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7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7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7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7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7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" name="Google Shape;751;p5"/>
          <p:cNvGrpSpPr/>
          <p:nvPr/>
        </p:nvGrpSpPr>
        <p:grpSpPr>
          <a:xfrm>
            <a:off x="1683661" y="538239"/>
            <a:ext cx="2105244" cy="2954328"/>
            <a:chOff x="-1954075" y="2082975"/>
            <a:chExt cx="1797357" cy="2522264"/>
          </a:xfrm>
        </p:grpSpPr>
        <p:sp>
          <p:nvSpPr>
            <p:cNvPr id="752" name="Google Shape;752;p5"/>
            <p:cNvSpPr/>
            <p:nvPr/>
          </p:nvSpPr>
          <p:spPr>
            <a:xfrm>
              <a:off x="-1954075" y="2082975"/>
              <a:ext cx="1797357" cy="2522264"/>
            </a:xfrm>
            <a:custGeom>
              <a:avLst/>
              <a:gdLst/>
              <a:ahLst/>
              <a:cxnLst/>
              <a:rect l="l" t="t" r="r" b="b"/>
              <a:pathLst>
                <a:path w="9402" h="13194" fill="none" extrusionOk="0">
                  <a:moveTo>
                    <a:pt x="1" y="0"/>
                  </a:moveTo>
                  <a:lnTo>
                    <a:pt x="9402" y="0"/>
                  </a:lnTo>
                  <a:lnTo>
                    <a:pt x="9402" y="13194"/>
                  </a:lnTo>
                  <a:lnTo>
                    <a:pt x="1" y="1319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-1854095" y="2188881"/>
              <a:ext cx="1597587" cy="2309686"/>
            </a:xfrm>
            <a:custGeom>
              <a:avLst/>
              <a:gdLst/>
              <a:ahLst/>
              <a:cxnLst/>
              <a:rect l="l" t="t" r="r" b="b"/>
              <a:pathLst>
                <a:path w="8357" h="12082" fill="none" extrusionOk="0">
                  <a:moveTo>
                    <a:pt x="0" y="0"/>
                  </a:moveTo>
                  <a:lnTo>
                    <a:pt x="8356" y="0"/>
                  </a:lnTo>
                  <a:lnTo>
                    <a:pt x="8356" y="12081"/>
                  </a:lnTo>
                  <a:lnTo>
                    <a:pt x="0" y="1208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-1785848" y="2929651"/>
              <a:ext cx="1462049" cy="191"/>
            </a:xfrm>
            <a:custGeom>
              <a:avLst/>
              <a:gdLst/>
              <a:ahLst/>
              <a:cxnLst/>
              <a:rect l="l" t="t" r="r" b="b"/>
              <a:pathLst>
                <a:path w="7648" h="1" fill="none" extrusionOk="0">
                  <a:moveTo>
                    <a:pt x="0" y="0"/>
                  </a:moveTo>
                  <a:lnTo>
                    <a:pt x="7647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-1785848" y="3758549"/>
              <a:ext cx="1462049" cy="191"/>
            </a:xfrm>
            <a:custGeom>
              <a:avLst/>
              <a:gdLst/>
              <a:ahLst/>
              <a:cxnLst/>
              <a:rect l="l" t="t" r="r" b="b"/>
              <a:pathLst>
                <a:path w="7648" h="1" fill="none" extrusionOk="0">
                  <a:moveTo>
                    <a:pt x="0" y="0"/>
                  </a:moveTo>
                  <a:lnTo>
                    <a:pt x="7647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-1698867" y="2588419"/>
              <a:ext cx="246415" cy="341425"/>
            </a:xfrm>
            <a:custGeom>
              <a:avLst/>
              <a:gdLst/>
              <a:ahLst/>
              <a:cxnLst/>
              <a:rect l="l" t="t" r="r" b="b"/>
              <a:pathLst>
                <a:path w="1289" h="1786" fill="none" extrusionOk="0">
                  <a:moveTo>
                    <a:pt x="1" y="0"/>
                  </a:moveTo>
                  <a:lnTo>
                    <a:pt x="1289" y="0"/>
                  </a:lnTo>
                  <a:lnTo>
                    <a:pt x="1289" y="1785"/>
                  </a:lnTo>
                  <a:lnTo>
                    <a:pt x="1" y="178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-1722572" y="2528010"/>
              <a:ext cx="294971" cy="60600"/>
            </a:xfrm>
            <a:custGeom>
              <a:avLst/>
              <a:gdLst/>
              <a:ahLst/>
              <a:cxnLst/>
              <a:rect l="l" t="t" r="r" b="b"/>
              <a:pathLst>
                <a:path w="1543" h="317" fill="none" extrusionOk="0">
                  <a:moveTo>
                    <a:pt x="0" y="1"/>
                  </a:moveTo>
                  <a:lnTo>
                    <a:pt x="1542" y="1"/>
                  </a:lnTo>
                  <a:lnTo>
                    <a:pt x="1542" y="316"/>
                  </a:lnTo>
                  <a:lnTo>
                    <a:pt x="0" y="31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-1617813" y="2678458"/>
              <a:ext cx="165360" cy="114892"/>
            </a:xfrm>
            <a:custGeom>
              <a:avLst/>
              <a:gdLst/>
              <a:ahLst/>
              <a:cxnLst/>
              <a:rect l="l" t="t" r="r" b="b"/>
              <a:pathLst>
                <a:path w="865" h="601" fill="none" extrusionOk="0">
                  <a:moveTo>
                    <a:pt x="1" y="0"/>
                  </a:moveTo>
                  <a:lnTo>
                    <a:pt x="865" y="0"/>
                  </a:lnTo>
                  <a:lnTo>
                    <a:pt x="865" y="600"/>
                  </a:lnTo>
                  <a:lnTo>
                    <a:pt x="1" y="60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-782032" y="3417317"/>
              <a:ext cx="245459" cy="341425"/>
            </a:xfrm>
            <a:custGeom>
              <a:avLst/>
              <a:gdLst/>
              <a:ahLst/>
              <a:cxnLst/>
              <a:rect l="l" t="t" r="r" b="b"/>
              <a:pathLst>
                <a:path w="1284" h="1786" fill="none" extrusionOk="0">
                  <a:moveTo>
                    <a:pt x="1" y="0"/>
                  </a:moveTo>
                  <a:lnTo>
                    <a:pt x="1284" y="0"/>
                  </a:lnTo>
                  <a:lnTo>
                    <a:pt x="1284" y="1785"/>
                  </a:lnTo>
                  <a:lnTo>
                    <a:pt x="1" y="178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-806692" y="3356908"/>
              <a:ext cx="294971" cy="60600"/>
            </a:xfrm>
            <a:custGeom>
              <a:avLst/>
              <a:gdLst/>
              <a:ahLst/>
              <a:cxnLst/>
              <a:rect l="l" t="t" r="r" b="b"/>
              <a:pathLst>
                <a:path w="1543" h="317" fill="none" extrusionOk="0">
                  <a:moveTo>
                    <a:pt x="1" y="0"/>
                  </a:moveTo>
                  <a:lnTo>
                    <a:pt x="1542" y="0"/>
                  </a:lnTo>
                  <a:lnTo>
                    <a:pt x="1542" y="316"/>
                  </a:lnTo>
                  <a:lnTo>
                    <a:pt x="1" y="31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-700786" y="3506209"/>
              <a:ext cx="164213" cy="116039"/>
            </a:xfrm>
            <a:custGeom>
              <a:avLst/>
              <a:gdLst/>
              <a:ahLst/>
              <a:cxnLst/>
              <a:rect l="l" t="t" r="r" b="b"/>
              <a:pathLst>
                <a:path w="859" h="607" fill="none" extrusionOk="0">
                  <a:moveTo>
                    <a:pt x="0" y="1"/>
                  </a:moveTo>
                  <a:lnTo>
                    <a:pt x="859" y="1"/>
                  </a:lnTo>
                  <a:lnTo>
                    <a:pt x="859" y="606"/>
                  </a:lnTo>
                  <a:lnTo>
                    <a:pt x="0" y="60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-1698867" y="4067091"/>
              <a:ext cx="246415" cy="341425"/>
            </a:xfrm>
            <a:custGeom>
              <a:avLst/>
              <a:gdLst/>
              <a:ahLst/>
              <a:cxnLst/>
              <a:rect l="l" t="t" r="r" b="b"/>
              <a:pathLst>
                <a:path w="1289" h="1786" fill="none" extrusionOk="0">
                  <a:moveTo>
                    <a:pt x="1" y="0"/>
                  </a:moveTo>
                  <a:lnTo>
                    <a:pt x="1289" y="0"/>
                  </a:lnTo>
                  <a:lnTo>
                    <a:pt x="1289" y="1785"/>
                  </a:lnTo>
                  <a:lnTo>
                    <a:pt x="1" y="178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-1722572" y="4006683"/>
              <a:ext cx="294971" cy="60600"/>
            </a:xfrm>
            <a:custGeom>
              <a:avLst/>
              <a:gdLst/>
              <a:ahLst/>
              <a:cxnLst/>
              <a:rect l="l" t="t" r="r" b="b"/>
              <a:pathLst>
                <a:path w="1543" h="317" fill="none" extrusionOk="0">
                  <a:moveTo>
                    <a:pt x="0" y="1"/>
                  </a:moveTo>
                  <a:lnTo>
                    <a:pt x="1542" y="1"/>
                  </a:lnTo>
                  <a:lnTo>
                    <a:pt x="1542" y="316"/>
                  </a:lnTo>
                  <a:lnTo>
                    <a:pt x="0" y="31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-1617813" y="4155984"/>
              <a:ext cx="165360" cy="116039"/>
            </a:xfrm>
            <a:custGeom>
              <a:avLst/>
              <a:gdLst/>
              <a:ahLst/>
              <a:cxnLst/>
              <a:rect l="l" t="t" r="r" b="b"/>
              <a:pathLst>
                <a:path w="865" h="607" fill="none" extrusionOk="0">
                  <a:moveTo>
                    <a:pt x="1" y="1"/>
                  </a:moveTo>
                  <a:lnTo>
                    <a:pt x="865" y="1"/>
                  </a:lnTo>
                  <a:lnTo>
                    <a:pt x="865" y="606"/>
                  </a:lnTo>
                  <a:lnTo>
                    <a:pt x="1" y="60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-701933" y="2627035"/>
              <a:ext cx="228827" cy="302809"/>
            </a:xfrm>
            <a:custGeom>
              <a:avLst/>
              <a:gdLst/>
              <a:ahLst/>
              <a:cxnLst/>
              <a:rect l="l" t="t" r="r" b="b"/>
              <a:pathLst>
                <a:path w="1197" h="1584" fill="none" extrusionOk="0">
                  <a:moveTo>
                    <a:pt x="1005" y="217"/>
                  </a:moveTo>
                  <a:lnTo>
                    <a:pt x="1005" y="0"/>
                  </a:lnTo>
                  <a:lnTo>
                    <a:pt x="192" y="0"/>
                  </a:lnTo>
                  <a:lnTo>
                    <a:pt x="192" y="217"/>
                  </a:lnTo>
                  <a:cubicBezTo>
                    <a:pt x="192" y="274"/>
                    <a:pt x="151" y="316"/>
                    <a:pt x="99" y="316"/>
                  </a:cubicBezTo>
                  <a:lnTo>
                    <a:pt x="99" y="316"/>
                  </a:lnTo>
                  <a:cubicBezTo>
                    <a:pt x="42" y="316"/>
                    <a:pt x="1" y="357"/>
                    <a:pt x="1" y="414"/>
                  </a:cubicBezTo>
                  <a:lnTo>
                    <a:pt x="1" y="1226"/>
                  </a:lnTo>
                  <a:cubicBezTo>
                    <a:pt x="1" y="1423"/>
                    <a:pt x="161" y="1583"/>
                    <a:pt x="358" y="1583"/>
                  </a:cubicBezTo>
                  <a:lnTo>
                    <a:pt x="839" y="1583"/>
                  </a:lnTo>
                  <a:cubicBezTo>
                    <a:pt x="1036" y="1583"/>
                    <a:pt x="1196" y="1423"/>
                    <a:pt x="1196" y="1226"/>
                  </a:cubicBezTo>
                  <a:lnTo>
                    <a:pt x="1196" y="414"/>
                  </a:lnTo>
                  <a:cubicBezTo>
                    <a:pt x="1196" y="357"/>
                    <a:pt x="1155" y="316"/>
                    <a:pt x="1103" y="316"/>
                  </a:cubicBezTo>
                  <a:lnTo>
                    <a:pt x="1103" y="316"/>
                  </a:lnTo>
                  <a:cubicBezTo>
                    <a:pt x="1046" y="316"/>
                    <a:pt x="1005" y="274"/>
                    <a:pt x="1005" y="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-680140" y="2608109"/>
              <a:ext cx="186197" cy="19117"/>
            </a:xfrm>
            <a:custGeom>
              <a:avLst/>
              <a:gdLst/>
              <a:ahLst/>
              <a:cxnLst/>
              <a:rect l="l" t="t" r="r" b="b"/>
              <a:pathLst>
                <a:path w="974" h="100" fill="none" extrusionOk="0">
                  <a:moveTo>
                    <a:pt x="1" y="1"/>
                  </a:moveTo>
                  <a:lnTo>
                    <a:pt x="973" y="1"/>
                  </a:lnTo>
                  <a:lnTo>
                    <a:pt x="973" y="99"/>
                  </a:lnTo>
                  <a:lnTo>
                    <a:pt x="1" y="9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-669243" y="2528966"/>
              <a:ext cx="163448" cy="79335"/>
            </a:xfrm>
            <a:custGeom>
              <a:avLst/>
              <a:gdLst/>
              <a:ahLst/>
              <a:cxnLst/>
              <a:rect l="l" t="t" r="r" b="b"/>
              <a:pathLst>
                <a:path w="855" h="415" fill="none" extrusionOk="0">
                  <a:moveTo>
                    <a:pt x="854" y="415"/>
                  </a:moveTo>
                  <a:lnTo>
                    <a:pt x="1" y="415"/>
                  </a:lnTo>
                  <a:lnTo>
                    <a:pt x="1" y="130"/>
                  </a:lnTo>
                  <a:cubicBezTo>
                    <a:pt x="1" y="58"/>
                    <a:pt x="58" y="1"/>
                    <a:pt x="130" y="1"/>
                  </a:cubicBezTo>
                  <a:lnTo>
                    <a:pt x="725" y="1"/>
                  </a:lnTo>
                  <a:cubicBezTo>
                    <a:pt x="797" y="1"/>
                    <a:pt x="854" y="58"/>
                    <a:pt x="854" y="13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-701933" y="2728926"/>
              <a:ext cx="137832" cy="106863"/>
            </a:xfrm>
            <a:custGeom>
              <a:avLst/>
              <a:gdLst/>
              <a:ahLst/>
              <a:cxnLst/>
              <a:rect l="l" t="t" r="r" b="b"/>
              <a:pathLst>
                <a:path w="721" h="559" fill="none" extrusionOk="0">
                  <a:moveTo>
                    <a:pt x="1" y="0"/>
                  </a:moveTo>
                  <a:lnTo>
                    <a:pt x="720" y="0"/>
                  </a:lnTo>
                  <a:lnTo>
                    <a:pt x="720" y="559"/>
                  </a:lnTo>
                  <a:lnTo>
                    <a:pt x="1" y="55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-1279447" y="3373731"/>
              <a:ext cx="290001" cy="385011"/>
            </a:xfrm>
            <a:custGeom>
              <a:avLst/>
              <a:gdLst/>
              <a:ahLst/>
              <a:cxnLst/>
              <a:rect l="l" t="t" r="r" b="b"/>
              <a:pathLst>
                <a:path w="1517" h="2014" fill="none" extrusionOk="0">
                  <a:moveTo>
                    <a:pt x="1273" y="280"/>
                  </a:moveTo>
                  <a:lnTo>
                    <a:pt x="1273" y="0"/>
                  </a:lnTo>
                  <a:lnTo>
                    <a:pt x="244" y="0"/>
                  </a:lnTo>
                  <a:lnTo>
                    <a:pt x="244" y="280"/>
                  </a:lnTo>
                  <a:cubicBezTo>
                    <a:pt x="244" y="347"/>
                    <a:pt x="187" y="404"/>
                    <a:pt x="119" y="404"/>
                  </a:cubicBezTo>
                  <a:lnTo>
                    <a:pt x="119" y="404"/>
                  </a:lnTo>
                  <a:cubicBezTo>
                    <a:pt x="52" y="404"/>
                    <a:pt x="0" y="456"/>
                    <a:pt x="0" y="523"/>
                  </a:cubicBezTo>
                  <a:lnTo>
                    <a:pt x="0" y="1558"/>
                  </a:lnTo>
                  <a:cubicBezTo>
                    <a:pt x="0" y="1811"/>
                    <a:pt x="202" y="2013"/>
                    <a:pt x="451" y="2013"/>
                  </a:cubicBezTo>
                  <a:lnTo>
                    <a:pt x="1066" y="2013"/>
                  </a:lnTo>
                  <a:cubicBezTo>
                    <a:pt x="1315" y="2013"/>
                    <a:pt x="1516" y="1811"/>
                    <a:pt x="1516" y="1558"/>
                  </a:cubicBezTo>
                  <a:lnTo>
                    <a:pt x="1516" y="523"/>
                  </a:lnTo>
                  <a:cubicBezTo>
                    <a:pt x="1516" y="456"/>
                    <a:pt x="1459" y="404"/>
                    <a:pt x="1392" y="404"/>
                  </a:cubicBezTo>
                  <a:lnTo>
                    <a:pt x="1392" y="404"/>
                  </a:lnTo>
                  <a:cubicBezTo>
                    <a:pt x="1330" y="399"/>
                    <a:pt x="1273" y="347"/>
                    <a:pt x="1273" y="28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-1252684" y="3350982"/>
              <a:ext cx="236474" cy="22940"/>
            </a:xfrm>
            <a:custGeom>
              <a:avLst/>
              <a:gdLst/>
              <a:ahLst/>
              <a:cxnLst/>
              <a:rect l="l" t="t" r="r" b="b"/>
              <a:pathLst>
                <a:path w="1237" h="120" fill="none" extrusionOk="0">
                  <a:moveTo>
                    <a:pt x="0" y="0"/>
                  </a:moveTo>
                  <a:lnTo>
                    <a:pt x="1237" y="0"/>
                  </a:lnTo>
                  <a:lnTo>
                    <a:pt x="1237" y="119"/>
                  </a:lnTo>
                  <a:lnTo>
                    <a:pt x="0" y="1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-1237964" y="3249090"/>
              <a:ext cx="207990" cy="102083"/>
            </a:xfrm>
            <a:custGeom>
              <a:avLst/>
              <a:gdLst/>
              <a:ahLst/>
              <a:cxnLst/>
              <a:rect l="l" t="t" r="r" b="b"/>
              <a:pathLst>
                <a:path w="1088" h="534" fill="none" extrusionOk="0">
                  <a:moveTo>
                    <a:pt x="1087" y="533"/>
                  </a:moveTo>
                  <a:lnTo>
                    <a:pt x="1" y="533"/>
                  </a:lnTo>
                  <a:lnTo>
                    <a:pt x="1" y="166"/>
                  </a:lnTo>
                  <a:cubicBezTo>
                    <a:pt x="1" y="73"/>
                    <a:pt x="73" y="1"/>
                    <a:pt x="161" y="1"/>
                  </a:cubicBezTo>
                  <a:lnTo>
                    <a:pt x="922" y="1"/>
                  </a:lnTo>
                  <a:cubicBezTo>
                    <a:pt x="1010" y="1"/>
                    <a:pt x="1087" y="73"/>
                    <a:pt x="1087" y="16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-1279447" y="3503342"/>
              <a:ext cx="175301" cy="136685"/>
            </a:xfrm>
            <a:custGeom>
              <a:avLst/>
              <a:gdLst/>
              <a:ahLst/>
              <a:cxnLst/>
              <a:rect l="l" t="t" r="r" b="b"/>
              <a:pathLst>
                <a:path w="917" h="715" fill="none" extrusionOk="0">
                  <a:moveTo>
                    <a:pt x="0" y="0"/>
                  </a:moveTo>
                  <a:lnTo>
                    <a:pt x="916" y="0"/>
                  </a:lnTo>
                  <a:lnTo>
                    <a:pt x="916" y="714"/>
                  </a:lnTo>
                  <a:lnTo>
                    <a:pt x="0" y="71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-1383251" y="4026564"/>
              <a:ext cx="290001" cy="384820"/>
            </a:xfrm>
            <a:custGeom>
              <a:avLst/>
              <a:gdLst/>
              <a:ahLst/>
              <a:cxnLst/>
              <a:rect l="l" t="t" r="r" b="b"/>
              <a:pathLst>
                <a:path w="1517" h="2013" fill="none" extrusionOk="0">
                  <a:moveTo>
                    <a:pt x="1273" y="280"/>
                  </a:moveTo>
                  <a:lnTo>
                    <a:pt x="1273" y="0"/>
                  </a:lnTo>
                  <a:lnTo>
                    <a:pt x="243" y="0"/>
                  </a:lnTo>
                  <a:lnTo>
                    <a:pt x="243" y="280"/>
                  </a:lnTo>
                  <a:cubicBezTo>
                    <a:pt x="243" y="347"/>
                    <a:pt x="186" y="404"/>
                    <a:pt x="119" y="404"/>
                  </a:cubicBezTo>
                  <a:lnTo>
                    <a:pt x="119" y="404"/>
                  </a:lnTo>
                  <a:cubicBezTo>
                    <a:pt x="52" y="404"/>
                    <a:pt x="0" y="456"/>
                    <a:pt x="0" y="528"/>
                  </a:cubicBezTo>
                  <a:lnTo>
                    <a:pt x="0" y="1563"/>
                  </a:lnTo>
                  <a:cubicBezTo>
                    <a:pt x="0" y="1811"/>
                    <a:pt x="202" y="2013"/>
                    <a:pt x="450" y="2013"/>
                  </a:cubicBezTo>
                  <a:lnTo>
                    <a:pt x="1066" y="2013"/>
                  </a:lnTo>
                  <a:cubicBezTo>
                    <a:pt x="1314" y="2013"/>
                    <a:pt x="1516" y="1811"/>
                    <a:pt x="1516" y="1563"/>
                  </a:cubicBezTo>
                  <a:lnTo>
                    <a:pt x="1516" y="528"/>
                  </a:lnTo>
                  <a:cubicBezTo>
                    <a:pt x="1516" y="456"/>
                    <a:pt x="1459" y="404"/>
                    <a:pt x="1392" y="404"/>
                  </a:cubicBezTo>
                  <a:lnTo>
                    <a:pt x="1392" y="404"/>
                  </a:lnTo>
                  <a:cubicBezTo>
                    <a:pt x="1325" y="404"/>
                    <a:pt x="1273" y="347"/>
                    <a:pt x="1273" y="28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-1356679" y="4003815"/>
              <a:ext cx="236665" cy="23896"/>
            </a:xfrm>
            <a:custGeom>
              <a:avLst/>
              <a:gdLst/>
              <a:ahLst/>
              <a:cxnLst/>
              <a:rect l="l" t="t" r="r" b="b"/>
              <a:pathLst>
                <a:path w="1238" h="125" fill="none" extrusionOk="0">
                  <a:moveTo>
                    <a:pt x="1" y="0"/>
                  </a:moveTo>
                  <a:lnTo>
                    <a:pt x="1237" y="0"/>
                  </a:lnTo>
                  <a:lnTo>
                    <a:pt x="1237" y="124"/>
                  </a:lnTo>
                  <a:lnTo>
                    <a:pt x="1" y="12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-1342724" y="3901924"/>
              <a:ext cx="208755" cy="102083"/>
            </a:xfrm>
            <a:custGeom>
              <a:avLst/>
              <a:gdLst/>
              <a:ahLst/>
              <a:cxnLst/>
              <a:rect l="l" t="t" r="r" b="b"/>
              <a:pathLst>
                <a:path w="1092" h="534" fill="none" extrusionOk="0">
                  <a:moveTo>
                    <a:pt x="1092" y="533"/>
                  </a:moveTo>
                  <a:lnTo>
                    <a:pt x="0" y="533"/>
                  </a:lnTo>
                  <a:lnTo>
                    <a:pt x="0" y="166"/>
                  </a:lnTo>
                  <a:cubicBezTo>
                    <a:pt x="0" y="73"/>
                    <a:pt x="78" y="0"/>
                    <a:pt x="171" y="0"/>
                  </a:cubicBezTo>
                  <a:lnTo>
                    <a:pt x="926" y="0"/>
                  </a:lnTo>
                  <a:cubicBezTo>
                    <a:pt x="1014" y="0"/>
                    <a:pt x="1092" y="73"/>
                    <a:pt x="1092" y="16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-1384398" y="4155984"/>
              <a:ext cx="175301" cy="136685"/>
            </a:xfrm>
            <a:custGeom>
              <a:avLst/>
              <a:gdLst/>
              <a:ahLst/>
              <a:cxnLst/>
              <a:rect l="l" t="t" r="r" b="b"/>
              <a:pathLst>
                <a:path w="917" h="715" fill="none" extrusionOk="0">
                  <a:moveTo>
                    <a:pt x="1" y="1"/>
                  </a:moveTo>
                  <a:lnTo>
                    <a:pt x="917" y="1"/>
                  </a:lnTo>
                  <a:lnTo>
                    <a:pt x="917" y="715"/>
                  </a:lnTo>
                  <a:lnTo>
                    <a:pt x="1" y="71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5"/>
          <p:cNvSpPr txBox="1">
            <a:spLocks noGrp="1"/>
          </p:cNvSpPr>
          <p:nvPr>
            <p:ph type="title"/>
          </p:nvPr>
        </p:nvSpPr>
        <p:spPr>
          <a:xfrm>
            <a:off x="3399075" y="2274900"/>
            <a:ext cx="46194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Introduction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8" name="Google Shape;778;p5"/>
          <p:cNvSpPr txBox="1">
            <a:spLocks noGrp="1"/>
          </p:cNvSpPr>
          <p:nvPr>
            <p:ph type="title" idx="2"/>
          </p:nvPr>
        </p:nvSpPr>
        <p:spPr>
          <a:xfrm>
            <a:off x="6369150" y="614100"/>
            <a:ext cx="1510800" cy="13767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79" name="Google Shape;779;p5"/>
          <p:cNvGrpSpPr/>
          <p:nvPr/>
        </p:nvGrpSpPr>
        <p:grpSpPr>
          <a:xfrm>
            <a:off x="782223" y="856073"/>
            <a:ext cx="3034746" cy="4419701"/>
            <a:chOff x="782223" y="856073"/>
            <a:chExt cx="3034746" cy="4419701"/>
          </a:xfrm>
        </p:grpSpPr>
        <p:sp>
          <p:nvSpPr>
            <p:cNvPr id="780" name="Google Shape;780;p5"/>
            <p:cNvSpPr/>
            <p:nvPr/>
          </p:nvSpPr>
          <p:spPr>
            <a:xfrm>
              <a:off x="2276700" y="4605250"/>
              <a:ext cx="433500" cy="66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2546106" y="2024649"/>
              <a:ext cx="965197" cy="1414162"/>
            </a:xfrm>
            <a:custGeom>
              <a:avLst/>
              <a:gdLst/>
              <a:ahLst/>
              <a:cxnLst/>
              <a:rect l="l" t="t" r="r" b="b"/>
              <a:pathLst>
                <a:path w="8595" h="12593" extrusionOk="0">
                  <a:moveTo>
                    <a:pt x="2011" y="0"/>
                  </a:moveTo>
                  <a:cubicBezTo>
                    <a:pt x="1409" y="0"/>
                    <a:pt x="737" y="298"/>
                    <a:pt x="1" y="1063"/>
                  </a:cubicBezTo>
                  <a:lnTo>
                    <a:pt x="2261" y="12592"/>
                  </a:lnTo>
                  <a:lnTo>
                    <a:pt x="8594" y="10485"/>
                  </a:lnTo>
                  <a:cubicBezTo>
                    <a:pt x="8369" y="10450"/>
                    <a:pt x="5375" y="3726"/>
                    <a:pt x="5375" y="3726"/>
                  </a:cubicBezTo>
                  <a:cubicBezTo>
                    <a:pt x="5375" y="3726"/>
                    <a:pt x="4137" y="0"/>
                    <a:pt x="20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1028158" y="1965693"/>
              <a:ext cx="2003275" cy="2754433"/>
            </a:xfrm>
            <a:custGeom>
              <a:avLst/>
              <a:gdLst/>
              <a:ahLst/>
              <a:cxnLst/>
              <a:rect l="l" t="t" r="r" b="b"/>
              <a:pathLst>
                <a:path w="17839" h="24528" extrusionOk="0">
                  <a:moveTo>
                    <a:pt x="11244" y="1"/>
                  </a:moveTo>
                  <a:cubicBezTo>
                    <a:pt x="10633" y="1"/>
                    <a:pt x="9887" y="61"/>
                    <a:pt x="8676" y="61"/>
                  </a:cubicBezTo>
                  <a:cubicBezTo>
                    <a:pt x="6676" y="61"/>
                    <a:pt x="1350" y="2310"/>
                    <a:pt x="651" y="4180"/>
                  </a:cubicBezTo>
                  <a:cubicBezTo>
                    <a:pt x="0" y="5944"/>
                    <a:pt x="497" y="8962"/>
                    <a:pt x="403" y="9258"/>
                  </a:cubicBezTo>
                  <a:lnTo>
                    <a:pt x="2521" y="8607"/>
                  </a:lnTo>
                  <a:lnTo>
                    <a:pt x="3658" y="24528"/>
                  </a:lnTo>
                  <a:lnTo>
                    <a:pt x="17838" y="23936"/>
                  </a:lnTo>
                  <a:cubicBezTo>
                    <a:pt x="17838" y="23936"/>
                    <a:pt x="17542" y="12170"/>
                    <a:pt x="17471" y="9436"/>
                  </a:cubicBezTo>
                  <a:cubicBezTo>
                    <a:pt x="17471" y="9282"/>
                    <a:pt x="16287" y="1920"/>
                    <a:pt x="16015" y="1766"/>
                  </a:cubicBezTo>
                  <a:cubicBezTo>
                    <a:pt x="13159" y="251"/>
                    <a:pt x="12483" y="1"/>
                    <a:pt x="1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59104" y="1969848"/>
              <a:ext cx="1051554" cy="3305926"/>
            </a:xfrm>
            <a:custGeom>
              <a:avLst/>
              <a:gdLst/>
              <a:ahLst/>
              <a:cxnLst/>
              <a:rect l="l" t="t" r="r" b="b"/>
              <a:pathLst>
                <a:path w="9364" h="29439" extrusionOk="0">
                  <a:moveTo>
                    <a:pt x="5410" y="1"/>
                  </a:moveTo>
                  <a:lnTo>
                    <a:pt x="1" y="486"/>
                  </a:lnTo>
                  <a:lnTo>
                    <a:pt x="131" y="29367"/>
                  </a:lnTo>
                  <a:lnTo>
                    <a:pt x="9363" y="29438"/>
                  </a:lnTo>
                  <a:lnTo>
                    <a:pt x="9363" y="29438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2551497" y="2016339"/>
              <a:ext cx="623476" cy="3243489"/>
            </a:xfrm>
            <a:custGeom>
              <a:avLst/>
              <a:gdLst/>
              <a:ahLst/>
              <a:cxnLst/>
              <a:rect l="l" t="t" r="r" b="b"/>
              <a:pathLst>
                <a:path w="5552" h="28883" extrusionOk="0">
                  <a:moveTo>
                    <a:pt x="0" y="1"/>
                  </a:moveTo>
                  <a:lnTo>
                    <a:pt x="840" y="28882"/>
                  </a:lnTo>
                  <a:lnTo>
                    <a:pt x="5551" y="28811"/>
                  </a:lnTo>
                  <a:cubicBezTo>
                    <a:pt x="5551" y="28811"/>
                    <a:pt x="3764" y="2427"/>
                    <a:pt x="2782" y="1386"/>
                  </a:cubicBezTo>
                  <a:cubicBezTo>
                    <a:pt x="1799" y="34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977199" y="1634862"/>
              <a:ext cx="521173" cy="881423"/>
            </a:xfrm>
            <a:custGeom>
              <a:avLst/>
              <a:gdLst/>
              <a:ahLst/>
              <a:cxnLst/>
              <a:rect l="l" t="t" r="r" b="b"/>
              <a:pathLst>
                <a:path w="4641" h="7849" extrusionOk="0">
                  <a:moveTo>
                    <a:pt x="604" y="1"/>
                  </a:moveTo>
                  <a:lnTo>
                    <a:pt x="1" y="3185"/>
                  </a:lnTo>
                  <a:cubicBezTo>
                    <a:pt x="1161" y="5067"/>
                    <a:pt x="3362" y="7848"/>
                    <a:pt x="3362" y="7848"/>
                  </a:cubicBezTo>
                  <a:lnTo>
                    <a:pt x="4641" y="3244"/>
                  </a:lnTo>
                  <a:lnTo>
                    <a:pt x="4321" y="48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EF9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2068947" y="1609595"/>
              <a:ext cx="490628" cy="322518"/>
            </a:xfrm>
            <a:custGeom>
              <a:avLst/>
              <a:gdLst/>
              <a:ahLst/>
              <a:cxnLst/>
              <a:rect l="l" t="t" r="r" b="b"/>
              <a:pathLst>
                <a:path w="4369" h="2872" extrusionOk="0">
                  <a:moveTo>
                    <a:pt x="4368" y="1"/>
                  </a:moveTo>
                  <a:cubicBezTo>
                    <a:pt x="4368" y="1"/>
                    <a:pt x="36" y="107"/>
                    <a:pt x="0" y="131"/>
                  </a:cubicBezTo>
                  <a:lnTo>
                    <a:pt x="48" y="297"/>
                  </a:lnTo>
                  <a:cubicBezTo>
                    <a:pt x="48" y="297"/>
                    <a:pt x="1679" y="2872"/>
                    <a:pt x="2842" y="2872"/>
                  </a:cubicBezTo>
                  <a:cubicBezTo>
                    <a:pt x="3118" y="2872"/>
                    <a:pt x="3368" y="2727"/>
                    <a:pt x="3563" y="2368"/>
                  </a:cubicBezTo>
                  <a:cubicBezTo>
                    <a:pt x="3859" y="1824"/>
                    <a:pt x="4368" y="1"/>
                    <a:pt x="4368" y="1"/>
                  </a:cubicBezTo>
                  <a:close/>
                </a:path>
              </a:pathLst>
            </a:custGeom>
            <a:solidFill>
              <a:srgbClr val="18223F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1662200" y="1981875"/>
              <a:ext cx="633425" cy="2473802"/>
            </a:xfrm>
            <a:custGeom>
              <a:avLst/>
              <a:gdLst/>
              <a:ahLst/>
              <a:cxnLst/>
              <a:rect l="l" t="t" r="r" b="b"/>
              <a:pathLst>
                <a:path w="6014" h="22029" fill="none" extrusionOk="0">
                  <a:moveTo>
                    <a:pt x="1077" y="0"/>
                  </a:moveTo>
                  <a:cubicBezTo>
                    <a:pt x="1006" y="284"/>
                    <a:pt x="0" y="4960"/>
                    <a:pt x="0" y="4960"/>
                  </a:cubicBezTo>
                  <a:lnTo>
                    <a:pt x="1882" y="6759"/>
                  </a:lnTo>
                  <a:lnTo>
                    <a:pt x="770" y="8913"/>
                  </a:lnTo>
                  <a:lnTo>
                    <a:pt x="6013" y="22028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8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2627299" y="2045650"/>
              <a:ext cx="217974" cy="2443144"/>
            </a:xfrm>
            <a:custGeom>
              <a:avLst/>
              <a:gdLst/>
              <a:ahLst/>
              <a:cxnLst/>
              <a:rect l="l" t="t" r="r" b="b"/>
              <a:pathLst>
                <a:path w="2451" h="21756" fill="none" extrusionOk="0">
                  <a:moveTo>
                    <a:pt x="936" y="0"/>
                  </a:moveTo>
                  <a:cubicBezTo>
                    <a:pt x="936" y="107"/>
                    <a:pt x="2238" y="4250"/>
                    <a:pt x="2238" y="4250"/>
                  </a:cubicBezTo>
                  <a:lnTo>
                    <a:pt x="948" y="5611"/>
                  </a:lnTo>
                  <a:lnTo>
                    <a:pt x="2451" y="6558"/>
                  </a:lnTo>
                  <a:lnTo>
                    <a:pt x="1" y="2175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8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1961252" y="3158189"/>
              <a:ext cx="1830449" cy="871204"/>
            </a:xfrm>
            <a:custGeom>
              <a:avLst/>
              <a:gdLst/>
              <a:ahLst/>
              <a:cxnLst/>
              <a:rect l="l" t="t" r="r" b="b"/>
              <a:pathLst>
                <a:path w="16300" h="7758" extrusionOk="0">
                  <a:moveTo>
                    <a:pt x="13494" y="0"/>
                  </a:moveTo>
                  <a:lnTo>
                    <a:pt x="11269" y="865"/>
                  </a:lnTo>
                  <a:lnTo>
                    <a:pt x="9434" y="1539"/>
                  </a:lnTo>
                  <a:lnTo>
                    <a:pt x="7209" y="1634"/>
                  </a:lnTo>
                  <a:lnTo>
                    <a:pt x="1" y="5931"/>
                  </a:lnTo>
                  <a:cubicBezTo>
                    <a:pt x="1" y="5931"/>
                    <a:pt x="7267" y="7758"/>
                    <a:pt x="11797" y="7758"/>
                  </a:cubicBezTo>
                  <a:cubicBezTo>
                    <a:pt x="13614" y="7758"/>
                    <a:pt x="14990" y="7464"/>
                    <a:pt x="15282" y="6641"/>
                  </a:cubicBezTo>
                  <a:cubicBezTo>
                    <a:pt x="16300" y="3765"/>
                    <a:pt x="13494" y="0"/>
                    <a:pt x="13494" y="0"/>
                  </a:cubicBezTo>
                  <a:close/>
                </a:path>
              </a:pathLst>
            </a:custGeom>
            <a:solidFill>
              <a:srgbClr val="EF9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1962600" y="2844540"/>
              <a:ext cx="1854369" cy="1194509"/>
            </a:xfrm>
            <a:custGeom>
              <a:avLst/>
              <a:gdLst/>
              <a:ahLst/>
              <a:cxnLst/>
              <a:rect l="l" t="t" r="r" b="b"/>
              <a:pathLst>
                <a:path w="16513" h="10637" extrusionOk="0">
                  <a:moveTo>
                    <a:pt x="12216" y="0"/>
                  </a:moveTo>
                  <a:lnTo>
                    <a:pt x="10961" y="3184"/>
                  </a:lnTo>
                  <a:lnTo>
                    <a:pt x="9422" y="4332"/>
                  </a:lnTo>
                  <a:lnTo>
                    <a:pt x="7209" y="4427"/>
                  </a:lnTo>
                  <a:lnTo>
                    <a:pt x="0" y="8724"/>
                  </a:lnTo>
                  <a:cubicBezTo>
                    <a:pt x="0" y="8724"/>
                    <a:pt x="7499" y="10637"/>
                    <a:pt x="12082" y="10637"/>
                  </a:cubicBezTo>
                  <a:cubicBezTo>
                    <a:pt x="13867" y="10637"/>
                    <a:pt x="15209" y="10347"/>
                    <a:pt x="15495" y="9540"/>
                  </a:cubicBezTo>
                  <a:cubicBezTo>
                    <a:pt x="16513" y="6664"/>
                    <a:pt x="12216" y="0"/>
                    <a:pt x="12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2066252" y="3352240"/>
              <a:ext cx="975753" cy="567664"/>
            </a:xfrm>
            <a:custGeom>
              <a:avLst/>
              <a:gdLst/>
              <a:ahLst/>
              <a:cxnLst/>
              <a:rect l="l" t="t" r="r" b="b"/>
              <a:pathLst>
                <a:path w="8689" h="5055" extrusionOk="0">
                  <a:moveTo>
                    <a:pt x="8689" y="1"/>
                  </a:moveTo>
                  <a:lnTo>
                    <a:pt x="4794" y="1741"/>
                  </a:lnTo>
                  <a:lnTo>
                    <a:pt x="1" y="4463"/>
                  </a:lnTo>
                  <a:lnTo>
                    <a:pt x="3019" y="5055"/>
                  </a:lnTo>
                  <a:lnTo>
                    <a:pt x="8689" y="1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782223" y="2603884"/>
              <a:ext cx="2259763" cy="1644597"/>
            </a:xfrm>
            <a:custGeom>
              <a:avLst/>
              <a:gdLst/>
              <a:ahLst/>
              <a:cxnLst/>
              <a:rect l="l" t="t" r="r" b="b"/>
              <a:pathLst>
                <a:path w="20123" h="14645" extrusionOk="0">
                  <a:moveTo>
                    <a:pt x="2226" y="1"/>
                  </a:moveTo>
                  <a:lnTo>
                    <a:pt x="2226" y="1"/>
                  </a:lnTo>
                  <a:cubicBezTo>
                    <a:pt x="2226" y="1"/>
                    <a:pt x="0" y="10003"/>
                    <a:pt x="2593" y="14086"/>
                  </a:cubicBezTo>
                  <a:cubicBezTo>
                    <a:pt x="3027" y="14478"/>
                    <a:pt x="3623" y="14645"/>
                    <a:pt x="4324" y="14645"/>
                  </a:cubicBezTo>
                  <a:cubicBezTo>
                    <a:pt x="8457" y="14645"/>
                    <a:pt x="16252" y="8831"/>
                    <a:pt x="16252" y="8831"/>
                  </a:cubicBezTo>
                  <a:lnTo>
                    <a:pt x="20123" y="6665"/>
                  </a:lnTo>
                  <a:cubicBezTo>
                    <a:pt x="19212" y="5893"/>
                    <a:pt x="18447" y="5654"/>
                    <a:pt x="17846" y="5654"/>
                  </a:cubicBezTo>
                  <a:cubicBezTo>
                    <a:pt x="16862" y="5654"/>
                    <a:pt x="16323" y="6298"/>
                    <a:pt x="16323" y="6298"/>
                  </a:cubicBezTo>
                  <a:cubicBezTo>
                    <a:pt x="16323" y="6298"/>
                    <a:pt x="8132" y="6452"/>
                    <a:pt x="7789" y="6570"/>
                  </a:cubicBezTo>
                  <a:cubicBezTo>
                    <a:pt x="7784" y="6572"/>
                    <a:pt x="7780" y="6573"/>
                    <a:pt x="7775" y="6573"/>
                  </a:cubicBezTo>
                  <a:cubicBezTo>
                    <a:pt x="7448" y="6573"/>
                    <a:pt x="7529" y="1883"/>
                    <a:pt x="7529" y="1883"/>
                  </a:cubicBezTo>
                  <a:lnTo>
                    <a:pt x="2226" y="1"/>
                  </a:lnTo>
                  <a:close/>
                </a:path>
              </a:pathLst>
            </a:custGeom>
            <a:solidFill>
              <a:srgbClr val="EF9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782223" y="2603884"/>
              <a:ext cx="1175193" cy="1644148"/>
            </a:xfrm>
            <a:custGeom>
              <a:avLst/>
              <a:gdLst/>
              <a:ahLst/>
              <a:cxnLst/>
              <a:rect l="l" t="t" r="r" b="b"/>
              <a:pathLst>
                <a:path w="10465" h="14641" extrusionOk="0">
                  <a:moveTo>
                    <a:pt x="2238" y="1"/>
                  </a:moveTo>
                  <a:cubicBezTo>
                    <a:pt x="2237" y="1"/>
                    <a:pt x="0" y="10003"/>
                    <a:pt x="2604" y="14086"/>
                  </a:cubicBezTo>
                  <a:cubicBezTo>
                    <a:pt x="3037" y="14474"/>
                    <a:pt x="3632" y="14640"/>
                    <a:pt x="4331" y="14640"/>
                  </a:cubicBezTo>
                  <a:cubicBezTo>
                    <a:pt x="6022" y="14640"/>
                    <a:pt x="8329" y="13671"/>
                    <a:pt x="10464" y="12524"/>
                  </a:cubicBezTo>
                  <a:lnTo>
                    <a:pt x="10464" y="12524"/>
                  </a:lnTo>
                  <a:cubicBezTo>
                    <a:pt x="10357" y="12536"/>
                    <a:pt x="10251" y="12547"/>
                    <a:pt x="10144" y="12559"/>
                  </a:cubicBezTo>
                  <a:cubicBezTo>
                    <a:pt x="9804" y="12602"/>
                    <a:pt x="9451" y="12625"/>
                    <a:pt x="9095" y="12625"/>
                  </a:cubicBezTo>
                  <a:cubicBezTo>
                    <a:pt x="7197" y="12625"/>
                    <a:pt x="5183" y="11975"/>
                    <a:pt x="4226" y="10251"/>
                  </a:cubicBezTo>
                  <a:cubicBezTo>
                    <a:pt x="3516" y="8961"/>
                    <a:pt x="3492" y="7339"/>
                    <a:pt x="3587" y="5907"/>
                  </a:cubicBezTo>
                  <a:cubicBezTo>
                    <a:pt x="3693" y="4250"/>
                    <a:pt x="4013" y="2616"/>
                    <a:pt x="4179" y="971"/>
                  </a:cubicBezTo>
                  <a:cubicBezTo>
                    <a:pt x="4191" y="877"/>
                    <a:pt x="4226" y="794"/>
                    <a:pt x="4273" y="723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F478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851287" y="1972655"/>
              <a:ext cx="943860" cy="1782498"/>
            </a:xfrm>
            <a:custGeom>
              <a:avLst/>
              <a:gdLst/>
              <a:ahLst/>
              <a:cxnLst/>
              <a:rect l="l" t="t" r="r" b="b"/>
              <a:pathLst>
                <a:path w="8405" h="15873" extrusionOk="0">
                  <a:moveTo>
                    <a:pt x="5771" y="1"/>
                  </a:moveTo>
                  <a:cubicBezTo>
                    <a:pt x="4912" y="1"/>
                    <a:pt x="4016" y="157"/>
                    <a:pt x="3398" y="721"/>
                  </a:cubicBezTo>
                  <a:cubicBezTo>
                    <a:pt x="735" y="3124"/>
                    <a:pt x="853" y="11753"/>
                    <a:pt x="1" y="15872"/>
                  </a:cubicBezTo>
                  <a:lnTo>
                    <a:pt x="7304" y="12167"/>
                  </a:lnTo>
                  <a:lnTo>
                    <a:pt x="6807" y="5835"/>
                  </a:lnTo>
                  <a:cubicBezTo>
                    <a:pt x="6914" y="5326"/>
                    <a:pt x="8405" y="295"/>
                    <a:pt x="7884" y="212"/>
                  </a:cubicBezTo>
                  <a:cubicBezTo>
                    <a:pt x="7406" y="148"/>
                    <a:pt x="6606" y="1"/>
                    <a:pt x="57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910268" y="856073"/>
              <a:ext cx="751270" cy="701859"/>
            </a:xfrm>
            <a:custGeom>
              <a:avLst/>
              <a:gdLst/>
              <a:ahLst/>
              <a:cxnLst/>
              <a:rect l="l" t="t" r="r" b="b"/>
              <a:pathLst>
                <a:path w="6690" h="6250" extrusionOk="0">
                  <a:moveTo>
                    <a:pt x="4601" y="0"/>
                  </a:moveTo>
                  <a:cubicBezTo>
                    <a:pt x="4482" y="0"/>
                    <a:pt x="4354" y="8"/>
                    <a:pt x="4219" y="23"/>
                  </a:cubicBezTo>
                  <a:cubicBezTo>
                    <a:pt x="2325" y="177"/>
                    <a:pt x="964" y="59"/>
                    <a:pt x="502" y="1822"/>
                  </a:cubicBezTo>
                  <a:cubicBezTo>
                    <a:pt x="0" y="2476"/>
                    <a:pt x="430" y="3590"/>
                    <a:pt x="1135" y="5844"/>
                  </a:cubicBezTo>
                  <a:lnTo>
                    <a:pt x="1135" y="5844"/>
                  </a:lnTo>
                  <a:cubicBezTo>
                    <a:pt x="1060" y="5800"/>
                    <a:pt x="980" y="5765"/>
                    <a:pt x="892" y="5740"/>
                  </a:cubicBezTo>
                  <a:lnTo>
                    <a:pt x="892" y="5740"/>
                  </a:lnTo>
                  <a:lnTo>
                    <a:pt x="1106" y="5882"/>
                  </a:lnTo>
                  <a:lnTo>
                    <a:pt x="1154" y="5906"/>
                  </a:lnTo>
                  <a:lnTo>
                    <a:pt x="1154" y="5906"/>
                  </a:lnTo>
                  <a:cubicBezTo>
                    <a:pt x="1147" y="5886"/>
                    <a:pt x="1141" y="5865"/>
                    <a:pt x="1135" y="5844"/>
                  </a:cubicBezTo>
                  <a:lnTo>
                    <a:pt x="1135" y="5844"/>
                  </a:lnTo>
                  <a:cubicBezTo>
                    <a:pt x="1201" y="5885"/>
                    <a:pt x="1263" y="5933"/>
                    <a:pt x="1319" y="5989"/>
                  </a:cubicBezTo>
                  <a:lnTo>
                    <a:pt x="1154" y="5906"/>
                  </a:lnTo>
                  <a:lnTo>
                    <a:pt x="1154" y="5906"/>
                  </a:lnTo>
                  <a:cubicBezTo>
                    <a:pt x="1157" y="5918"/>
                    <a:pt x="1161" y="5930"/>
                    <a:pt x="1165" y="5941"/>
                  </a:cubicBezTo>
                  <a:lnTo>
                    <a:pt x="573" y="5740"/>
                  </a:lnTo>
                  <a:lnTo>
                    <a:pt x="1555" y="6249"/>
                  </a:lnTo>
                  <a:lnTo>
                    <a:pt x="1603" y="6143"/>
                  </a:lnTo>
                  <a:lnTo>
                    <a:pt x="1532" y="6107"/>
                  </a:lnTo>
                  <a:lnTo>
                    <a:pt x="2502" y="3030"/>
                  </a:lnTo>
                  <a:cubicBezTo>
                    <a:pt x="2546" y="3002"/>
                    <a:pt x="2620" y="2983"/>
                    <a:pt x="2714" y="2983"/>
                  </a:cubicBezTo>
                  <a:cubicBezTo>
                    <a:pt x="2899" y="2983"/>
                    <a:pt x="3163" y="3055"/>
                    <a:pt x="3437" y="3266"/>
                  </a:cubicBezTo>
                  <a:cubicBezTo>
                    <a:pt x="3603" y="3391"/>
                    <a:pt x="3845" y="3436"/>
                    <a:pt x="4100" y="3436"/>
                  </a:cubicBezTo>
                  <a:cubicBezTo>
                    <a:pt x="4500" y="3436"/>
                    <a:pt x="4934" y="3325"/>
                    <a:pt x="5166" y="3231"/>
                  </a:cubicBezTo>
                  <a:cubicBezTo>
                    <a:pt x="5355" y="3136"/>
                    <a:pt x="5521" y="2994"/>
                    <a:pt x="5627" y="2816"/>
                  </a:cubicBezTo>
                  <a:cubicBezTo>
                    <a:pt x="5646" y="2803"/>
                    <a:pt x="5662" y="2797"/>
                    <a:pt x="5676" y="2797"/>
                  </a:cubicBezTo>
                  <a:cubicBezTo>
                    <a:pt x="5778" y="2797"/>
                    <a:pt x="5782" y="3097"/>
                    <a:pt x="5828" y="3097"/>
                  </a:cubicBezTo>
                  <a:cubicBezTo>
                    <a:pt x="5838" y="3097"/>
                    <a:pt x="5849" y="3084"/>
                    <a:pt x="5864" y="3053"/>
                  </a:cubicBezTo>
                  <a:cubicBezTo>
                    <a:pt x="6446" y="2236"/>
                    <a:pt x="6689" y="0"/>
                    <a:pt x="4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2554080" y="1157706"/>
              <a:ext cx="112" cy="1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70823"/>
            </a:solidFill>
            <a:ln w="9525" cap="flat" cmpd="sng">
              <a:solidFill>
                <a:srgbClr val="170823"/>
              </a:solidFill>
              <a:prstDash val="solid"/>
              <a:miter lim="118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940028" y="1123455"/>
              <a:ext cx="687261" cy="738805"/>
            </a:xfrm>
            <a:custGeom>
              <a:avLst/>
              <a:gdLst/>
              <a:ahLst/>
              <a:cxnLst/>
              <a:rect l="l" t="t" r="r" b="b"/>
              <a:pathLst>
                <a:path w="6120" h="6579" extrusionOk="0">
                  <a:moveTo>
                    <a:pt x="2308" y="1"/>
                  </a:moveTo>
                  <a:cubicBezTo>
                    <a:pt x="2085" y="1"/>
                    <a:pt x="1806" y="96"/>
                    <a:pt x="1397" y="364"/>
                  </a:cubicBezTo>
                  <a:cubicBezTo>
                    <a:pt x="580" y="909"/>
                    <a:pt x="1373" y="2909"/>
                    <a:pt x="1184" y="3383"/>
                  </a:cubicBezTo>
                  <a:cubicBezTo>
                    <a:pt x="1169" y="3434"/>
                    <a:pt x="1122" y="3463"/>
                    <a:pt x="1075" y="3463"/>
                  </a:cubicBezTo>
                  <a:cubicBezTo>
                    <a:pt x="1046" y="3463"/>
                    <a:pt x="1017" y="3453"/>
                    <a:pt x="994" y="3430"/>
                  </a:cubicBezTo>
                  <a:cubicBezTo>
                    <a:pt x="891" y="3333"/>
                    <a:pt x="740" y="3218"/>
                    <a:pt x="595" y="3218"/>
                  </a:cubicBezTo>
                  <a:cubicBezTo>
                    <a:pt x="441" y="3218"/>
                    <a:pt x="292" y="3347"/>
                    <a:pt x="213" y="3762"/>
                  </a:cubicBezTo>
                  <a:cubicBezTo>
                    <a:pt x="0" y="4851"/>
                    <a:pt x="1172" y="4661"/>
                    <a:pt x="1267" y="4815"/>
                  </a:cubicBezTo>
                  <a:cubicBezTo>
                    <a:pt x="1563" y="5360"/>
                    <a:pt x="1977" y="5833"/>
                    <a:pt x="2486" y="6176"/>
                  </a:cubicBezTo>
                  <a:cubicBezTo>
                    <a:pt x="2768" y="6378"/>
                    <a:pt x="3307" y="6579"/>
                    <a:pt x="3962" y="6579"/>
                  </a:cubicBezTo>
                  <a:cubicBezTo>
                    <a:pt x="4270" y="6579"/>
                    <a:pt x="4604" y="6535"/>
                    <a:pt x="4948" y="6425"/>
                  </a:cubicBezTo>
                  <a:cubicBezTo>
                    <a:pt x="5729" y="6176"/>
                    <a:pt x="6120" y="3442"/>
                    <a:pt x="5552" y="9"/>
                  </a:cubicBezTo>
                  <a:lnTo>
                    <a:pt x="5552" y="9"/>
                  </a:lnTo>
                  <a:cubicBezTo>
                    <a:pt x="5552" y="9"/>
                    <a:pt x="5279" y="530"/>
                    <a:pt x="4877" y="660"/>
                  </a:cubicBezTo>
                  <a:cubicBezTo>
                    <a:pt x="4786" y="691"/>
                    <a:pt x="4677" y="704"/>
                    <a:pt x="4558" y="704"/>
                  </a:cubicBezTo>
                  <a:cubicBezTo>
                    <a:pt x="4165" y="704"/>
                    <a:pt x="3662" y="563"/>
                    <a:pt x="3326" y="435"/>
                  </a:cubicBezTo>
                  <a:cubicBezTo>
                    <a:pt x="2902" y="272"/>
                    <a:pt x="2684" y="1"/>
                    <a:pt x="2308" y="1"/>
                  </a:cubicBezTo>
                  <a:close/>
                </a:path>
              </a:pathLst>
            </a:custGeom>
            <a:solidFill>
              <a:srgbClr val="EF9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838057" y="3224670"/>
              <a:ext cx="1660319" cy="1094227"/>
            </a:xfrm>
            <a:custGeom>
              <a:avLst/>
              <a:gdLst/>
              <a:ahLst/>
              <a:cxnLst/>
              <a:rect l="l" t="t" r="r" b="b"/>
              <a:pathLst>
                <a:path w="14785" h="9744" extrusionOk="0">
                  <a:moveTo>
                    <a:pt x="13814" y="0"/>
                  </a:moveTo>
                  <a:lnTo>
                    <a:pt x="7091" y="1018"/>
                  </a:lnTo>
                  <a:cubicBezTo>
                    <a:pt x="7091" y="1018"/>
                    <a:pt x="143" y="3054"/>
                    <a:pt x="72" y="3895"/>
                  </a:cubicBezTo>
                  <a:cubicBezTo>
                    <a:pt x="1" y="4723"/>
                    <a:pt x="723" y="8606"/>
                    <a:pt x="2013" y="9446"/>
                  </a:cubicBezTo>
                  <a:cubicBezTo>
                    <a:pt x="2333" y="9653"/>
                    <a:pt x="2747" y="9744"/>
                    <a:pt x="3230" y="9744"/>
                  </a:cubicBezTo>
                  <a:cubicBezTo>
                    <a:pt x="6957" y="9744"/>
                    <a:pt x="14785" y="4309"/>
                    <a:pt x="14785" y="4309"/>
                  </a:cubicBezTo>
                  <a:lnTo>
                    <a:pt x="13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9" name="Google Shape;799;p5"/>
            <p:cNvGrpSpPr/>
            <p:nvPr/>
          </p:nvGrpSpPr>
          <p:grpSpPr>
            <a:xfrm flipH="1">
              <a:off x="2211344" y="1307029"/>
              <a:ext cx="377095" cy="379156"/>
              <a:chOff x="6210029" y="959377"/>
              <a:chExt cx="211010" cy="212139"/>
            </a:xfrm>
          </p:grpSpPr>
          <p:sp>
            <p:nvSpPr>
              <p:cNvPr id="800" name="Google Shape;800;p5"/>
              <p:cNvSpPr/>
              <p:nvPr/>
            </p:nvSpPr>
            <p:spPr>
              <a:xfrm>
                <a:off x="6367791" y="959377"/>
                <a:ext cx="53248" cy="20164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958" fill="none" extrusionOk="0">
                    <a:moveTo>
                      <a:pt x="1" y="145"/>
                    </a:moveTo>
                    <a:cubicBezTo>
                      <a:pt x="1012" y="0"/>
                      <a:pt x="2529" y="957"/>
                      <a:pt x="2529" y="95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5"/>
              <p:cNvSpPr/>
              <p:nvPr/>
            </p:nvSpPr>
            <p:spPr>
              <a:xfrm>
                <a:off x="6210029" y="962029"/>
                <a:ext cx="51732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265" fill="none" extrusionOk="0">
                    <a:moveTo>
                      <a:pt x="2456" y="1"/>
                    </a:moveTo>
                    <a:cubicBezTo>
                      <a:pt x="958" y="55"/>
                      <a:pt x="1" y="1265"/>
                      <a:pt x="1" y="126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5"/>
              <p:cNvSpPr/>
              <p:nvPr/>
            </p:nvSpPr>
            <p:spPr>
              <a:xfrm rot="1268669">
                <a:off x="6281391" y="1029180"/>
                <a:ext cx="35751" cy="69937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3323" fill="none" extrusionOk="0">
                    <a:moveTo>
                      <a:pt x="488" y="0"/>
                    </a:moveTo>
                    <a:cubicBezTo>
                      <a:pt x="488" y="1029"/>
                      <a:pt x="1" y="1950"/>
                      <a:pt x="488" y="2745"/>
                    </a:cubicBezTo>
                    <a:cubicBezTo>
                      <a:pt x="723" y="3178"/>
                      <a:pt x="1283" y="3322"/>
                      <a:pt x="1698" y="3034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5"/>
              <p:cNvSpPr/>
              <p:nvPr/>
            </p:nvSpPr>
            <p:spPr>
              <a:xfrm>
                <a:off x="6235884" y="1006502"/>
                <a:ext cx="25498" cy="25846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228" extrusionOk="0">
                    <a:moveTo>
                      <a:pt x="614" y="0"/>
                    </a:moveTo>
                    <a:cubicBezTo>
                      <a:pt x="271" y="0"/>
                      <a:pt x="1" y="271"/>
                      <a:pt x="1" y="614"/>
                    </a:cubicBezTo>
                    <a:cubicBezTo>
                      <a:pt x="1" y="939"/>
                      <a:pt x="271" y="1210"/>
                      <a:pt x="614" y="1228"/>
                    </a:cubicBezTo>
                    <a:cubicBezTo>
                      <a:pt x="939" y="1228"/>
                      <a:pt x="1210" y="939"/>
                      <a:pt x="1210" y="614"/>
                    </a:cubicBezTo>
                    <a:cubicBezTo>
                      <a:pt x="1210" y="271"/>
                      <a:pt x="939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5"/>
              <p:cNvSpPr/>
              <p:nvPr/>
            </p:nvSpPr>
            <p:spPr>
              <a:xfrm>
                <a:off x="6367791" y="1006502"/>
                <a:ext cx="25498" cy="25846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228" extrusionOk="0">
                    <a:moveTo>
                      <a:pt x="615" y="0"/>
                    </a:moveTo>
                    <a:cubicBezTo>
                      <a:pt x="272" y="0"/>
                      <a:pt x="1" y="271"/>
                      <a:pt x="1" y="614"/>
                    </a:cubicBezTo>
                    <a:cubicBezTo>
                      <a:pt x="1" y="939"/>
                      <a:pt x="272" y="1228"/>
                      <a:pt x="615" y="1228"/>
                    </a:cubicBezTo>
                    <a:cubicBezTo>
                      <a:pt x="940" y="1228"/>
                      <a:pt x="1211" y="939"/>
                      <a:pt x="1211" y="614"/>
                    </a:cubicBezTo>
                    <a:cubicBezTo>
                      <a:pt x="1211" y="271"/>
                      <a:pt x="940" y="0"/>
                      <a:pt x="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5"/>
              <p:cNvSpPr/>
              <p:nvPr/>
            </p:nvSpPr>
            <p:spPr>
              <a:xfrm rot="-698792">
                <a:off x="6293323" y="1126882"/>
                <a:ext cx="90126" cy="3590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451" extrusionOk="0">
                    <a:moveTo>
                      <a:pt x="0" y="1"/>
                    </a:moveTo>
                    <a:cubicBezTo>
                      <a:pt x="90" y="252"/>
                      <a:pt x="306" y="432"/>
                      <a:pt x="557" y="450"/>
                    </a:cubicBezTo>
                    <a:cubicBezTo>
                      <a:pt x="565" y="450"/>
                      <a:pt x="573" y="450"/>
                      <a:pt x="581" y="450"/>
                    </a:cubicBezTo>
                    <a:cubicBezTo>
                      <a:pt x="993" y="450"/>
                      <a:pt x="1131" y="1"/>
                      <a:pt x="11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6" name="Google Shape;806;p5"/>
            <p:cNvSpPr/>
            <p:nvPr/>
          </p:nvSpPr>
          <p:spPr>
            <a:xfrm rot="-3277628">
              <a:off x="1990883" y="1536048"/>
              <a:ext cx="51512" cy="41481"/>
            </a:xfrm>
            <a:custGeom>
              <a:avLst/>
              <a:gdLst/>
              <a:ahLst/>
              <a:cxnLst/>
              <a:rect l="l" t="t" r="r" b="b"/>
              <a:pathLst>
                <a:path w="647" h="521" fill="none" extrusionOk="0">
                  <a:moveTo>
                    <a:pt x="646" y="126"/>
                  </a:moveTo>
                  <a:cubicBezTo>
                    <a:pt x="359" y="0"/>
                    <a:pt x="36" y="198"/>
                    <a:pt x="0" y="52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7"/>
          <p:cNvSpPr txBox="1">
            <a:spLocks noGrp="1"/>
          </p:cNvSpPr>
          <p:nvPr>
            <p:ph type="title"/>
          </p:nvPr>
        </p:nvSpPr>
        <p:spPr>
          <a:xfrm>
            <a:off x="562825" y="20100"/>
            <a:ext cx="5611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The importance of Our Model</a:t>
            </a:r>
            <a:endParaRPr/>
          </a:p>
        </p:txBody>
      </p:sp>
      <p:grpSp>
        <p:nvGrpSpPr>
          <p:cNvPr id="812" name="Google Shape;812;p17"/>
          <p:cNvGrpSpPr/>
          <p:nvPr/>
        </p:nvGrpSpPr>
        <p:grpSpPr>
          <a:xfrm rot="5400000">
            <a:off x="7524733" y="462429"/>
            <a:ext cx="285911" cy="742342"/>
            <a:chOff x="236525" y="278400"/>
            <a:chExt cx="342408" cy="888925"/>
          </a:xfrm>
        </p:grpSpPr>
        <p:sp>
          <p:nvSpPr>
            <p:cNvPr id="813" name="Google Shape;813;p17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1" name="Google Shape;821;p17"/>
          <p:cNvSpPr txBox="1">
            <a:spLocks noGrp="1"/>
          </p:cNvSpPr>
          <p:nvPr>
            <p:ph type="subTitle" idx="1"/>
          </p:nvPr>
        </p:nvSpPr>
        <p:spPr>
          <a:xfrm>
            <a:off x="715500" y="3052705"/>
            <a:ext cx="2255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Cataract </a:t>
            </a:r>
            <a:endParaRPr/>
          </a:p>
        </p:txBody>
      </p:sp>
      <p:sp>
        <p:nvSpPr>
          <p:cNvPr id="822" name="Google Shape;822;p17"/>
          <p:cNvSpPr txBox="1">
            <a:spLocks noGrp="1"/>
          </p:cNvSpPr>
          <p:nvPr>
            <p:ph type="subTitle" idx="3"/>
          </p:nvPr>
        </p:nvSpPr>
        <p:spPr>
          <a:xfrm>
            <a:off x="3245100" y="3052705"/>
            <a:ext cx="2255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Glaucoma</a:t>
            </a:r>
            <a:endParaRPr/>
          </a:p>
        </p:txBody>
      </p:sp>
      <p:sp>
        <p:nvSpPr>
          <p:cNvPr id="823" name="Google Shape;823;p17"/>
          <p:cNvSpPr txBox="1">
            <a:spLocks noGrp="1"/>
          </p:cNvSpPr>
          <p:nvPr>
            <p:ph type="subTitle" idx="5"/>
          </p:nvPr>
        </p:nvSpPr>
        <p:spPr>
          <a:xfrm>
            <a:off x="5774700" y="3835205"/>
            <a:ext cx="2255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Age related macular degeneration</a:t>
            </a:r>
            <a:endParaRPr/>
          </a:p>
        </p:txBody>
      </p:sp>
      <p:sp>
        <p:nvSpPr>
          <p:cNvPr id="824" name="Google Shape;824;p17"/>
          <p:cNvSpPr txBox="1">
            <a:spLocks noGrp="1"/>
          </p:cNvSpPr>
          <p:nvPr>
            <p:ph type="title" idx="7"/>
          </p:nvPr>
        </p:nvSpPr>
        <p:spPr>
          <a:xfrm>
            <a:off x="1089425" y="1222975"/>
            <a:ext cx="14619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47.8%</a:t>
            </a:r>
            <a:endParaRPr/>
          </a:p>
        </p:txBody>
      </p:sp>
      <p:sp>
        <p:nvSpPr>
          <p:cNvPr id="825" name="Google Shape;825;p17"/>
          <p:cNvSpPr txBox="1">
            <a:spLocks noGrp="1"/>
          </p:cNvSpPr>
          <p:nvPr>
            <p:ph type="title" idx="8"/>
          </p:nvPr>
        </p:nvSpPr>
        <p:spPr>
          <a:xfrm>
            <a:off x="3630438" y="1282100"/>
            <a:ext cx="14619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12.3%</a:t>
            </a:r>
            <a:endParaRPr/>
          </a:p>
        </p:txBody>
      </p:sp>
      <p:sp>
        <p:nvSpPr>
          <p:cNvPr id="826" name="Google Shape;826;p17"/>
          <p:cNvSpPr txBox="1">
            <a:spLocks noGrp="1"/>
          </p:cNvSpPr>
          <p:nvPr>
            <p:ph type="title" idx="9"/>
          </p:nvPr>
        </p:nvSpPr>
        <p:spPr>
          <a:xfrm>
            <a:off x="6237150" y="1336338"/>
            <a:ext cx="1330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8.7%</a:t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1613375" y="1989324"/>
            <a:ext cx="414000" cy="8154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7"/>
          <p:cNvSpPr/>
          <p:nvPr/>
        </p:nvSpPr>
        <p:spPr>
          <a:xfrm>
            <a:off x="1613375" y="2403350"/>
            <a:ext cx="414000" cy="40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7"/>
          <p:cNvSpPr/>
          <p:nvPr/>
        </p:nvSpPr>
        <p:spPr>
          <a:xfrm>
            <a:off x="4165800" y="1989324"/>
            <a:ext cx="414000" cy="8154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7"/>
          <p:cNvSpPr/>
          <p:nvPr/>
        </p:nvSpPr>
        <p:spPr>
          <a:xfrm>
            <a:off x="4165800" y="2637098"/>
            <a:ext cx="4140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7"/>
          <p:cNvSpPr/>
          <p:nvPr/>
        </p:nvSpPr>
        <p:spPr>
          <a:xfrm>
            <a:off x="6695400" y="1989324"/>
            <a:ext cx="414000" cy="8154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7"/>
          <p:cNvSpPr/>
          <p:nvPr/>
        </p:nvSpPr>
        <p:spPr>
          <a:xfrm>
            <a:off x="6695400" y="2703467"/>
            <a:ext cx="414000" cy="10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"/>
          <p:cNvSpPr txBox="1">
            <a:spLocks noGrp="1"/>
          </p:cNvSpPr>
          <p:nvPr>
            <p:ph type="subTitle" idx="1"/>
          </p:nvPr>
        </p:nvSpPr>
        <p:spPr>
          <a:xfrm>
            <a:off x="2816150" y="2769700"/>
            <a:ext cx="5239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WHO</a:t>
            </a:r>
            <a:endParaRPr/>
          </a:p>
        </p:txBody>
      </p:sp>
      <p:sp>
        <p:nvSpPr>
          <p:cNvPr id="838" name="Google Shape;838;p6"/>
          <p:cNvSpPr txBox="1">
            <a:spLocks noGrp="1"/>
          </p:cNvSpPr>
          <p:nvPr>
            <p:ph type="subTitle" idx="2"/>
          </p:nvPr>
        </p:nvSpPr>
        <p:spPr>
          <a:xfrm>
            <a:off x="3047925" y="1105650"/>
            <a:ext cx="5239800" cy="19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500"/>
              <a:t>An estimated 1.28 billion adults aged 30-79 years worldwide have hypertension, most (two-thirds) living in low- and middle-income countries in 2020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pSp>
        <p:nvGrpSpPr>
          <p:cNvPr id="839" name="Google Shape;839;p6"/>
          <p:cNvGrpSpPr/>
          <p:nvPr/>
        </p:nvGrpSpPr>
        <p:grpSpPr>
          <a:xfrm>
            <a:off x="-2003473" y="1658810"/>
            <a:ext cx="4301823" cy="2054679"/>
            <a:chOff x="6463500" y="1860150"/>
            <a:chExt cx="473175" cy="226000"/>
          </a:xfrm>
        </p:grpSpPr>
        <p:sp>
          <p:nvSpPr>
            <p:cNvPr id="840" name="Google Shape;840;p6"/>
            <p:cNvSpPr/>
            <p:nvPr/>
          </p:nvSpPr>
          <p:spPr>
            <a:xfrm>
              <a:off x="6480825" y="1885775"/>
              <a:ext cx="438650" cy="200375"/>
            </a:xfrm>
            <a:custGeom>
              <a:avLst/>
              <a:gdLst/>
              <a:ahLst/>
              <a:cxnLst/>
              <a:rect l="l" t="t" r="r" b="b"/>
              <a:pathLst>
                <a:path w="17546" h="8015" fill="none" extrusionOk="0">
                  <a:moveTo>
                    <a:pt x="1" y="0"/>
                  </a:moveTo>
                  <a:lnTo>
                    <a:pt x="17545" y="0"/>
                  </a:lnTo>
                  <a:lnTo>
                    <a:pt x="17545" y="8014"/>
                  </a:lnTo>
                  <a:lnTo>
                    <a:pt x="1" y="8014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6463500" y="1860150"/>
              <a:ext cx="473175" cy="17875"/>
            </a:xfrm>
            <a:custGeom>
              <a:avLst/>
              <a:gdLst/>
              <a:ahLst/>
              <a:cxnLst/>
              <a:rect l="l" t="t" r="r" b="b"/>
              <a:pathLst>
                <a:path w="18927" h="715" fill="none" extrusionOk="0">
                  <a:moveTo>
                    <a:pt x="0" y="1"/>
                  </a:moveTo>
                  <a:lnTo>
                    <a:pt x="18926" y="1"/>
                  </a:lnTo>
                  <a:lnTo>
                    <a:pt x="18926" y="715"/>
                  </a:lnTo>
                  <a:lnTo>
                    <a:pt x="0" y="715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6471250" y="1878000"/>
              <a:ext cx="457650" cy="7800"/>
            </a:xfrm>
            <a:custGeom>
              <a:avLst/>
              <a:gdLst/>
              <a:ahLst/>
              <a:cxnLst/>
              <a:rect l="l" t="t" r="r" b="b"/>
              <a:pathLst>
                <a:path w="18306" h="312" fill="none" extrusionOk="0">
                  <a:moveTo>
                    <a:pt x="1" y="1"/>
                  </a:moveTo>
                  <a:lnTo>
                    <a:pt x="18306" y="1"/>
                  </a:lnTo>
                  <a:lnTo>
                    <a:pt x="18306" y="311"/>
                  </a:lnTo>
                  <a:lnTo>
                    <a:pt x="1" y="311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6801350" y="1908000"/>
              <a:ext cx="97025" cy="97050"/>
            </a:xfrm>
            <a:custGeom>
              <a:avLst/>
              <a:gdLst/>
              <a:ahLst/>
              <a:cxnLst/>
              <a:rect l="l" t="t" r="r" b="b"/>
              <a:pathLst>
                <a:path w="3881" h="3882" fill="none" extrusionOk="0">
                  <a:moveTo>
                    <a:pt x="3881" y="1941"/>
                  </a:moveTo>
                  <a:cubicBezTo>
                    <a:pt x="3881" y="3012"/>
                    <a:pt x="3012" y="3881"/>
                    <a:pt x="1941" y="3881"/>
                  </a:cubicBezTo>
                  <a:cubicBezTo>
                    <a:pt x="870" y="3881"/>
                    <a:pt x="0" y="3012"/>
                    <a:pt x="0" y="1941"/>
                  </a:cubicBezTo>
                  <a:cubicBezTo>
                    <a:pt x="0" y="870"/>
                    <a:pt x="870" y="1"/>
                    <a:pt x="1941" y="1"/>
                  </a:cubicBezTo>
                  <a:cubicBezTo>
                    <a:pt x="3012" y="1"/>
                    <a:pt x="3881" y="870"/>
                    <a:pt x="3881" y="1941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6818675" y="1925350"/>
              <a:ext cx="62375" cy="62225"/>
            </a:xfrm>
            <a:custGeom>
              <a:avLst/>
              <a:gdLst/>
              <a:ahLst/>
              <a:cxnLst/>
              <a:rect l="l" t="t" r="r" b="b"/>
              <a:pathLst>
                <a:path w="2495" h="2489" fill="none" extrusionOk="0">
                  <a:moveTo>
                    <a:pt x="1" y="870"/>
                  </a:moveTo>
                  <a:lnTo>
                    <a:pt x="875" y="870"/>
                  </a:lnTo>
                  <a:lnTo>
                    <a:pt x="875" y="0"/>
                  </a:lnTo>
                  <a:lnTo>
                    <a:pt x="1625" y="0"/>
                  </a:lnTo>
                  <a:lnTo>
                    <a:pt x="1625" y="870"/>
                  </a:lnTo>
                  <a:lnTo>
                    <a:pt x="2495" y="870"/>
                  </a:lnTo>
                  <a:lnTo>
                    <a:pt x="2495" y="1620"/>
                  </a:lnTo>
                  <a:lnTo>
                    <a:pt x="1625" y="1620"/>
                  </a:lnTo>
                  <a:lnTo>
                    <a:pt x="1625" y="2489"/>
                  </a:lnTo>
                  <a:lnTo>
                    <a:pt x="875" y="2489"/>
                  </a:lnTo>
                  <a:lnTo>
                    <a:pt x="875" y="1620"/>
                  </a:lnTo>
                  <a:lnTo>
                    <a:pt x="1" y="1620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6517700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6554175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6590650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6627125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6663600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6700075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6736550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6773025" y="1903625"/>
              <a:ext cx="25" cy="164550"/>
            </a:xfrm>
            <a:custGeom>
              <a:avLst/>
              <a:gdLst/>
              <a:ahLst/>
              <a:cxnLst/>
              <a:rect l="l" t="t" r="r" b="b"/>
              <a:pathLst>
                <a:path w="1" h="6582" fill="none" extrusionOk="0">
                  <a:moveTo>
                    <a:pt x="0" y="0"/>
                  </a:moveTo>
                  <a:lnTo>
                    <a:pt x="0" y="658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6809500" y="2015625"/>
              <a:ext cx="25" cy="52550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1"/>
                  </a:moveTo>
                  <a:lnTo>
                    <a:pt x="0" y="210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6845975" y="2015625"/>
              <a:ext cx="25" cy="52550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1"/>
                  </a:moveTo>
                  <a:lnTo>
                    <a:pt x="0" y="210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6882575" y="2015625"/>
              <a:ext cx="25" cy="52550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1" y="1"/>
                  </a:moveTo>
                  <a:lnTo>
                    <a:pt x="1" y="2101"/>
                  </a:lnTo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p6"/>
          <p:cNvGrpSpPr/>
          <p:nvPr/>
        </p:nvGrpSpPr>
        <p:grpSpPr>
          <a:xfrm>
            <a:off x="1045239" y="1172450"/>
            <a:ext cx="2050419" cy="3221876"/>
            <a:chOff x="6176575" y="2749400"/>
            <a:chExt cx="416050" cy="653750"/>
          </a:xfrm>
        </p:grpSpPr>
        <p:sp>
          <p:nvSpPr>
            <p:cNvPr id="857" name="Google Shape;857;p6"/>
            <p:cNvSpPr/>
            <p:nvPr/>
          </p:nvSpPr>
          <p:spPr>
            <a:xfrm>
              <a:off x="6180975" y="2996275"/>
              <a:ext cx="158025" cy="310500"/>
            </a:xfrm>
            <a:custGeom>
              <a:avLst/>
              <a:gdLst/>
              <a:ahLst/>
              <a:cxnLst/>
              <a:rect l="l" t="t" r="r" b="b"/>
              <a:pathLst>
                <a:path w="6321" h="12420" extrusionOk="0">
                  <a:moveTo>
                    <a:pt x="6204" y="0"/>
                  </a:moveTo>
                  <a:cubicBezTo>
                    <a:pt x="2785" y="0"/>
                    <a:pt x="0" y="2777"/>
                    <a:pt x="0" y="6210"/>
                  </a:cubicBezTo>
                  <a:cubicBezTo>
                    <a:pt x="0" y="9643"/>
                    <a:pt x="2785" y="12419"/>
                    <a:pt x="6204" y="12419"/>
                  </a:cubicBezTo>
                  <a:cubicBezTo>
                    <a:pt x="6243" y="12419"/>
                    <a:pt x="6282" y="12419"/>
                    <a:pt x="6321" y="12418"/>
                  </a:cubicBezTo>
                  <a:lnTo>
                    <a:pt x="6321" y="10354"/>
                  </a:lnTo>
                  <a:cubicBezTo>
                    <a:pt x="6292" y="10355"/>
                    <a:pt x="6263" y="10355"/>
                    <a:pt x="6234" y="10355"/>
                  </a:cubicBezTo>
                  <a:cubicBezTo>
                    <a:pt x="3953" y="10355"/>
                    <a:pt x="2080" y="8501"/>
                    <a:pt x="2080" y="6194"/>
                  </a:cubicBezTo>
                  <a:cubicBezTo>
                    <a:pt x="2080" y="3903"/>
                    <a:pt x="3953" y="2049"/>
                    <a:pt x="6234" y="2049"/>
                  </a:cubicBezTo>
                  <a:cubicBezTo>
                    <a:pt x="6263" y="2049"/>
                    <a:pt x="6292" y="2049"/>
                    <a:pt x="6321" y="2050"/>
                  </a:cubicBezTo>
                  <a:lnTo>
                    <a:pt x="6321" y="1"/>
                  </a:lnTo>
                  <a:cubicBezTo>
                    <a:pt x="6282" y="1"/>
                    <a:pt x="6243" y="0"/>
                    <a:pt x="6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6176575" y="2999100"/>
              <a:ext cx="162425" cy="307650"/>
            </a:xfrm>
            <a:custGeom>
              <a:avLst/>
              <a:gdLst/>
              <a:ahLst/>
              <a:cxnLst/>
              <a:rect l="l" t="t" r="r" b="b"/>
              <a:pathLst>
                <a:path w="6497" h="12306" extrusionOk="0">
                  <a:moveTo>
                    <a:pt x="5265" y="0"/>
                  </a:moveTo>
                  <a:lnTo>
                    <a:pt x="5265" y="0"/>
                  </a:lnTo>
                  <a:cubicBezTo>
                    <a:pt x="2144" y="640"/>
                    <a:pt x="0" y="3537"/>
                    <a:pt x="320" y="6705"/>
                  </a:cubicBezTo>
                  <a:cubicBezTo>
                    <a:pt x="640" y="9889"/>
                    <a:pt x="3313" y="12305"/>
                    <a:pt x="6497" y="12305"/>
                  </a:cubicBezTo>
                  <a:lnTo>
                    <a:pt x="6497" y="11297"/>
                  </a:lnTo>
                  <a:cubicBezTo>
                    <a:pt x="5249" y="10945"/>
                    <a:pt x="4273" y="10129"/>
                    <a:pt x="3457" y="9153"/>
                  </a:cubicBezTo>
                  <a:cubicBezTo>
                    <a:pt x="2592" y="8129"/>
                    <a:pt x="1920" y="7041"/>
                    <a:pt x="1824" y="5681"/>
                  </a:cubicBezTo>
                  <a:cubicBezTo>
                    <a:pt x="1728" y="4321"/>
                    <a:pt x="2128" y="2977"/>
                    <a:pt x="2961" y="1889"/>
                  </a:cubicBezTo>
                  <a:cubicBezTo>
                    <a:pt x="3569" y="1089"/>
                    <a:pt x="4353" y="432"/>
                    <a:pt x="5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6318175" y="3260325"/>
              <a:ext cx="206050" cy="40825"/>
            </a:xfrm>
            <a:custGeom>
              <a:avLst/>
              <a:gdLst/>
              <a:ahLst/>
              <a:cxnLst/>
              <a:rect l="l" t="t" r="r" b="b"/>
              <a:pathLst>
                <a:path w="8242" h="1633" extrusionOk="0">
                  <a:moveTo>
                    <a:pt x="1" y="0"/>
                  </a:moveTo>
                  <a:lnTo>
                    <a:pt x="1" y="1632"/>
                  </a:lnTo>
                  <a:lnTo>
                    <a:pt x="6993" y="1632"/>
                  </a:lnTo>
                  <a:cubicBezTo>
                    <a:pt x="7681" y="1632"/>
                    <a:pt x="8241" y="1072"/>
                    <a:pt x="8241" y="368"/>
                  </a:cubicBezTo>
                  <a:lnTo>
                    <a:pt x="82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6228975" y="3353525"/>
              <a:ext cx="363650" cy="49625"/>
            </a:xfrm>
            <a:custGeom>
              <a:avLst/>
              <a:gdLst/>
              <a:ahLst/>
              <a:cxnLst/>
              <a:rect l="l" t="t" r="r" b="b"/>
              <a:pathLst>
                <a:path w="14546" h="1985" extrusionOk="0">
                  <a:moveTo>
                    <a:pt x="0" y="1"/>
                  </a:moveTo>
                  <a:lnTo>
                    <a:pt x="0" y="1985"/>
                  </a:lnTo>
                  <a:lnTo>
                    <a:pt x="14546" y="1985"/>
                  </a:lnTo>
                  <a:lnTo>
                    <a:pt x="14546" y="1313"/>
                  </a:lnTo>
                  <a:cubicBezTo>
                    <a:pt x="14546" y="593"/>
                    <a:pt x="13954" y="1"/>
                    <a:pt x="13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6318175" y="3232725"/>
              <a:ext cx="274450" cy="34025"/>
            </a:xfrm>
            <a:custGeom>
              <a:avLst/>
              <a:gdLst/>
              <a:ahLst/>
              <a:cxnLst/>
              <a:rect l="l" t="t" r="r" b="b"/>
              <a:pathLst>
                <a:path w="10978" h="1361" extrusionOk="0">
                  <a:moveTo>
                    <a:pt x="1" y="0"/>
                  </a:moveTo>
                  <a:lnTo>
                    <a:pt x="1" y="1360"/>
                  </a:lnTo>
                  <a:lnTo>
                    <a:pt x="10978" y="1360"/>
                  </a:lnTo>
                  <a:lnTo>
                    <a:pt x="109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6228575" y="3232625"/>
              <a:ext cx="186850" cy="120925"/>
            </a:xfrm>
            <a:custGeom>
              <a:avLst/>
              <a:gdLst/>
              <a:ahLst/>
              <a:cxnLst/>
              <a:rect l="l" t="t" r="r" b="b"/>
              <a:pathLst>
                <a:path w="7474" h="4837" extrusionOk="0">
                  <a:moveTo>
                    <a:pt x="3737" y="0"/>
                  </a:moveTo>
                  <a:cubicBezTo>
                    <a:pt x="3193" y="0"/>
                    <a:pt x="2649" y="268"/>
                    <a:pt x="2337" y="804"/>
                  </a:cubicBezTo>
                  <a:lnTo>
                    <a:pt x="0" y="4837"/>
                  </a:lnTo>
                  <a:lnTo>
                    <a:pt x="7473" y="4837"/>
                  </a:lnTo>
                  <a:lnTo>
                    <a:pt x="5873" y="2052"/>
                  </a:lnTo>
                  <a:cubicBezTo>
                    <a:pt x="5824" y="1968"/>
                    <a:pt x="5772" y="1887"/>
                    <a:pt x="5716" y="1811"/>
                  </a:cubicBezTo>
                  <a:lnTo>
                    <a:pt x="5716" y="1811"/>
                  </a:lnTo>
                  <a:lnTo>
                    <a:pt x="5137" y="804"/>
                  </a:lnTo>
                  <a:cubicBezTo>
                    <a:pt x="4825" y="268"/>
                    <a:pt x="4281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6305375" y="3260325"/>
              <a:ext cx="39225" cy="33900"/>
            </a:xfrm>
            <a:custGeom>
              <a:avLst/>
              <a:gdLst/>
              <a:ahLst/>
              <a:cxnLst/>
              <a:rect l="l" t="t" r="r" b="b"/>
              <a:pathLst>
                <a:path w="1569" h="1356" extrusionOk="0">
                  <a:moveTo>
                    <a:pt x="673" y="0"/>
                  </a:moveTo>
                  <a:cubicBezTo>
                    <a:pt x="305" y="0"/>
                    <a:pt x="1" y="304"/>
                    <a:pt x="1" y="672"/>
                  </a:cubicBezTo>
                  <a:cubicBezTo>
                    <a:pt x="1" y="1083"/>
                    <a:pt x="329" y="1355"/>
                    <a:pt x="676" y="1355"/>
                  </a:cubicBezTo>
                  <a:cubicBezTo>
                    <a:pt x="842" y="1355"/>
                    <a:pt x="1013" y="1292"/>
                    <a:pt x="1153" y="1152"/>
                  </a:cubicBezTo>
                  <a:cubicBezTo>
                    <a:pt x="1569" y="736"/>
                    <a:pt x="1265" y="0"/>
                    <a:pt x="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6392175" y="3059500"/>
              <a:ext cx="95250" cy="121225"/>
            </a:xfrm>
            <a:custGeom>
              <a:avLst/>
              <a:gdLst/>
              <a:ahLst/>
              <a:cxnLst/>
              <a:rect l="l" t="t" r="r" b="b"/>
              <a:pathLst>
                <a:path w="3810" h="4849" extrusionOk="0">
                  <a:moveTo>
                    <a:pt x="1393" y="1"/>
                  </a:moveTo>
                  <a:lnTo>
                    <a:pt x="1" y="849"/>
                  </a:lnTo>
                  <a:lnTo>
                    <a:pt x="2417" y="4849"/>
                  </a:lnTo>
                  <a:lnTo>
                    <a:pt x="3809" y="4001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6250575" y="2858300"/>
              <a:ext cx="214850" cy="252825"/>
            </a:xfrm>
            <a:custGeom>
              <a:avLst/>
              <a:gdLst/>
              <a:ahLst/>
              <a:cxnLst/>
              <a:rect l="l" t="t" r="r" b="b"/>
              <a:pathLst>
                <a:path w="8594" h="10113" extrusionOk="0">
                  <a:moveTo>
                    <a:pt x="3889" y="0"/>
                  </a:moveTo>
                  <a:lnTo>
                    <a:pt x="1" y="2352"/>
                  </a:lnTo>
                  <a:lnTo>
                    <a:pt x="4689" y="10113"/>
                  </a:lnTo>
                  <a:lnTo>
                    <a:pt x="8593" y="7761"/>
                  </a:lnTo>
                  <a:lnTo>
                    <a:pt x="38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6203775" y="2766675"/>
              <a:ext cx="130025" cy="142050"/>
            </a:xfrm>
            <a:custGeom>
              <a:avLst/>
              <a:gdLst/>
              <a:ahLst/>
              <a:cxnLst/>
              <a:rect l="l" t="t" r="r" b="b"/>
              <a:pathLst>
                <a:path w="5201" h="5682" extrusionOk="0">
                  <a:moveTo>
                    <a:pt x="2785" y="1"/>
                  </a:moveTo>
                  <a:lnTo>
                    <a:pt x="0" y="1681"/>
                  </a:lnTo>
                  <a:lnTo>
                    <a:pt x="2433" y="5681"/>
                  </a:lnTo>
                  <a:lnTo>
                    <a:pt x="5201" y="4001"/>
                  </a:lnTo>
                  <a:lnTo>
                    <a:pt x="2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6369775" y="3032700"/>
              <a:ext cx="114450" cy="132425"/>
            </a:xfrm>
            <a:custGeom>
              <a:avLst/>
              <a:gdLst/>
              <a:ahLst/>
              <a:cxnLst/>
              <a:rect l="l" t="t" r="r" b="b"/>
              <a:pathLst>
                <a:path w="4578" h="5297" extrusionOk="0">
                  <a:moveTo>
                    <a:pt x="2161" y="1"/>
                  </a:moveTo>
                  <a:lnTo>
                    <a:pt x="1" y="1313"/>
                  </a:lnTo>
                  <a:lnTo>
                    <a:pt x="2417" y="5297"/>
                  </a:lnTo>
                  <a:lnTo>
                    <a:pt x="4577" y="4001"/>
                  </a:lnTo>
                  <a:lnTo>
                    <a:pt x="21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6345775" y="3031700"/>
              <a:ext cx="141650" cy="100050"/>
            </a:xfrm>
            <a:custGeom>
              <a:avLst/>
              <a:gdLst/>
              <a:ahLst/>
              <a:cxnLst/>
              <a:rect l="l" t="t" r="r" b="b"/>
              <a:pathLst>
                <a:path w="5666" h="4002" extrusionOk="0">
                  <a:moveTo>
                    <a:pt x="4756" y="0"/>
                  </a:moveTo>
                  <a:cubicBezTo>
                    <a:pt x="4648" y="0"/>
                    <a:pt x="4537" y="29"/>
                    <a:pt x="4433" y="89"/>
                  </a:cubicBezTo>
                  <a:lnTo>
                    <a:pt x="401" y="2537"/>
                  </a:lnTo>
                  <a:cubicBezTo>
                    <a:pt x="97" y="2713"/>
                    <a:pt x="1" y="3097"/>
                    <a:pt x="193" y="3385"/>
                  </a:cubicBezTo>
                  <a:lnTo>
                    <a:pt x="385" y="3705"/>
                  </a:lnTo>
                  <a:cubicBezTo>
                    <a:pt x="501" y="3895"/>
                    <a:pt x="707" y="4001"/>
                    <a:pt x="917" y="4001"/>
                  </a:cubicBezTo>
                  <a:cubicBezTo>
                    <a:pt x="1026" y="4001"/>
                    <a:pt x="1135" y="3973"/>
                    <a:pt x="1233" y="3913"/>
                  </a:cubicBezTo>
                  <a:lnTo>
                    <a:pt x="5265" y="1481"/>
                  </a:lnTo>
                  <a:cubicBezTo>
                    <a:pt x="5569" y="1289"/>
                    <a:pt x="5665" y="921"/>
                    <a:pt x="5473" y="617"/>
                  </a:cubicBezTo>
                  <a:lnTo>
                    <a:pt x="5281" y="297"/>
                  </a:lnTo>
                  <a:cubicBezTo>
                    <a:pt x="5165" y="107"/>
                    <a:pt x="4966" y="0"/>
                    <a:pt x="4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6228575" y="2837675"/>
              <a:ext cx="141225" cy="100050"/>
            </a:xfrm>
            <a:custGeom>
              <a:avLst/>
              <a:gdLst/>
              <a:ahLst/>
              <a:cxnLst/>
              <a:rect l="l" t="t" r="r" b="b"/>
              <a:pathLst>
                <a:path w="5649" h="4002" extrusionOk="0">
                  <a:moveTo>
                    <a:pt x="4748" y="1"/>
                  </a:moveTo>
                  <a:cubicBezTo>
                    <a:pt x="4640" y="1"/>
                    <a:pt x="4531" y="29"/>
                    <a:pt x="4433" y="89"/>
                  </a:cubicBezTo>
                  <a:lnTo>
                    <a:pt x="384" y="2537"/>
                  </a:lnTo>
                  <a:cubicBezTo>
                    <a:pt x="96" y="2713"/>
                    <a:pt x="0" y="3097"/>
                    <a:pt x="176" y="3385"/>
                  </a:cubicBezTo>
                  <a:lnTo>
                    <a:pt x="368" y="3705"/>
                  </a:lnTo>
                  <a:cubicBezTo>
                    <a:pt x="485" y="3895"/>
                    <a:pt x="691" y="4002"/>
                    <a:pt x="901" y="4002"/>
                  </a:cubicBezTo>
                  <a:cubicBezTo>
                    <a:pt x="1009" y="4002"/>
                    <a:pt x="1118" y="3973"/>
                    <a:pt x="1217" y="3913"/>
                  </a:cubicBezTo>
                  <a:lnTo>
                    <a:pt x="5265" y="1465"/>
                  </a:lnTo>
                  <a:cubicBezTo>
                    <a:pt x="5553" y="1289"/>
                    <a:pt x="5649" y="905"/>
                    <a:pt x="5473" y="617"/>
                  </a:cubicBezTo>
                  <a:lnTo>
                    <a:pt x="5281" y="297"/>
                  </a:lnTo>
                  <a:cubicBezTo>
                    <a:pt x="5165" y="107"/>
                    <a:pt x="4958" y="1"/>
                    <a:pt x="4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6187375" y="2749400"/>
              <a:ext cx="102425" cy="76725"/>
            </a:xfrm>
            <a:custGeom>
              <a:avLst/>
              <a:gdLst/>
              <a:ahLst/>
              <a:cxnLst/>
              <a:rect l="l" t="t" r="r" b="b"/>
              <a:pathLst>
                <a:path w="4097" h="3069" extrusionOk="0">
                  <a:moveTo>
                    <a:pt x="3206" y="0"/>
                  </a:moveTo>
                  <a:cubicBezTo>
                    <a:pt x="3094" y="0"/>
                    <a:pt x="2981" y="32"/>
                    <a:pt x="2881" y="100"/>
                  </a:cubicBezTo>
                  <a:lnTo>
                    <a:pt x="400" y="1588"/>
                  </a:lnTo>
                  <a:cubicBezTo>
                    <a:pt x="96" y="1780"/>
                    <a:pt x="0" y="2148"/>
                    <a:pt x="192" y="2452"/>
                  </a:cubicBezTo>
                  <a:lnTo>
                    <a:pt x="384" y="2772"/>
                  </a:lnTo>
                  <a:cubicBezTo>
                    <a:pt x="500" y="2962"/>
                    <a:pt x="707" y="3068"/>
                    <a:pt x="917" y="3068"/>
                  </a:cubicBezTo>
                  <a:cubicBezTo>
                    <a:pt x="1025" y="3068"/>
                    <a:pt x="1134" y="3040"/>
                    <a:pt x="1232" y="2980"/>
                  </a:cubicBezTo>
                  <a:lnTo>
                    <a:pt x="3713" y="1476"/>
                  </a:lnTo>
                  <a:cubicBezTo>
                    <a:pt x="4001" y="1300"/>
                    <a:pt x="4097" y="916"/>
                    <a:pt x="3921" y="628"/>
                  </a:cubicBezTo>
                  <a:lnTo>
                    <a:pt x="3729" y="308"/>
                  </a:lnTo>
                  <a:cubicBezTo>
                    <a:pt x="3614" y="110"/>
                    <a:pt x="3412" y="0"/>
                    <a:pt x="3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6244175" y="2955900"/>
              <a:ext cx="94025" cy="83000"/>
            </a:xfrm>
            <a:custGeom>
              <a:avLst/>
              <a:gdLst/>
              <a:ahLst/>
              <a:cxnLst/>
              <a:rect l="l" t="t" r="r" b="b"/>
              <a:pathLst>
                <a:path w="3761" h="3320" extrusionOk="0">
                  <a:moveTo>
                    <a:pt x="1876" y="1"/>
                  </a:moveTo>
                  <a:cubicBezTo>
                    <a:pt x="1229" y="1"/>
                    <a:pt x="618" y="385"/>
                    <a:pt x="353" y="1024"/>
                  </a:cubicBezTo>
                  <a:cubicBezTo>
                    <a:pt x="1" y="1872"/>
                    <a:pt x="401" y="2849"/>
                    <a:pt x="1249" y="3201"/>
                  </a:cubicBezTo>
                  <a:cubicBezTo>
                    <a:pt x="1452" y="3281"/>
                    <a:pt x="1661" y="3319"/>
                    <a:pt x="1867" y="3319"/>
                  </a:cubicBezTo>
                  <a:cubicBezTo>
                    <a:pt x="2522" y="3319"/>
                    <a:pt x="3141" y="2933"/>
                    <a:pt x="3409" y="2288"/>
                  </a:cubicBezTo>
                  <a:cubicBezTo>
                    <a:pt x="3761" y="1440"/>
                    <a:pt x="3361" y="480"/>
                    <a:pt x="2513" y="128"/>
                  </a:cubicBezTo>
                  <a:cubicBezTo>
                    <a:pt x="2304" y="42"/>
                    <a:pt x="2088" y="1"/>
                    <a:pt x="1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6274175" y="2980675"/>
              <a:ext cx="39625" cy="33925"/>
            </a:xfrm>
            <a:custGeom>
              <a:avLst/>
              <a:gdLst/>
              <a:ahLst/>
              <a:cxnLst/>
              <a:rect l="l" t="t" r="r" b="b"/>
              <a:pathLst>
                <a:path w="1585" h="1357" extrusionOk="0">
                  <a:moveTo>
                    <a:pt x="660" y="1"/>
                  </a:moveTo>
                  <a:cubicBezTo>
                    <a:pt x="289" y="1"/>
                    <a:pt x="1" y="299"/>
                    <a:pt x="1" y="673"/>
                  </a:cubicBezTo>
                  <a:cubicBezTo>
                    <a:pt x="1" y="1084"/>
                    <a:pt x="337" y="1356"/>
                    <a:pt x="683" y="1356"/>
                  </a:cubicBezTo>
                  <a:cubicBezTo>
                    <a:pt x="849" y="1356"/>
                    <a:pt x="1018" y="1294"/>
                    <a:pt x="1153" y="1153"/>
                  </a:cubicBezTo>
                  <a:cubicBezTo>
                    <a:pt x="1585" y="721"/>
                    <a:pt x="1281" y="1"/>
                    <a:pt x="689" y="1"/>
                  </a:cubicBezTo>
                  <a:cubicBezTo>
                    <a:pt x="679" y="1"/>
                    <a:pt x="669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"/>
          <p:cNvSpPr txBox="1">
            <a:spLocks noGrp="1"/>
          </p:cNvSpPr>
          <p:nvPr>
            <p:ph type="title"/>
          </p:nvPr>
        </p:nvSpPr>
        <p:spPr>
          <a:xfrm>
            <a:off x="715500" y="597250"/>
            <a:ext cx="77130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The Disease we focus on</a:t>
            </a:r>
            <a:endParaRPr sz="3500"/>
          </a:p>
        </p:txBody>
      </p:sp>
      <p:graphicFrame>
        <p:nvGraphicFramePr>
          <p:cNvPr id="878" name="Google Shape;878;p2"/>
          <p:cNvGraphicFramePr/>
          <p:nvPr/>
        </p:nvGraphicFramePr>
        <p:xfrm>
          <a:off x="720000" y="1378970"/>
          <a:ext cx="7704000" cy="2910690"/>
        </p:xfrm>
        <a:graphic>
          <a:graphicData uri="http://schemas.openxmlformats.org/drawingml/2006/table">
            <a:tbl>
              <a:tblPr>
                <a:noFill/>
                <a:tableStyleId>{98C9D94D-D464-4B00-8210-9CD9230E2546}</a:tableStyleId>
              </a:tblPr>
              <a:tblGrid>
                <a:gridCol w="257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Cataract</a:t>
                      </a:r>
                      <a:endParaRPr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 cloudy lens</a:t>
                      </a:r>
                      <a:endParaRPr sz="13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Glaucoma</a:t>
                      </a:r>
                      <a:endParaRPr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 group of eye diseases that can cause vision loss and blindness by damaging a nerve in the back of your eye called the optic nerve.</a:t>
                      </a:r>
                      <a:endParaRPr sz="13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Age related macular degeneration</a:t>
                      </a:r>
                      <a:endParaRPr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 chronic irreversible medical condition that results in loss of central vision because of the damage to the macula, or central part of the retina.</a:t>
                      </a:r>
                      <a:endParaRPr sz="13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pathological myopia</a:t>
                      </a:r>
                      <a:endParaRPr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 type of myopia which is accompanied by degenerative changes occurring especially in the posterior pole of the globe.</a:t>
                      </a:r>
                      <a:endParaRPr sz="13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hypertension</a:t>
                      </a:r>
                      <a:endParaRPr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Blood pressure that is higher than normal. It put you at risk for stroke, heart failure, kidney failure and other medical problems</a:t>
                      </a:r>
                      <a:endParaRPr sz="13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79" name="Google Shape;879;p2"/>
          <p:cNvGrpSpPr/>
          <p:nvPr/>
        </p:nvGrpSpPr>
        <p:grpSpPr>
          <a:xfrm>
            <a:off x="7252150" y="503600"/>
            <a:ext cx="1143901" cy="421851"/>
            <a:chOff x="2792825" y="4450750"/>
            <a:chExt cx="1143901" cy="421851"/>
          </a:xfrm>
        </p:grpSpPr>
        <p:sp>
          <p:nvSpPr>
            <p:cNvPr id="880" name="Google Shape;880;p2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"/>
          <p:cNvSpPr txBox="1">
            <a:spLocks noGrp="1"/>
          </p:cNvSpPr>
          <p:nvPr>
            <p:ph type="title"/>
          </p:nvPr>
        </p:nvSpPr>
        <p:spPr>
          <a:xfrm>
            <a:off x="83475" y="2378625"/>
            <a:ext cx="66075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Exploratory Analysis</a:t>
            </a:r>
            <a:endParaRPr sz="4800"/>
          </a:p>
        </p:txBody>
      </p:sp>
      <p:grpSp>
        <p:nvGrpSpPr>
          <p:cNvPr id="889" name="Google Shape;889;p4"/>
          <p:cNvGrpSpPr/>
          <p:nvPr/>
        </p:nvGrpSpPr>
        <p:grpSpPr>
          <a:xfrm>
            <a:off x="5694950" y="716069"/>
            <a:ext cx="2163050" cy="4066706"/>
            <a:chOff x="5656500" y="645394"/>
            <a:chExt cx="2163050" cy="4066706"/>
          </a:xfrm>
        </p:grpSpPr>
        <p:sp>
          <p:nvSpPr>
            <p:cNvPr id="890" name="Google Shape;890;p4"/>
            <p:cNvSpPr/>
            <p:nvPr/>
          </p:nvSpPr>
          <p:spPr>
            <a:xfrm>
              <a:off x="5834843" y="1772500"/>
              <a:ext cx="200158" cy="254458"/>
            </a:xfrm>
            <a:custGeom>
              <a:avLst/>
              <a:gdLst/>
              <a:ahLst/>
              <a:cxnLst/>
              <a:rect l="l" t="t" r="r" b="b"/>
              <a:pathLst>
                <a:path w="2514" h="3196" extrusionOk="0">
                  <a:moveTo>
                    <a:pt x="790" y="1"/>
                  </a:moveTo>
                  <a:lnTo>
                    <a:pt x="1" y="1149"/>
                  </a:lnTo>
                  <a:lnTo>
                    <a:pt x="2513" y="3195"/>
                  </a:lnTo>
                  <a:lnTo>
                    <a:pt x="2513" y="114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751961" y="1635717"/>
              <a:ext cx="151592" cy="136862"/>
            </a:xfrm>
            <a:custGeom>
              <a:avLst/>
              <a:gdLst/>
              <a:ahLst/>
              <a:cxnLst/>
              <a:rect l="l" t="t" r="r" b="b"/>
              <a:pathLst>
                <a:path w="1904" h="1719" extrusionOk="0">
                  <a:moveTo>
                    <a:pt x="735" y="0"/>
                  </a:moveTo>
                  <a:cubicBezTo>
                    <a:pt x="474" y="0"/>
                    <a:pt x="207" y="114"/>
                    <a:pt x="1" y="408"/>
                  </a:cubicBezTo>
                  <a:lnTo>
                    <a:pt x="342" y="337"/>
                  </a:lnTo>
                  <a:lnTo>
                    <a:pt x="1831" y="1719"/>
                  </a:lnTo>
                  <a:cubicBezTo>
                    <a:pt x="1903" y="1306"/>
                    <a:pt x="1831" y="875"/>
                    <a:pt x="1634" y="498"/>
                  </a:cubicBezTo>
                  <a:cubicBezTo>
                    <a:pt x="1475" y="234"/>
                    <a:pt x="1111" y="0"/>
                    <a:pt x="735" y="0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56500" y="1661274"/>
              <a:ext cx="241321" cy="206687"/>
            </a:xfrm>
            <a:custGeom>
              <a:avLst/>
              <a:gdLst/>
              <a:ahLst/>
              <a:cxnLst/>
              <a:rect l="l" t="t" r="r" b="b"/>
              <a:pathLst>
                <a:path w="3031" h="2596" extrusionOk="0">
                  <a:moveTo>
                    <a:pt x="1616" y="1"/>
                  </a:moveTo>
                  <a:cubicBezTo>
                    <a:pt x="1103" y="1"/>
                    <a:pt x="427" y="126"/>
                    <a:pt x="248" y="590"/>
                  </a:cubicBezTo>
                  <a:cubicBezTo>
                    <a:pt x="0" y="1235"/>
                    <a:pt x="224" y="2595"/>
                    <a:pt x="1805" y="2595"/>
                  </a:cubicBezTo>
                  <a:cubicBezTo>
                    <a:pt x="1940" y="2595"/>
                    <a:pt x="2085" y="2585"/>
                    <a:pt x="2241" y="2564"/>
                  </a:cubicBezTo>
                  <a:lnTo>
                    <a:pt x="3030" y="1398"/>
                  </a:lnTo>
                  <a:lnTo>
                    <a:pt x="2187" y="69"/>
                  </a:lnTo>
                  <a:cubicBezTo>
                    <a:pt x="2096" y="33"/>
                    <a:pt x="1877" y="1"/>
                    <a:pt x="1616" y="1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6946305" y="975250"/>
              <a:ext cx="564568" cy="564568"/>
            </a:xfrm>
            <a:custGeom>
              <a:avLst/>
              <a:gdLst/>
              <a:ahLst/>
              <a:cxnLst/>
              <a:rect l="l" t="t" r="r" b="b"/>
              <a:pathLst>
                <a:path w="7091" h="7091" extrusionOk="0">
                  <a:moveTo>
                    <a:pt x="3555" y="1"/>
                  </a:moveTo>
                  <a:cubicBezTo>
                    <a:pt x="1598" y="1"/>
                    <a:pt x="1" y="1580"/>
                    <a:pt x="1" y="3537"/>
                  </a:cubicBezTo>
                  <a:cubicBezTo>
                    <a:pt x="1" y="5511"/>
                    <a:pt x="1598" y="7090"/>
                    <a:pt x="3555" y="7090"/>
                  </a:cubicBezTo>
                  <a:cubicBezTo>
                    <a:pt x="5511" y="7090"/>
                    <a:pt x="7090" y="5511"/>
                    <a:pt x="7090" y="3537"/>
                  </a:cubicBezTo>
                  <a:cubicBezTo>
                    <a:pt x="7090" y="1580"/>
                    <a:pt x="5511" y="1"/>
                    <a:pt x="3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6559045" y="4474840"/>
              <a:ext cx="490285" cy="237260"/>
            </a:xfrm>
            <a:custGeom>
              <a:avLst/>
              <a:gdLst/>
              <a:ahLst/>
              <a:cxnLst/>
              <a:rect l="l" t="t" r="r" b="b"/>
              <a:pathLst>
                <a:path w="6158" h="2980" extrusionOk="0">
                  <a:moveTo>
                    <a:pt x="5708" y="0"/>
                  </a:moveTo>
                  <a:lnTo>
                    <a:pt x="2316" y="2190"/>
                  </a:lnTo>
                  <a:cubicBezTo>
                    <a:pt x="2272" y="2189"/>
                    <a:pt x="2228" y="2189"/>
                    <a:pt x="2185" y="2189"/>
                  </a:cubicBezTo>
                  <a:cubicBezTo>
                    <a:pt x="207" y="2189"/>
                    <a:pt x="1" y="2980"/>
                    <a:pt x="1" y="2980"/>
                  </a:cubicBezTo>
                  <a:lnTo>
                    <a:pt x="4416" y="2980"/>
                  </a:lnTo>
                  <a:lnTo>
                    <a:pt x="5708" y="1490"/>
                  </a:lnTo>
                  <a:lnTo>
                    <a:pt x="5708" y="2980"/>
                  </a:lnTo>
                  <a:lnTo>
                    <a:pt x="6139" y="2980"/>
                  </a:lnTo>
                  <a:cubicBezTo>
                    <a:pt x="6139" y="2980"/>
                    <a:pt x="6121" y="1705"/>
                    <a:pt x="6139" y="844"/>
                  </a:cubicBezTo>
                  <a:cubicBezTo>
                    <a:pt x="6157" y="0"/>
                    <a:pt x="5708" y="0"/>
                    <a:pt x="5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6727675" y="4120462"/>
              <a:ext cx="290206" cy="528819"/>
            </a:xfrm>
            <a:custGeom>
              <a:avLst/>
              <a:gdLst/>
              <a:ahLst/>
              <a:cxnLst/>
              <a:rect l="l" t="t" r="r" b="b"/>
              <a:pathLst>
                <a:path w="3645" h="6642" extrusionOk="0">
                  <a:moveTo>
                    <a:pt x="1473" y="0"/>
                  </a:moveTo>
                  <a:lnTo>
                    <a:pt x="1903" y="4451"/>
                  </a:lnTo>
                  <a:lnTo>
                    <a:pt x="1" y="6641"/>
                  </a:lnTo>
                  <a:lnTo>
                    <a:pt x="988" y="6641"/>
                  </a:lnTo>
                  <a:cubicBezTo>
                    <a:pt x="1437" y="6641"/>
                    <a:pt x="1867" y="6480"/>
                    <a:pt x="2208" y="6174"/>
                  </a:cubicBezTo>
                  <a:cubicBezTo>
                    <a:pt x="2765" y="5690"/>
                    <a:pt x="3231" y="5116"/>
                    <a:pt x="3590" y="4451"/>
                  </a:cubicBezTo>
                  <a:lnTo>
                    <a:pt x="3644" y="377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6614777" y="2142762"/>
              <a:ext cx="447371" cy="2279290"/>
            </a:xfrm>
            <a:custGeom>
              <a:avLst/>
              <a:gdLst/>
              <a:ahLst/>
              <a:cxnLst/>
              <a:rect l="l" t="t" r="r" b="b"/>
              <a:pathLst>
                <a:path w="5619" h="28628" extrusionOk="0">
                  <a:moveTo>
                    <a:pt x="1419" y="0"/>
                  </a:moveTo>
                  <a:cubicBezTo>
                    <a:pt x="1419" y="0"/>
                    <a:pt x="1" y="3375"/>
                    <a:pt x="1114" y="15830"/>
                  </a:cubicBezTo>
                  <a:cubicBezTo>
                    <a:pt x="1616" y="21340"/>
                    <a:pt x="2783" y="28627"/>
                    <a:pt x="2783" y="28627"/>
                  </a:cubicBezTo>
                  <a:lnTo>
                    <a:pt x="5619" y="28574"/>
                  </a:lnTo>
                  <a:lnTo>
                    <a:pt x="48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7485077" y="4504855"/>
              <a:ext cx="334473" cy="207244"/>
            </a:xfrm>
            <a:custGeom>
              <a:avLst/>
              <a:gdLst/>
              <a:ahLst/>
              <a:cxnLst/>
              <a:rect l="l" t="t" r="r" b="b"/>
              <a:pathLst>
                <a:path w="4201" h="2603" extrusionOk="0">
                  <a:moveTo>
                    <a:pt x="358" y="0"/>
                  </a:moveTo>
                  <a:cubicBezTo>
                    <a:pt x="342" y="0"/>
                    <a:pt x="70" y="17"/>
                    <a:pt x="0" y="1113"/>
                  </a:cubicBezTo>
                  <a:lnTo>
                    <a:pt x="0" y="2603"/>
                  </a:lnTo>
                  <a:lnTo>
                    <a:pt x="359" y="2603"/>
                  </a:lnTo>
                  <a:lnTo>
                    <a:pt x="359" y="1562"/>
                  </a:lnTo>
                  <a:lnTo>
                    <a:pt x="754" y="2603"/>
                  </a:lnTo>
                  <a:lnTo>
                    <a:pt x="4021" y="2603"/>
                  </a:lnTo>
                  <a:cubicBezTo>
                    <a:pt x="4021" y="2603"/>
                    <a:pt x="4200" y="1903"/>
                    <a:pt x="2854" y="1562"/>
                  </a:cubicBezTo>
                  <a:lnTo>
                    <a:pt x="359" y="0"/>
                  </a:lnTo>
                  <a:cubicBezTo>
                    <a:pt x="359" y="0"/>
                    <a:pt x="359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7426478" y="4174761"/>
              <a:ext cx="201512" cy="328741"/>
            </a:xfrm>
            <a:custGeom>
              <a:avLst/>
              <a:gdLst/>
              <a:ahLst/>
              <a:cxnLst/>
              <a:rect l="l" t="t" r="r" b="b"/>
              <a:pathLst>
                <a:path w="2531" h="4129" extrusionOk="0">
                  <a:moveTo>
                    <a:pt x="1831" y="0"/>
                  </a:moveTo>
                  <a:lnTo>
                    <a:pt x="0" y="270"/>
                  </a:lnTo>
                  <a:lnTo>
                    <a:pt x="1095" y="4128"/>
                  </a:lnTo>
                  <a:lnTo>
                    <a:pt x="2531" y="4128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7512226" y="4441958"/>
              <a:ext cx="200079" cy="187260"/>
            </a:xfrm>
            <a:custGeom>
              <a:avLst/>
              <a:gdLst/>
              <a:ahLst/>
              <a:cxnLst/>
              <a:rect l="l" t="t" r="r" b="b"/>
              <a:pathLst>
                <a:path w="2513" h="2352" extrusionOk="0">
                  <a:moveTo>
                    <a:pt x="1275" y="1"/>
                  </a:moveTo>
                  <a:lnTo>
                    <a:pt x="18" y="772"/>
                  </a:lnTo>
                  <a:lnTo>
                    <a:pt x="18" y="1131"/>
                  </a:lnTo>
                  <a:cubicBezTo>
                    <a:pt x="0" y="1813"/>
                    <a:pt x="539" y="2352"/>
                    <a:pt x="1221" y="2352"/>
                  </a:cubicBezTo>
                  <a:lnTo>
                    <a:pt x="2513" y="2352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6826321" y="2142762"/>
              <a:ext cx="834551" cy="2259306"/>
            </a:xfrm>
            <a:custGeom>
              <a:avLst/>
              <a:gdLst/>
              <a:ahLst/>
              <a:cxnLst/>
              <a:rect l="l" t="t" r="r" b="b"/>
              <a:pathLst>
                <a:path w="10482" h="28377" extrusionOk="0">
                  <a:moveTo>
                    <a:pt x="395" y="0"/>
                  </a:moveTo>
                  <a:lnTo>
                    <a:pt x="0" y="2387"/>
                  </a:lnTo>
                  <a:lnTo>
                    <a:pt x="6910" y="28376"/>
                  </a:lnTo>
                  <a:lnTo>
                    <a:pt x="10482" y="28322"/>
                  </a:lnTo>
                  <a:cubicBezTo>
                    <a:pt x="10482" y="28322"/>
                    <a:pt x="8292" y="15633"/>
                    <a:pt x="7269" y="8813"/>
                  </a:cubicBezTo>
                  <a:cubicBezTo>
                    <a:pt x="6264" y="2011"/>
                    <a:pt x="4577" y="0"/>
                    <a:pt x="4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6817722" y="2574289"/>
              <a:ext cx="214410" cy="525953"/>
            </a:xfrm>
            <a:custGeom>
              <a:avLst/>
              <a:gdLst/>
              <a:ahLst/>
              <a:cxnLst/>
              <a:rect l="l" t="t" r="r" b="b"/>
              <a:pathLst>
                <a:path w="2693" h="6606" fill="none" extrusionOk="0">
                  <a:moveTo>
                    <a:pt x="2693" y="6605"/>
                  </a:moveTo>
                  <a:lnTo>
                    <a:pt x="1185" y="808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6681974" y="1379707"/>
              <a:ext cx="698803" cy="763134"/>
            </a:xfrm>
            <a:custGeom>
              <a:avLst/>
              <a:gdLst/>
              <a:ahLst/>
              <a:cxnLst/>
              <a:rect l="l" t="t" r="r" b="b"/>
              <a:pathLst>
                <a:path w="8777" h="9585" extrusionOk="0">
                  <a:moveTo>
                    <a:pt x="3267" y="0"/>
                  </a:moveTo>
                  <a:lnTo>
                    <a:pt x="1006" y="377"/>
                  </a:lnTo>
                  <a:cubicBezTo>
                    <a:pt x="611" y="467"/>
                    <a:pt x="0" y="1149"/>
                    <a:pt x="0" y="1562"/>
                  </a:cubicBezTo>
                  <a:lnTo>
                    <a:pt x="557" y="9584"/>
                  </a:lnTo>
                  <a:lnTo>
                    <a:pt x="6390" y="9584"/>
                  </a:lnTo>
                  <a:cubicBezTo>
                    <a:pt x="8077" y="5690"/>
                    <a:pt x="8723" y="1903"/>
                    <a:pt x="8759" y="556"/>
                  </a:cubicBezTo>
                  <a:cubicBezTo>
                    <a:pt x="8777" y="269"/>
                    <a:pt x="7951" y="18"/>
                    <a:pt x="7646" y="18"/>
                  </a:cubicBezTo>
                  <a:lnTo>
                    <a:pt x="5726" y="18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6811990" y="1381140"/>
              <a:ext cx="354457" cy="104379"/>
            </a:xfrm>
            <a:custGeom>
              <a:avLst/>
              <a:gdLst/>
              <a:ahLst/>
              <a:cxnLst/>
              <a:rect l="l" t="t" r="r" b="b"/>
              <a:pathLst>
                <a:path w="4452" h="1311" extrusionOk="0">
                  <a:moveTo>
                    <a:pt x="4452" y="0"/>
                  </a:moveTo>
                  <a:lnTo>
                    <a:pt x="1383" y="18"/>
                  </a:lnTo>
                  <a:lnTo>
                    <a:pt x="683" y="144"/>
                  </a:lnTo>
                  <a:cubicBezTo>
                    <a:pt x="683" y="144"/>
                    <a:pt x="1" y="1310"/>
                    <a:pt x="1831" y="1310"/>
                  </a:cubicBezTo>
                  <a:cubicBezTo>
                    <a:pt x="3644" y="1310"/>
                    <a:pt x="4416" y="180"/>
                    <a:pt x="4452" y="0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6327596" y="1393162"/>
              <a:ext cx="490205" cy="853659"/>
            </a:xfrm>
            <a:custGeom>
              <a:avLst/>
              <a:gdLst/>
              <a:ahLst/>
              <a:cxnLst/>
              <a:rect l="l" t="t" r="r" b="b"/>
              <a:pathLst>
                <a:path w="6157" h="10722" extrusionOk="0">
                  <a:moveTo>
                    <a:pt x="5641" y="1"/>
                  </a:moveTo>
                  <a:cubicBezTo>
                    <a:pt x="5070" y="1"/>
                    <a:pt x="3583" y="161"/>
                    <a:pt x="2980" y="1769"/>
                  </a:cubicBezTo>
                  <a:cubicBezTo>
                    <a:pt x="2352" y="3492"/>
                    <a:pt x="126" y="7387"/>
                    <a:pt x="0" y="9487"/>
                  </a:cubicBezTo>
                  <a:cubicBezTo>
                    <a:pt x="0" y="9613"/>
                    <a:pt x="18" y="9756"/>
                    <a:pt x="72" y="9882"/>
                  </a:cubicBezTo>
                  <a:cubicBezTo>
                    <a:pt x="255" y="10386"/>
                    <a:pt x="842" y="10721"/>
                    <a:pt x="1411" y="10721"/>
                  </a:cubicBezTo>
                  <a:cubicBezTo>
                    <a:pt x="1510" y="10721"/>
                    <a:pt x="1609" y="10711"/>
                    <a:pt x="1705" y="10690"/>
                  </a:cubicBezTo>
                  <a:cubicBezTo>
                    <a:pt x="2208" y="10600"/>
                    <a:pt x="2639" y="10277"/>
                    <a:pt x="2890" y="9828"/>
                  </a:cubicBezTo>
                  <a:lnTo>
                    <a:pt x="6156" y="3905"/>
                  </a:lnTo>
                  <a:lnTo>
                    <a:pt x="5869" y="11"/>
                  </a:lnTo>
                  <a:cubicBezTo>
                    <a:pt x="5869" y="11"/>
                    <a:pt x="5784" y="1"/>
                    <a:pt x="5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926005" y="1826919"/>
              <a:ext cx="600316" cy="407323"/>
            </a:xfrm>
            <a:custGeom>
              <a:avLst/>
              <a:gdLst/>
              <a:ahLst/>
              <a:cxnLst/>
              <a:rect l="l" t="t" r="r" b="b"/>
              <a:pathLst>
                <a:path w="7540" h="5116" extrusionOk="0">
                  <a:moveTo>
                    <a:pt x="1042" y="1"/>
                  </a:moveTo>
                  <a:lnTo>
                    <a:pt x="1" y="2675"/>
                  </a:lnTo>
                  <a:lnTo>
                    <a:pt x="6049" y="5116"/>
                  </a:lnTo>
                  <a:lnTo>
                    <a:pt x="7539" y="1975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6406179" y="1948415"/>
              <a:ext cx="91560" cy="27229"/>
            </a:xfrm>
            <a:custGeom>
              <a:avLst/>
              <a:gdLst/>
              <a:ahLst/>
              <a:cxnLst/>
              <a:rect l="l" t="t" r="r" b="b"/>
              <a:pathLst>
                <a:path w="1150" h="342" fill="none" extrusionOk="0">
                  <a:moveTo>
                    <a:pt x="0" y="0"/>
                  </a:moveTo>
                  <a:lnTo>
                    <a:pt x="1149" y="34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6560478" y="1391092"/>
              <a:ext cx="318788" cy="1989243"/>
            </a:xfrm>
            <a:custGeom>
              <a:avLst/>
              <a:gdLst/>
              <a:ahLst/>
              <a:cxnLst/>
              <a:rect l="l" t="t" r="r" b="b"/>
              <a:pathLst>
                <a:path w="4004" h="24985" extrusionOk="0">
                  <a:moveTo>
                    <a:pt x="4003" y="1"/>
                  </a:moveTo>
                  <a:lnTo>
                    <a:pt x="2442" y="37"/>
                  </a:lnTo>
                  <a:lnTo>
                    <a:pt x="1006" y="1185"/>
                  </a:lnTo>
                  <a:lnTo>
                    <a:pt x="1419" y="9441"/>
                  </a:lnTo>
                  <a:cubicBezTo>
                    <a:pt x="378" y="14557"/>
                    <a:pt x="1" y="19779"/>
                    <a:pt x="306" y="24984"/>
                  </a:cubicBezTo>
                  <a:lnTo>
                    <a:pt x="2944" y="24984"/>
                  </a:lnTo>
                  <a:cubicBezTo>
                    <a:pt x="1598" y="11362"/>
                    <a:pt x="3555" y="772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6651958" y="1708368"/>
              <a:ext cx="17197" cy="284394"/>
            </a:xfrm>
            <a:custGeom>
              <a:avLst/>
              <a:gdLst/>
              <a:ahLst/>
              <a:cxnLst/>
              <a:rect l="l" t="t" r="r" b="b"/>
              <a:pathLst>
                <a:path w="216" h="3572" fill="none" extrusionOk="0">
                  <a:moveTo>
                    <a:pt x="1" y="0"/>
                  </a:moveTo>
                  <a:lnTo>
                    <a:pt x="216" y="357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6709124" y="1392525"/>
              <a:ext cx="155811" cy="547370"/>
            </a:xfrm>
            <a:custGeom>
              <a:avLst/>
              <a:gdLst/>
              <a:ahLst/>
              <a:cxnLst/>
              <a:rect l="l" t="t" r="r" b="b"/>
              <a:pathLst>
                <a:path w="1957" h="6875" fill="none" extrusionOk="0">
                  <a:moveTo>
                    <a:pt x="1957" y="1"/>
                  </a:moveTo>
                  <a:lnTo>
                    <a:pt x="162" y="862"/>
                  </a:lnTo>
                  <a:lnTo>
                    <a:pt x="790" y="1849"/>
                  </a:lnTo>
                  <a:lnTo>
                    <a:pt x="0" y="2442"/>
                  </a:lnTo>
                  <a:lnTo>
                    <a:pt x="790" y="687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7000604" y="1381140"/>
              <a:ext cx="640284" cy="2006361"/>
            </a:xfrm>
            <a:custGeom>
              <a:avLst/>
              <a:gdLst/>
              <a:ahLst/>
              <a:cxnLst/>
              <a:rect l="l" t="t" r="r" b="b"/>
              <a:pathLst>
                <a:path w="8042" h="25200" extrusionOk="0">
                  <a:moveTo>
                    <a:pt x="1867" y="0"/>
                  </a:moveTo>
                  <a:cubicBezTo>
                    <a:pt x="1867" y="0"/>
                    <a:pt x="970" y="1221"/>
                    <a:pt x="485" y="7000"/>
                  </a:cubicBezTo>
                  <a:cubicBezTo>
                    <a:pt x="1" y="12797"/>
                    <a:pt x="3393" y="24912"/>
                    <a:pt x="3393" y="24912"/>
                  </a:cubicBezTo>
                  <a:lnTo>
                    <a:pt x="8042" y="25199"/>
                  </a:lnTo>
                  <a:lnTo>
                    <a:pt x="3555" y="9028"/>
                  </a:lnTo>
                  <a:lnTo>
                    <a:pt x="4901" y="3231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7037785" y="1383927"/>
              <a:ext cx="223009" cy="591717"/>
            </a:xfrm>
            <a:custGeom>
              <a:avLst/>
              <a:gdLst/>
              <a:ahLst/>
              <a:cxnLst/>
              <a:rect l="l" t="t" r="r" b="b"/>
              <a:pathLst>
                <a:path w="2801" h="7432" fill="none" extrusionOk="0">
                  <a:moveTo>
                    <a:pt x="1454" y="1"/>
                  </a:moveTo>
                  <a:lnTo>
                    <a:pt x="2800" y="934"/>
                  </a:lnTo>
                  <a:lnTo>
                    <a:pt x="1490" y="2083"/>
                  </a:lnTo>
                  <a:lnTo>
                    <a:pt x="2244" y="3034"/>
                  </a:lnTo>
                  <a:lnTo>
                    <a:pt x="0" y="743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7270746" y="1376318"/>
              <a:ext cx="399680" cy="887337"/>
            </a:xfrm>
            <a:custGeom>
              <a:avLst/>
              <a:gdLst/>
              <a:ahLst/>
              <a:cxnLst/>
              <a:rect l="l" t="t" r="r" b="b"/>
              <a:pathLst>
                <a:path w="5020" h="11145" extrusionOk="0">
                  <a:moveTo>
                    <a:pt x="1213" y="0"/>
                  </a:moveTo>
                  <a:cubicBezTo>
                    <a:pt x="940" y="0"/>
                    <a:pt x="664" y="70"/>
                    <a:pt x="413" y="219"/>
                  </a:cubicBezTo>
                  <a:lnTo>
                    <a:pt x="0" y="2947"/>
                  </a:lnTo>
                  <a:cubicBezTo>
                    <a:pt x="682" y="4508"/>
                    <a:pt x="1508" y="7506"/>
                    <a:pt x="1902" y="9839"/>
                  </a:cubicBezTo>
                  <a:cubicBezTo>
                    <a:pt x="1992" y="10377"/>
                    <a:pt x="2369" y="10844"/>
                    <a:pt x="2908" y="11041"/>
                  </a:cubicBezTo>
                  <a:cubicBezTo>
                    <a:pt x="3090" y="11112"/>
                    <a:pt x="3275" y="11144"/>
                    <a:pt x="3455" y="11144"/>
                  </a:cubicBezTo>
                  <a:cubicBezTo>
                    <a:pt x="4285" y="11144"/>
                    <a:pt x="5019" y="10448"/>
                    <a:pt x="4990" y="9534"/>
                  </a:cubicBezTo>
                  <a:cubicBezTo>
                    <a:pt x="4936" y="8385"/>
                    <a:pt x="4649" y="5836"/>
                    <a:pt x="3984" y="4042"/>
                  </a:cubicBezTo>
                  <a:cubicBezTo>
                    <a:pt x="3590" y="2965"/>
                    <a:pt x="3159" y="1924"/>
                    <a:pt x="2656" y="901"/>
                  </a:cubicBezTo>
                  <a:cubicBezTo>
                    <a:pt x="2375" y="325"/>
                    <a:pt x="1800" y="0"/>
                    <a:pt x="1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7287856" y="1633253"/>
              <a:ext cx="57245" cy="204458"/>
            </a:xfrm>
            <a:custGeom>
              <a:avLst/>
              <a:gdLst/>
              <a:ahLst/>
              <a:cxnLst/>
              <a:rect l="l" t="t" r="r" b="b"/>
              <a:pathLst>
                <a:path w="719" h="2568" fill="none" extrusionOk="0">
                  <a:moveTo>
                    <a:pt x="719" y="2567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6624809" y="1734085"/>
              <a:ext cx="635985" cy="647370"/>
            </a:xfrm>
            <a:custGeom>
              <a:avLst/>
              <a:gdLst/>
              <a:ahLst/>
              <a:cxnLst/>
              <a:rect l="l" t="t" r="r" b="b"/>
              <a:pathLst>
                <a:path w="7988" h="8131" extrusionOk="0">
                  <a:moveTo>
                    <a:pt x="6300" y="0"/>
                  </a:moveTo>
                  <a:lnTo>
                    <a:pt x="1" y="1472"/>
                  </a:lnTo>
                  <a:lnTo>
                    <a:pt x="1418" y="7054"/>
                  </a:lnTo>
                  <a:lnTo>
                    <a:pt x="2729" y="8131"/>
                  </a:lnTo>
                  <a:lnTo>
                    <a:pt x="7987" y="6874"/>
                  </a:lnTo>
                  <a:lnTo>
                    <a:pt x="6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6624809" y="1732651"/>
              <a:ext cx="508756" cy="145780"/>
            </a:xfrm>
            <a:custGeom>
              <a:avLst/>
              <a:gdLst/>
              <a:ahLst/>
              <a:cxnLst/>
              <a:rect l="l" t="t" r="r" b="b"/>
              <a:pathLst>
                <a:path w="6390" h="1831" extrusionOk="0">
                  <a:moveTo>
                    <a:pt x="6300" y="0"/>
                  </a:moveTo>
                  <a:lnTo>
                    <a:pt x="1" y="1490"/>
                  </a:lnTo>
                  <a:lnTo>
                    <a:pt x="72" y="1831"/>
                  </a:lnTo>
                  <a:lnTo>
                    <a:pt x="6390" y="359"/>
                  </a:lnTo>
                  <a:lnTo>
                    <a:pt x="6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6796305" y="1751123"/>
              <a:ext cx="161544" cy="80175"/>
            </a:xfrm>
            <a:custGeom>
              <a:avLst/>
              <a:gdLst/>
              <a:ahLst/>
              <a:cxnLst/>
              <a:rect l="l" t="t" r="r" b="b"/>
              <a:pathLst>
                <a:path w="2029" h="1007" extrusionOk="0">
                  <a:moveTo>
                    <a:pt x="1319" y="0"/>
                  </a:moveTo>
                  <a:cubicBezTo>
                    <a:pt x="1263" y="0"/>
                    <a:pt x="1206" y="7"/>
                    <a:pt x="1149" y="20"/>
                  </a:cubicBezTo>
                  <a:lnTo>
                    <a:pt x="628" y="145"/>
                  </a:lnTo>
                  <a:cubicBezTo>
                    <a:pt x="234" y="235"/>
                    <a:pt x="0" y="612"/>
                    <a:pt x="90" y="1007"/>
                  </a:cubicBezTo>
                  <a:lnTo>
                    <a:pt x="2028" y="558"/>
                  </a:lnTo>
                  <a:cubicBezTo>
                    <a:pt x="1952" y="220"/>
                    <a:pt x="1651" y="0"/>
                    <a:pt x="1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6654825" y="2192921"/>
              <a:ext cx="314410" cy="258836"/>
            </a:xfrm>
            <a:custGeom>
              <a:avLst/>
              <a:gdLst/>
              <a:ahLst/>
              <a:cxnLst/>
              <a:rect l="l" t="t" r="r" b="b"/>
              <a:pathLst>
                <a:path w="3949" h="3251" extrusionOk="0">
                  <a:moveTo>
                    <a:pt x="1584" y="1"/>
                  </a:moveTo>
                  <a:cubicBezTo>
                    <a:pt x="1443" y="1"/>
                    <a:pt x="1318" y="87"/>
                    <a:pt x="1275" y="232"/>
                  </a:cubicBezTo>
                  <a:cubicBezTo>
                    <a:pt x="1239" y="375"/>
                    <a:pt x="1293" y="537"/>
                    <a:pt x="1436" y="609"/>
                  </a:cubicBezTo>
                  <a:lnTo>
                    <a:pt x="1993" y="932"/>
                  </a:lnTo>
                  <a:lnTo>
                    <a:pt x="988" y="1039"/>
                  </a:lnTo>
                  <a:lnTo>
                    <a:pt x="898" y="681"/>
                  </a:lnTo>
                  <a:cubicBezTo>
                    <a:pt x="898" y="681"/>
                    <a:pt x="0" y="1093"/>
                    <a:pt x="665" y="1739"/>
                  </a:cubicBezTo>
                  <a:cubicBezTo>
                    <a:pt x="665" y="1955"/>
                    <a:pt x="754" y="2152"/>
                    <a:pt x="898" y="2296"/>
                  </a:cubicBezTo>
                  <a:cubicBezTo>
                    <a:pt x="916" y="2511"/>
                    <a:pt x="1041" y="2691"/>
                    <a:pt x="1221" y="2798"/>
                  </a:cubicBezTo>
                  <a:cubicBezTo>
                    <a:pt x="1221" y="2798"/>
                    <a:pt x="1447" y="3251"/>
                    <a:pt x="1842" y="3251"/>
                  </a:cubicBezTo>
                  <a:cubicBezTo>
                    <a:pt x="1906" y="3251"/>
                    <a:pt x="1974" y="3239"/>
                    <a:pt x="2046" y="3211"/>
                  </a:cubicBezTo>
                  <a:cubicBezTo>
                    <a:pt x="2567" y="3014"/>
                    <a:pt x="3949" y="2350"/>
                    <a:pt x="3949" y="2350"/>
                  </a:cubicBezTo>
                  <a:lnTo>
                    <a:pt x="3303" y="519"/>
                  </a:lnTo>
                  <a:lnTo>
                    <a:pt x="1688" y="16"/>
                  </a:lnTo>
                  <a:cubicBezTo>
                    <a:pt x="1653" y="6"/>
                    <a:pt x="1618" y="1"/>
                    <a:pt x="1584" y="1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6707691" y="2331376"/>
              <a:ext cx="64411" cy="15764"/>
            </a:xfrm>
            <a:custGeom>
              <a:avLst/>
              <a:gdLst/>
              <a:ahLst/>
              <a:cxnLst/>
              <a:rect l="l" t="t" r="r" b="b"/>
              <a:pathLst>
                <a:path w="809" h="198" fill="none" extrusionOk="0">
                  <a:moveTo>
                    <a:pt x="1" y="0"/>
                  </a:moveTo>
                  <a:cubicBezTo>
                    <a:pt x="234" y="162"/>
                    <a:pt x="539" y="198"/>
                    <a:pt x="808" y="9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6723375" y="2375643"/>
              <a:ext cx="54379" cy="7245"/>
            </a:xfrm>
            <a:custGeom>
              <a:avLst/>
              <a:gdLst/>
              <a:ahLst/>
              <a:cxnLst/>
              <a:rect l="l" t="t" r="r" b="b"/>
              <a:pathLst>
                <a:path w="683" h="91" fill="none" extrusionOk="0">
                  <a:moveTo>
                    <a:pt x="1" y="1"/>
                  </a:moveTo>
                  <a:cubicBezTo>
                    <a:pt x="234" y="91"/>
                    <a:pt x="468" y="91"/>
                    <a:pt x="683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6750525" y="2411391"/>
              <a:ext cx="37261" cy="8678"/>
            </a:xfrm>
            <a:custGeom>
              <a:avLst/>
              <a:gdLst/>
              <a:ahLst/>
              <a:cxnLst/>
              <a:rect l="l" t="t" r="r" b="b"/>
              <a:pathLst>
                <a:path w="468" h="109" fill="none" extrusionOk="0">
                  <a:moveTo>
                    <a:pt x="1" y="54"/>
                  </a:moveTo>
                  <a:cubicBezTo>
                    <a:pt x="145" y="108"/>
                    <a:pt x="324" y="90"/>
                    <a:pt x="468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6917722" y="2212745"/>
              <a:ext cx="165843" cy="167276"/>
            </a:xfrm>
            <a:custGeom>
              <a:avLst/>
              <a:gdLst/>
              <a:ahLst/>
              <a:cxnLst/>
              <a:rect l="l" t="t" r="r" b="b"/>
              <a:pathLst>
                <a:path w="2083" h="2101" extrusionOk="0">
                  <a:moveTo>
                    <a:pt x="1239" y="1"/>
                  </a:moveTo>
                  <a:lnTo>
                    <a:pt x="1" y="270"/>
                  </a:lnTo>
                  <a:lnTo>
                    <a:pt x="611" y="2101"/>
                  </a:lnTo>
                  <a:lnTo>
                    <a:pt x="2083" y="1580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6967801" y="2016408"/>
              <a:ext cx="693070" cy="369346"/>
            </a:xfrm>
            <a:custGeom>
              <a:avLst/>
              <a:gdLst/>
              <a:ahLst/>
              <a:cxnLst/>
              <a:rect l="l" t="t" r="r" b="b"/>
              <a:pathLst>
                <a:path w="8705" h="4639" extrusionOk="0">
                  <a:moveTo>
                    <a:pt x="6709" y="1"/>
                  </a:moveTo>
                  <a:cubicBezTo>
                    <a:pt x="6556" y="1"/>
                    <a:pt x="6401" y="20"/>
                    <a:pt x="6246" y="62"/>
                  </a:cubicBezTo>
                  <a:lnTo>
                    <a:pt x="0" y="1964"/>
                  </a:lnTo>
                  <a:lnTo>
                    <a:pt x="521" y="4638"/>
                  </a:lnTo>
                  <a:lnTo>
                    <a:pt x="6946" y="3633"/>
                  </a:lnTo>
                  <a:cubicBezTo>
                    <a:pt x="7987" y="3490"/>
                    <a:pt x="8705" y="2485"/>
                    <a:pt x="8489" y="1462"/>
                  </a:cubicBezTo>
                  <a:cubicBezTo>
                    <a:pt x="8307" y="596"/>
                    <a:pt x="7547" y="1"/>
                    <a:pt x="6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7349329" y="2026998"/>
              <a:ext cx="98646" cy="24363"/>
            </a:xfrm>
            <a:custGeom>
              <a:avLst/>
              <a:gdLst/>
              <a:ahLst/>
              <a:cxnLst/>
              <a:rect l="l" t="t" r="r" b="b"/>
              <a:pathLst>
                <a:path w="1239" h="306" fill="none" extrusionOk="0">
                  <a:moveTo>
                    <a:pt x="0" y="306"/>
                  </a:moveTo>
                  <a:lnTo>
                    <a:pt x="1239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7064935" y="2332809"/>
              <a:ext cx="277308" cy="42914"/>
            </a:xfrm>
            <a:custGeom>
              <a:avLst/>
              <a:gdLst/>
              <a:ahLst/>
              <a:cxnLst/>
              <a:rect l="l" t="t" r="r" b="b"/>
              <a:pathLst>
                <a:path w="3483" h="539" fill="none" extrusionOk="0">
                  <a:moveTo>
                    <a:pt x="1" y="539"/>
                  </a:moveTo>
                  <a:lnTo>
                    <a:pt x="348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740573" y="667926"/>
              <a:ext cx="505890" cy="474839"/>
            </a:xfrm>
            <a:custGeom>
              <a:avLst/>
              <a:gdLst/>
              <a:ahLst/>
              <a:cxnLst/>
              <a:rect l="l" t="t" r="r" b="b"/>
              <a:pathLst>
                <a:path w="6354" h="5964" extrusionOk="0">
                  <a:moveTo>
                    <a:pt x="3180" y="0"/>
                  </a:moveTo>
                  <a:cubicBezTo>
                    <a:pt x="1503" y="0"/>
                    <a:pt x="107" y="1256"/>
                    <a:pt x="54" y="2874"/>
                  </a:cubicBezTo>
                  <a:cubicBezTo>
                    <a:pt x="0" y="4507"/>
                    <a:pt x="1346" y="5907"/>
                    <a:pt x="3069" y="5961"/>
                  </a:cubicBezTo>
                  <a:cubicBezTo>
                    <a:pt x="3115" y="5963"/>
                    <a:pt x="3161" y="5964"/>
                    <a:pt x="3206" y="5964"/>
                  </a:cubicBezTo>
                  <a:cubicBezTo>
                    <a:pt x="4868" y="5964"/>
                    <a:pt x="6230" y="4696"/>
                    <a:pt x="6300" y="3089"/>
                  </a:cubicBezTo>
                  <a:cubicBezTo>
                    <a:pt x="6354" y="1456"/>
                    <a:pt x="5008" y="56"/>
                    <a:pt x="3285" y="2"/>
                  </a:cubicBezTo>
                  <a:cubicBezTo>
                    <a:pt x="3250" y="1"/>
                    <a:pt x="3215" y="0"/>
                    <a:pt x="3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678153" y="930106"/>
              <a:ext cx="148248" cy="125238"/>
            </a:xfrm>
            <a:custGeom>
              <a:avLst/>
              <a:gdLst/>
              <a:ahLst/>
              <a:cxnLst/>
              <a:rect l="l" t="t" r="r" b="b"/>
              <a:pathLst>
                <a:path w="1862" h="1573" extrusionOk="0">
                  <a:moveTo>
                    <a:pt x="964" y="0"/>
                  </a:moveTo>
                  <a:cubicBezTo>
                    <a:pt x="418" y="0"/>
                    <a:pt x="1" y="582"/>
                    <a:pt x="264" y="1124"/>
                  </a:cubicBezTo>
                  <a:cubicBezTo>
                    <a:pt x="415" y="1427"/>
                    <a:pt x="697" y="1573"/>
                    <a:pt x="978" y="1573"/>
                  </a:cubicBezTo>
                  <a:cubicBezTo>
                    <a:pt x="1296" y="1573"/>
                    <a:pt x="1612" y="1387"/>
                    <a:pt x="1736" y="1034"/>
                  </a:cubicBezTo>
                  <a:cubicBezTo>
                    <a:pt x="1861" y="622"/>
                    <a:pt x="1646" y="173"/>
                    <a:pt x="1233" y="47"/>
                  </a:cubicBezTo>
                  <a:cubicBezTo>
                    <a:pt x="1142" y="15"/>
                    <a:pt x="1051" y="0"/>
                    <a:pt x="964" y="0"/>
                  </a:cubicBezTo>
                  <a:close/>
                </a:path>
              </a:pathLst>
            </a:custGeom>
            <a:solidFill>
              <a:srgbClr val="FF9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6913502" y="998100"/>
              <a:ext cx="195779" cy="405970"/>
            </a:xfrm>
            <a:custGeom>
              <a:avLst/>
              <a:gdLst/>
              <a:ahLst/>
              <a:cxnLst/>
              <a:rect l="l" t="t" r="r" b="b"/>
              <a:pathLst>
                <a:path w="2459" h="5099" extrusionOk="0">
                  <a:moveTo>
                    <a:pt x="1938" y="1"/>
                  </a:moveTo>
                  <a:lnTo>
                    <a:pt x="54" y="1921"/>
                  </a:lnTo>
                  <a:lnTo>
                    <a:pt x="0" y="5098"/>
                  </a:lnTo>
                  <a:lnTo>
                    <a:pt x="0" y="5098"/>
                  </a:lnTo>
                  <a:lnTo>
                    <a:pt x="2459" y="504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"/>
            <p:cNvSpPr/>
            <p:nvPr/>
          </p:nvSpPr>
          <p:spPr>
            <a:xfrm>
              <a:off x="6914856" y="1133927"/>
              <a:ext cx="134474" cy="165843"/>
            </a:xfrm>
            <a:custGeom>
              <a:avLst/>
              <a:gdLst/>
              <a:ahLst/>
              <a:cxnLst/>
              <a:rect l="l" t="t" r="r" b="b"/>
              <a:pathLst>
                <a:path w="1689" h="2083" extrusionOk="0">
                  <a:moveTo>
                    <a:pt x="1688" y="0"/>
                  </a:moveTo>
                  <a:lnTo>
                    <a:pt x="37" y="215"/>
                  </a:lnTo>
                  <a:lnTo>
                    <a:pt x="1" y="208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6713423" y="710203"/>
              <a:ext cx="435747" cy="485030"/>
            </a:xfrm>
            <a:custGeom>
              <a:avLst/>
              <a:gdLst/>
              <a:ahLst/>
              <a:cxnLst/>
              <a:rect l="l" t="t" r="r" b="b"/>
              <a:pathLst>
                <a:path w="5473" h="6092" extrusionOk="0">
                  <a:moveTo>
                    <a:pt x="2612" y="1"/>
                  </a:moveTo>
                  <a:cubicBezTo>
                    <a:pt x="2014" y="1"/>
                    <a:pt x="1394" y="205"/>
                    <a:pt x="862" y="620"/>
                  </a:cubicBezTo>
                  <a:cubicBezTo>
                    <a:pt x="664" y="799"/>
                    <a:pt x="503" y="1032"/>
                    <a:pt x="449" y="1302"/>
                  </a:cubicBezTo>
                  <a:cubicBezTo>
                    <a:pt x="252" y="2091"/>
                    <a:pt x="0" y="3455"/>
                    <a:pt x="234" y="4317"/>
                  </a:cubicBezTo>
                  <a:cubicBezTo>
                    <a:pt x="539" y="5312"/>
                    <a:pt x="1188" y="6092"/>
                    <a:pt x="2361" y="6092"/>
                  </a:cubicBezTo>
                  <a:cubicBezTo>
                    <a:pt x="2500" y="6092"/>
                    <a:pt x="2646" y="6081"/>
                    <a:pt x="2800" y="6058"/>
                  </a:cubicBezTo>
                  <a:cubicBezTo>
                    <a:pt x="2800" y="6058"/>
                    <a:pt x="4541" y="5932"/>
                    <a:pt x="4972" y="3761"/>
                  </a:cubicBezTo>
                  <a:cubicBezTo>
                    <a:pt x="5472" y="1285"/>
                    <a:pt x="4111" y="1"/>
                    <a:pt x="2612" y="1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6900923" y="691015"/>
              <a:ext cx="286703" cy="193471"/>
            </a:xfrm>
            <a:custGeom>
              <a:avLst/>
              <a:gdLst/>
              <a:ahLst/>
              <a:cxnLst/>
              <a:rect l="l" t="t" r="r" b="b"/>
              <a:pathLst>
                <a:path w="3601" h="2430" extrusionOk="0">
                  <a:moveTo>
                    <a:pt x="1201" y="0"/>
                  </a:moveTo>
                  <a:cubicBezTo>
                    <a:pt x="919" y="0"/>
                    <a:pt x="602" y="33"/>
                    <a:pt x="248" y="107"/>
                  </a:cubicBezTo>
                  <a:cubicBezTo>
                    <a:pt x="248" y="107"/>
                    <a:pt x="0" y="2429"/>
                    <a:pt x="2812" y="2429"/>
                  </a:cubicBezTo>
                  <a:cubicBezTo>
                    <a:pt x="3028" y="2429"/>
                    <a:pt x="3261" y="2416"/>
                    <a:pt x="3514" y="2386"/>
                  </a:cubicBezTo>
                  <a:cubicBezTo>
                    <a:pt x="3514" y="2386"/>
                    <a:pt x="3601" y="0"/>
                    <a:pt x="1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7049250" y="805266"/>
              <a:ext cx="184394" cy="210111"/>
            </a:xfrm>
            <a:custGeom>
              <a:avLst/>
              <a:gdLst/>
              <a:ahLst/>
              <a:cxnLst/>
              <a:rect l="l" t="t" r="r" b="b"/>
              <a:pathLst>
                <a:path w="2316" h="2639" extrusionOk="0">
                  <a:moveTo>
                    <a:pt x="0" y="0"/>
                  </a:moveTo>
                  <a:lnTo>
                    <a:pt x="251" y="2638"/>
                  </a:lnTo>
                  <a:lnTo>
                    <a:pt x="2315" y="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7046862" y="930106"/>
              <a:ext cx="146735" cy="124681"/>
            </a:xfrm>
            <a:custGeom>
              <a:avLst/>
              <a:gdLst/>
              <a:ahLst/>
              <a:cxnLst/>
              <a:rect l="l" t="t" r="r" b="b"/>
              <a:pathLst>
                <a:path w="1843" h="1566" extrusionOk="0">
                  <a:moveTo>
                    <a:pt x="947" y="0"/>
                  </a:moveTo>
                  <a:cubicBezTo>
                    <a:pt x="405" y="0"/>
                    <a:pt x="0" y="582"/>
                    <a:pt x="263" y="1124"/>
                  </a:cubicBezTo>
                  <a:cubicBezTo>
                    <a:pt x="407" y="1421"/>
                    <a:pt x="684" y="1565"/>
                    <a:pt x="960" y="1565"/>
                  </a:cubicBezTo>
                  <a:cubicBezTo>
                    <a:pt x="1268" y="1565"/>
                    <a:pt x="1576" y="1385"/>
                    <a:pt x="1699" y="1034"/>
                  </a:cubicBezTo>
                  <a:cubicBezTo>
                    <a:pt x="1843" y="622"/>
                    <a:pt x="1627" y="173"/>
                    <a:pt x="1215" y="47"/>
                  </a:cubicBezTo>
                  <a:cubicBezTo>
                    <a:pt x="1123" y="15"/>
                    <a:pt x="1033" y="0"/>
                    <a:pt x="947" y="0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7100683" y="965297"/>
              <a:ext cx="51513" cy="41481"/>
            </a:xfrm>
            <a:custGeom>
              <a:avLst/>
              <a:gdLst/>
              <a:ahLst/>
              <a:cxnLst/>
              <a:rect l="l" t="t" r="r" b="b"/>
              <a:pathLst>
                <a:path w="647" h="521" fill="none" extrusionOk="0">
                  <a:moveTo>
                    <a:pt x="646" y="126"/>
                  </a:moveTo>
                  <a:cubicBezTo>
                    <a:pt x="359" y="0"/>
                    <a:pt x="36" y="198"/>
                    <a:pt x="0" y="5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6656258" y="645394"/>
              <a:ext cx="317276" cy="190923"/>
            </a:xfrm>
            <a:custGeom>
              <a:avLst/>
              <a:gdLst/>
              <a:ahLst/>
              <a:cxnLst/>
              <a:rect l="l" t="t" r="r" b="b"/>
              <a:pathLst>
                <a:path w="3985" h="2398" extrusionOk="0">
                  <a:moveTo>
                    <a:pt x="2775" y="1"/>
                  </a:moveTo>
                  <a:cubicBezTo>
                    <a:pt x="2131" y="1"/>
                    <a:pt x="1434" y="309"/>
                    <a:pt x="1113" y="931"/>
                  </a:cubicBezTo>
                  <a:cubicBezTo>
                    <a:pt x="844" y="1398"/>
                    <a:pt x="467" y="1811"/>
                    <a:pt x="0" y="2116"/>
                  </a:cubicBezTo>
                  <a:cubicBezTo>
                    <a:pt x="453" y="2317"/>
                    <a:pt x="868" y="2397"/>
                    <a:pt x="1244" y="2397"/>
                  </a:cubicBezTo>
                  <a:cubicBezTo>
                    <a:pt x="2746" y="2397"/>
                    <a:pt x="3608" y="1111"/>
                    <a:pt x="3608" y="1111"/>
                  </a:cubicBezTo>
                  <a:lnTo>
                    <a:pt x="3985" y="572"/>
                  </a:lnTo>
                  <a:cubicBezTo>
                    <a:pt x="3755" y="192"/>
                    <a:pt x="3282" y="1"/>
                    <a:pt x="2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5" name="Google Shape;935;p4"/>
            <p:cNvGrpSpPr/>
            <p:nvPr/>
          </p:nvGrpSpPr>
          <p:grpSpPr>
            <a:xfrm>
              <a:off x="6733074" y="884477"/>
              <a:ext cx="234727" cy="236004"/>
              <a:chOff x="6210029" y="959377"/>
              <a:chExt cx="211010" cy="212139"/>
            </a:xfrm>
          </p:grpSpPr>
          <p:sp>
            <p:nvSpPr>
              <p:cNvPr id="936" name="Google Shape;936;p4"/>
              <p:cNvSpPr/>
              <p:nvPr/>
            </p:nvSpPr>
            <p:spPr>
              <a:xfrm>
                <a:off x="6367791" y="959377"/>
                <a:ext cx="53248" cy="20164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958" fill="none" extrusionOk="0">
                    <a:moveTo>
                      <a:pt x="1" y="145"/>
                    </a:moveTo>
                    <a:cubicBezTo>
                      <a:pt x="1012" y="0"/>
                      <a:pt x="2529" y="957"/>
                      <a:pt x="2529" y="957"/>
                    </a:cubicBezTo>
                  </a:path>
                </a:pathLst>
              </a:custGeom>
              <a:noFill/>
              <a:ln w="108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4"/>
              <p:cNvSpPr/>
              <p:nvPr/>
            </p:nvSpPr>
            <p:spPr>
              <a:xfrm>
                <a:off x="6210029" y="962029"/>
                <a:ext cx="51732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265" fill="none" extrusionOk="0">
                    <a:moveTo>
                      <a:pt x="2456" y="1"/>
                    </a:moveTo>
                    <a:cubicBezTo>
                      <a:pt x="958" y="55"/>
                      <a:pt x="1" y="1265"/>
                      <a:pt x="1" y="1265"/>
                    </a:cubicBezTo>
                  </a:path>
                </a:pathLst>
              </a:custGeom>
              <a:noFill/>
              <a:ln w="108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4"/>
              <p:cNvSpPr/>
              <p:nvPr/>
            </p:nvSpPr>
            <p:spPr>
              <a:xfrm rot="1268669">
                <a:off x="6281391" y="1029180"/>
                <a:ext cx="35751" cy="69937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3323" fill="none" extrusionOk="0">
                    <a:moveTo>
                      <a:pt x="488" y="0"/>
                    </a:moveTo>
                    <a:cubicBezTo>
                      <a:pt x="488" y="1029"/>
                      <a:pt x="1" y="1950"/>
                      <a:pt x="488" y="2745"/>
                    </a:cubicBezTo>
                    <a:cubicBezTo>
                      <a:pt x="723" y="3178"/>
                      <a:pt x="1283" y="3322"/>
                      <a:pt x="1698" y="303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4"/>
              <p:cNvSpPr/>
              <p:nvPr/>
            </p:nvSpPr>
            <p:spPr>
              <a:xfrm>
                <a:off x="6235884" y="1006502"/>
                <a:ext cx="25498" cy="25846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228" extrusionOk="0">
                    <a:moveTo>
                      <a:pt x="614" y="0"/>
                    </a:moveTo>
                    <a:cubicBezTo>
                      <a:pt x="271" y="0"/>
                      <a:pt x="1" y="271"/>
                      <a:pt x="1" y="614"/>
                    </a:cubicBezTo>
                    <a:cubicBezTo>
                      <a:pt x="1" y="939"/>
                      <a:pt x="271" y="1210"/>
                      <a:pt x="614" y="1228"/>
                    </a:cubicBezTo>
                    <a:cubicBezTo>
                      <a:pt x="939" y="1228"/>
                      <a:pt x="1210" y="939"/>
                      <a:pt x="1210" y="614"/>
                    </a:cubicBezTo>
                    <a:cubicBezTo>
                      <a:pt x="1210" y="271"/>
                      <a:pt x="939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4"/>
              <p:cNvSpPr/>
              <p:nvPr/>
            </p:nvSpPr>
            <p:spPr>
              <a:xfrm>
                <a:off x="6367791" y="1006502"/>
                <a:ext cx="25498" cy="25846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228" extrusionOk="0">
                    <a:moveTo>
                      <a:pt x="615" y="0"/>
                    </a:moveTo>
                    <a:cubicBezTo>
                      <a:pt x="272" y="0"/>
                      <a:pt x="1" y="271"/>
                      <a:pt x="1" y="614"/>
                    </a:cubicBezTo>
                    <a:cubicBezTo>
                      <a:pt x="1" y="939"/>
                      <a:pt x="272" y="1228"/>
                      <a:pt x="615" y="1228"/>
                    </a:cubicBezTo>
                    <a:cubicBezTo>
                      <a:pt x="940" y="1228"/>
                      <a:pt x="1211" y="939"/>
                      <a:pt x="1211" y="614"/>
                    </a:cubicBezTo>
                    <a:cubicBezTo>
                      <a:pt x="1211" y="271"/>
                      <a:pt x="940" y="0"/>
                      <a:pt x="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4"/>
              <p:cNvSpPr/>
              <p:nvPr/>
            </p:nvSpPr>
            <p:spPr>
              <a:xfrm rot="-698792">
                <a:off x="6293323" y="1126882"/>
                <a:ext cx="90126" cy="3590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451" extrusionOk="0">
                    <a:moveTo>
                      <a:pt x="0" y="1"/>
                    </a:moveTo>
                    <a:cubicBezTo>
                      <a:pt x="90" y="252"/>
                      <a:pt x="306" y="432"/>
                      <a:pt x="557" y="450"/>
                    </a:cubicBezTo>
                    <a:cubicBezTo>
                      <a:pt x="565" y="450"/>
                      <a:pt x="573" y="450"/>
                      <a:pt x="581" y="450"/>
                    </a:cubicBezTo>
                    <a:cubicBezTo>
                      <a:pt x="993" y="450"/>
                      <a:pt x="1131" y="1"/>
                      <a:pt x="11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2" name="Google Shape;942;p4"/>
          <p:cNvGrpSpPr/>
          <p:nvPr/>
        </p:nvGrpSpPr>
        <p:grpSpPr>
          <a:xfrm>
            <a:off x="865959" y="87188"/>
            <a:ext cx="3950548" cy="1416015"/>
            <a:chOff x="985697" y="645401"/>
            <a:chExt cx="3085160" cy="780174"/>
          </a:xfrm>
        </p:grpSpPr>
        <p:sp>
          <p:nvSpPr>
            <p:cNvPr id="943" name="Google Shape;943;p4"/>
            <p:cNvSpPr/>
            <p:nvPr/>
          </p:nvSpPr>
          <p:spPr>
            <a:xfrm>
              <a:off x="3545912" y="699558"/>
              <a:ext cx="125941" cy="148422"/>
            </a:xfrm>
            <a:custGeom>
              <a:avLst/>
              <a:gdLst/>
              <a:ahLst/>
              <a:cxnLst/>
              <a:rect l="l" t="t" r="r" b="b"/>
              <a:pathLst>
                <a:path w="493" h="581" fill="none" extrusionOk="0">
                  <a:moveTo>
                    <a:pt x="1" y="1"/>
                  </a:moveTo>
                  <a:lnTo>
                    <a:pt x="492" y="1"/>
                  </a:lnTo>
                  <a:lnTo>
                    <a:pt x="492" y="580"/>
                  </a:lnTo>
                  <a:lnTo>
                    <a:pt x="1" y="58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4" name="Google Shape;944;p4"/>
            <p:cNvGrpSpPr/>
            <p:nvPr/>
          </p:nvGrpSpPr>
          <p:grpSpPr>
            <a:xfrm>
              <a:off x="985697" y="645401"/>
              <a:ext cx="3085160" cy="780174"/>
              <a:chOff x="985697" y="645401"/>
              <a:chExt cx="3085160" cy="780174"/>
            </a:xfrm>
          </p:grpSpPr>
          <p:sp>
            <p:nvSpPr>
              <p:cNvPr id="945" name="Google Shape;945;p4"/>
              <p:cNvSpPr/>
              <p:nvPr/>
            </p:nvSpPr>
            <p:spPr>
              <a:xfrm>
                <a:off x="985697" y="847724"/>
                <a:ext cx="3085160" cy="577851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262" fill="none" extrusionOk="0">
                    <a:moveTo>
                      <a:pt x="1" y="0"/>
                    </a:moveTo>
                    <a:lnTo>
                      <a:pt x="12077" y="0"/>
                    </a:lnTo>
                    <a:lnTo>
                      <a:pt x="12077" y="2261"/>
                    </a:lnTo>
                    <a:lnTo>
                      <a:pt x="1" y="226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4"/>
              <p:cNvSpPr/>
              <p:nvPr/>
            </p:nvSpPr>
            <p:spPr>
              <a:xfrm>
                <a:off x="1108573" y="1014029"/>
                <a:ext cx="281770" cy="244986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59" fill="none" extrusionOk="0">
                    <a:moveTo>
                      <a:pt x="555" y="1"/>
                    </a:moveTo>
                    <a:lnTo>
                      <a:pt x="1" y="353"/>
                    </a:lnTo>
                    <a:lnTo>
                      <a:pt x="317" y="353"/>
                    </a:lnTo>
                    <a:lnTo>
                      <a:pt x="317" y="958"/>
                    </a:lnTo>
                    <a:lnTo>
                      <a:pt x="793" y="958"/>
                    </a:lnTo>
                    <a:lnTo>
                      <a:pt x="793" y="353"/>
                    </a:lnTo>
                    <a:lnTo>
                      <a:pt x="1103" y="35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4"/>
              <p:cNvSpPr/>
              <p:nvPr/>
            </p:nvSpPr>
            <p:spPr>
              <a:xfrm>
                <a:off x="3666234" y="1014029"/>
                <a:ext cx="281770" cy="244986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59" fill="none" extrusionOk="0">
                    <a:moveTo>
                      <a:pt x="549" y="1"/>
                    </a:moveTo>
                    <a:lnTo>
                      <a:pt x="0" y="353"/>
                    </a:lnTo>
                    <a:lnTo>
                      <a:pt x="311" y="353"/>
                    </a:lnTo>
                    <a:lnTo>
                      <a:pt x="311" y="958"/>
                    </a:lnTo>
                    <a:lnTo>
                      <a:pt x="792" y="958"/>
                    </a:lnTo>
                    <a:lnTo>
                      <a:pt x="792" y="353"/>
                    </a:lnTo>
                    <a:lnTo>
                      <a:pt x="1103" y="35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4"/>
              <p:cNvSpPr/>
              <p:nvPr/>
            </p:nvSpPr>
            <p:spPr>
              <a:xfrm>
                <a:off x="1384980" y="699558"/>
                <a:ext cx="125685" cy="14842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81" fill="none" extrusionOk="0">
                    <a:moveTo>
                      <a:pt x="0" y="1"/>
                    </a:moveTo>
                    <a:lnTo>
                      <a:pt x="492" y="1"/>
                    </a:lnTo>
                    <a:lnTo>
                      <a:pt x="492" y="580"/>
                    </a:lnTo>
                    <a:lnTo>
                      <a:pt x="0" y="58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4"/>
              <p:cNvSpPr/>
              <p:nvPr/>
            </p:nvSpPr>
            <p:spPr>
              <a:xfrm>
                <a:off x="1302978" y="645401"/>
                <a:ext cx="288412" cy="5441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213" fill="none" extrusionOk="0">
                    <a:moveTo>
                      <a:pt x="1" y="0"/>
                    </a:moveTo>
                    <a:lnTo>
                      <a:pt x="1128" y="0"/>
                    </a:lnTo>
                    <a:lnTo>
                      <a:pt x="1128" y="213"/>
                    </a:lnTo>
                    <a:lnTo>
                      <a:pt x="1" y="21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4"/>
              <p:cNvSpPr/>
              <p:nvPr/>
            </p:nvSpPr>
            <p:spPr>
              <a:xfrm>
                <a:off x="3465443" y="645401"/>
                <a:ext cx="288156" cy="54413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13" fill="none" extrusionOk="0">
                    <a:moveTo>
                      <a:pt x="0" y="0"/>
                    </a:moveTo>
                    <a:lnTo>
                      <a:pt x="1128" y="0"/>
                    </a:lnTo>
                    <a:lnTo>
                      <a:pt x="1128" y="213"/>
                    </a:lnTo>
                    <a:lnTo>
                      <a:pt x="0" y="21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1" name="Google Shape;951;p4"/>
          <p:cNvSpPr txBox="1"/>
          <p:nvPr/>
        </p:nvSpPr>
        <p:spPr>
          <a:xfrm>
            <a:off x="1341225" y="316050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5"/>
                </a:solidFill>
                <a:latin typeface="Abril Fatface"/>
                <a:ea typeface="Abril Fatface"/>
                <a:cs typeface="Abril Fatface"/>
                <a:sym typeface="Abril Fatface"/>
              </a:rPr>
              <a:t>02</a:t>
            </a:r>
            <a:endParaRPr sz="8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7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Data description</a:t>
            </a:r>
            <a:endParaRPr sz="3500"/>
          </a:p>
        </p:txBody>
      </p:sp>
      <p:grpSp>
        <p:nvGrpSpPr>
          <p:cNvPr id="957" name="Google Shape;957;p7"/>
          <p:cNvGrpSpPr/>
          <p:nvPr/>
        </p:nvGrpSpPr>
        <p:grpSpPr>
          <a:xfrm>
            <a:off x="7252150" y="634375"/>
            <a:ext cx="1143901" cy="421851"/>
            <a:chOff x="2792825" y="4450750"/>
            <a:chExt cx="1143901" cy="421851"/>
          </a:xfrm>
        </p:grpSpPr>
        <p:sp>
          <p:nvSpPr>
            <p:cNvPr id="958" name="Google Shape;958;p7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2" name="Google Shape;96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75" y="3236525"/>
            <a:ext cx="4220951" cy="1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7"/>
          <p:cNvPicPr preferRelativeResize="0"/>
          <p:nvPr/>
        </p:nvPicPr>
        <p:blipFill rotWithShape="1">
          <a:blip r:embed="rId4">
            <a:alphaModFix/>
          </a:blip>
          <a:srcRect l="4324"/>
          <a:stretch/>
        </p:blipFill>
        <p:spPr>
          <a:xfrm>
            <a:off x="239750" y="1789525"/>
            <a:ext cx="8597925" cy="9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7"/>
          <p:cNvSpPr txBox="1"/>
          <p:nvPr/>
        </p:nvSpPr>
        <p:spPr>
          <a:xfrm>
            <a:off x="4892875" y="1273825"/>
            <a:ext cx="364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6392</a:t>
            </a:r>
            <a:r>
              <a:rPr lang="en" sz="1500"/>
              <a:t> color fundus photographs from left and right eyes of </a:t>
            </a:r>
            <a:r>
              <a:rPr lang="en" sz="1500" b="1"/>
              <a:t>5,000</a:t>
            </a:r>
            <a:r>
              <a:rPr lang="en" sz="1500"/>
              <a:t> patients</a:t>
            </a:r>
            <a:endParaRPr sz="1500"/>
          </a:p>
        </p:txBody>
      </p:sp>
      <p:sp>
        <p:nvSpPr>
          <p:cNvPr id="965" name="Google Shape;965;p7"/>
          <p:cNvSpPr txBox="1"/>
          <p:nvPr/>
        </p:nvSpPr>
        <p:spPr>
          <a:xfrm>
            <a:off x="239750" y="1389325"/>
            <a:ext cx="4332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Ocular disease patients’ information</a:t>
            </a:r>
            <a:endParaRPr sz="1500"/>
          </a:p>
        </p:txBody>
      </p:sp>
      <p:sp>
        <p:nvSpPr>
          <p:cNvPr id="966" name="Google Shape;966;p7"/>
          <p:cNvSpPr/>
          <p:nvPr/>
        </p:nvSpPr>
        <p:spPr>
          <a:xfrm>
            <a:off x="1525625" y="1743213"/>
            <a:ext cx="1427400" cy="1024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7"/>
          <p:cNvSpPr/>
          <p:nvPr/>
        </p:nvSpPr>
        <p:spPr>
          <a:xfrm>
            <a:off x="2146625" y="2669825"/>
            <a:ext cx="185400" cy="566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7"/>
          <p:cNvSpPr txBox="1"/>
          <p:nvPr/>
        </p:nvSpPr>
        <p:spPr>
          <a:xfrm>
            <a:off x="5165450" y="2767425"/>
            <a:ext cx="38805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8 categories of disease: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Normal (N),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Diabetes (D),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Glaucoma (G), </a:t>
            </a:r>
            <a:endParaRPr sz="1500">
              <a:solidFill>
                <a:srgbClr val="FF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Cataract (C), </a:t>
            </a:r>
            <a:endParaRPr sz="1500">
              <a:solidFill>
                <a:srgbClr val="FF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Age related Macular Degeneration(A), </a:t>
            </a:r>
            <a:endParaRPr sz="1500">
              <a:solidFill>
                <a:srgbClr val="FF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Hypertension (H), </a:t>
            </a:r>
            <a:endParaRPr sz="1500">
              <a:solidFill>
                <a:srgbClr val="FF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Pathological Myopia (M)</a:t>
            </a:r>
            <a:endParaRPr sz="1500">
              <a:solidFill>
                <a:srgbClr val="FF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Other diseases/abnormalities (O)</a:t>
            </a:r>
            <a:endParaRPr sz="1500"/>
          </a:p>
        </p:txBody>
      </p:sp>
      <p:sp>
        <p:nvSpPr>
          <p:cNvPr id="969" name="Google Shape;969;p7"/>
          <p:cNvSpPr/>
          <p:nvPr/>
        </p:nvSpPr>
        <p:spPr>
          <a:xfrm>
            <a:off x="980600" y="3242150"/>
            <a:ext cx="1602000" cy="931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723cfe97a0_1_16"/>
          <p:cNvSpPr txBox="1">
            <a:spLocks noGrp="1"/>
          </p:cNvSpPr>
          <p:nvPr>
            <p:ph type="title"/>
          </p:nvPr>
        </p:nvSpPr>
        <p:spPr>
          <a:xfrm>
            <a:off x="192700" y="97075"/>
            <a:ext cx="77130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Patients Overview </a:t>
            </a:r>
            <a:endParaRPr sz="3500"/>
          </a:p>
        </p:txBody>
      </p:sp>
      <p:grpSp>
        <p:nvGrpSpPr>
          <p:cNvPr id="975" name="Google Shape;975;g1723cfe97a0_1_16"/>
          <p:cNvGrpSpPr/>
          <p:nvPr/>
        </p:nvGrpSpPr>
        <p:grpSpPr>
          <a:xfrm>
            <a:off x="7252150" y="634375"/>
            <a:ext cx="1143901" cy="421851"/>
            <a:chOff x="2792825" y="4450750"/>
            <a:chExt cx="1143901" cy="421851"/>
          </a:xfrm>
        </p:grpSpPr>
        <p:sp>
          <p:nvSpPr>
            <p:cNvPr id="976" name="Google Shape;976;g1723cfe97a0_1_16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1723cfe97a0_1_16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g1723cfe97a0_1_16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g1723cfe97a0_1_16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80" name="Google Shape;980;g1723cfe97a0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75" y="705275"/>
            <a:ext cx="3283525" cy="22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g1723cfe97a0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4475" y="2996027"/>
            <a:ext cx="9144000" cy="2183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g1723cfe97a0_1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6775" y="669825"/>
            <a:ext cx="4056318" cy="22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dical School Bioethics Center by Slidesgo">
  <a:themeElements>
    <a:clrScheme name="Simple Light">
      <a:dk1>
        <a:srgbClr val="18223F"/>
      </a:dk1>
      <a:lt1>
        <a:srgbClr val="C1DEFF"/>
      </a:lt1>
      <a:dk2>
        <a:srgbClr val="80B4FF"/>
      </a:dk2>
      <a:lt2>
        <a:srgbClr val="F9A800"/>
      </a:lt2>
      <a:accent1>
        <a:srgbClr val="F1D6A2"/>
      </a:accent1>
      <a:accent2>
        <a:srgbClr val="97C8EF"/>
      </a:accent2>
      <a:accent3>
        <a:srgbClr val="3C4EA2"/>
      </a:accent3>
      <a:accent4>
        <a:srgbClr val="A1E6D1"/>
      </a:accent4>
      <a:accent5>
        <a:srgbClr val="FFFFFF"/>
      </a:accent5>
      <a:accent6>
        <a:srgbClr val="FFFFFF"/>
      </a:accent6>
      <a:hlink>
        <a:srgbClr val="1822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E59C6517D9E4C92B9234CCC0D99BC" ma:contentTypeVersion="7" ma:contentTypeDescription="Create a new document." ma:contentTypeScope="" ma:versionID="b659a458f6f9bdbeeb6ede68afdce0f5">
  <xsd:schema xmlns:xsd="http://www.w3.org/2001/XMLSchema" xmlns:xs="http://www.w3.org/2001/XMLSchema" xmlns:p="http://schemas.microsoft.com/office/2006/metadata/properties" xmlns:ns2="308305a5-31e7-4cc5-b22c-840abc3cff9b" xmlns:ns3="b5d75e21-b4bf-4722-8f6e-c9091a24b2e4" targetNamespace="http://schemas.microsoft.com/office/2006/metadata/properties" ma:root="true" ma:fieldsID="f9420fc2dd3039326ea914ed213ebf93" ns2:_="" ns3:_="">
    <xsd:import namespace="308305a5-31e7-4cc5-b22c-840abc3cff9b"/>
    <xsd:import namespace="b5d75e21-b4bf-4722-8f6e-c9091a24b2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8305a5-31e7-4cc5-b22c-840abc3cff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bc49540-5c35-4aa1-8e74-ce7972271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75e21-b4bf-4722-8f6e-c9091a24b2e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706fcb4-9cd9-4785-a6fc-6a06f87b5ec1}" ma:internalName="TaxCatchAll" ma:showField="CatchAllData" ma:web="b5d75e21-b4bf-4722-8f6e-c9091a24b2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8305a5-31e7-4cc5-b22c-840abc3cff9b">
      <Terms xmlns="http://schemas.microsoft.com/office/infopath/2007/PartnerControls"/>
    </lcf76f155ced4ddcb4097134ff3c332f>
    <TaxCatchAll xmlns="b5d75e21-b4bf-4722-8f6e-c9091a24b2e4" xsi:nil="true"/>
  </documentManagement>
</p:properties>
</file>

<file path=customXml/itemProps1.xml><?xml version="1.0" encoding="utf-8"?>
<ds:datastoreItem xmlns:ds="http://schemas.openxmlformats.org/officeDocument/2006/customXml" ds:itemID="{88965196-659C-4B33-BFD4-D2A8DAB083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706D7E-ABAF-47B2-88F1-12CA5C82F427}">
  <ds:schemaRefs>
    <ds:schemaRef ds:uri="308305a5-31e7-4cc5-b22c-840abc3cff9b"/>
    <ds:schemaRef ds:uri="b5d75e21-b4bf-4722-8f6e-c9091a24b2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514313D-4603-4F62-8A6E-F93F130B3F65}">
  <ds:schemaRefs>
    <ds:schemaRef ds:uri="308305a5-31e7-4cc5-b22c-840abc3cff9b"/>
    <ds:schemaRef ds:uri="b5d75e21-b4bf-4722-8f6e-c9091a24b2e4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Medical School Bioethics Center by Slidesgo</vt:lpstr>
      <vt:lpstr>Classification of Disease Using CNN </vt:lpstr>
      <vt:lpstr>Table of contents</vt:lpstr>
      <vt:lpstr>Introduction </vt:lpstr>
      <vt:lpstr>The importance of Our Model</vt:lpstr>
      <vt:lpstr>PowerPoint Presentation</vt:lpstr>
      <vt:lpstr>The Disease we focus on</vt:lpstr>
      <vt:lpstr>Exploratory Analysis</vt:lpstr>
      <vt:lpstr>Data description</vt:lpstr>
      <vt:lpstr>Patients Overview </vt:lpstr>
      <vt:lpstr>Gender distribution across each disease </vt:lpstr>
      <vt:lpstr>Modeling</vt:lpstr>
      <vt:lpstr>Data Preprocessing</vt:lpstr>
      <vt:lpstr>Data Preprocessing</vt:lpstr>
      <vt:lpstr>Methodology</vt:lpstr>
      <vt:lpstr>Methodology</vt:lpstr>
      <vt:lpstr>Methodology</vt:lpstr>
      <vt:lpstr>Methodology</vt:lpstr>
      <vt:lpstr>Conclusion</vt:lpstr>
      <vt:lpstr>Our values</vt:lpstr>
      <vt:lpstr>Our mission and vision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Disease Using CNN </dc:title>
  <cp:revision>1</cp:revision>
  <dcterms:modified xsi:type="dcterms:W3CDTF">2023-05-20T08:48:40Z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0x010100A73E59C6517D9E4C92B9234CCC0D99BC</vt:lpwstr>
  </property>
  <property fmtid="{D5CDD505-2E9C-101B-9397-08002B2CF9AE}" pid="3" name="MediaServiceImageTags">
    <vt:lpwstr/>
  </property>
</Properties>
</file>