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9760585" y="445770"/>
            <a:ext cx="1827530" cy="24885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63080" y="10795"/>
            <a:ext cx="2468245" cy="1816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267960" y="382270"/>
            <a:ext cx="1333500" cy="5022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CA" altLang="en-US" b="1"/>
              <a:t>lo</a:t>
            </a:r>
            <a:r>
              <a:rPr lang="en-CA" altLang="en-US" b="1"/>
              <a:t>gin.php</a:t>
            </a:r>
            <a:endParaRPr lang="en-CA" altLang="en-US" sz="1200" b="1"/>
          </a:p>
        </p:txBody>
      </p:sp>
      <p:graphicFrame>
        <p:nvGraphicFramePr>
          <p:cNvPr id="5" name="对象 4"/>
          <p:cNvGraphicFramePr/>
          <p:nvPr/>
        </p:nvGraphicFramePr>
        <p:xfrm>
          <a:off x="6981190" y="165735"/>
          <a:ext cx="2191385" cy="1461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996440" imgH="1501140" progId="Paint.Picture">
                  <p:embed/>
                </p:oleObj>
              </mc:Choice>
              <mc:Fallback>
                <p:oleObj name="" r:id="rId1" imgW="1996440" imgH="150114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6981190" y="165735"/>
                        <a:ext cx="2191385" cy="1461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4732020" y="2062480"/>
            <a:ext cx="2262505" cy="4572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CA" altLang="zh-CN" b="1"/>
              <a:t>loginProcess.php</a:t>
            </a:r>
            <a:endParaRPr lang="en-CA" altLang="zh-CN" b="1"/>
          </a:p>
        </p:txBody>
      </p:sp>
      <p:cxnSp>
        <p:nvCxnSpPr>
          <p:cNvPr id="11" name="直接连接符 10"/>
          <p:cNvCxnSpPr/>
          <p:nvPr/>
        </p:nvCxnSpPr>
        <p:spPr>
          <a:xfrm>
            <a:off x="6601460" y="635635"/>
            <a:ext cx="253365" cy="1270"/>
          </a:xfrm>
          <a:prstGeom prst="line">
            <a:avLst/>
          </a:prstGeom>
          <a:ln w="635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8" idx="3"/>
          </p:cNvCxnSpPr>
          <p:nvPr/>
        </p:nvCxnSpPr>
        <p:spPr>
          <a:xfrm flipH="1">
            <a:off x="6243320" y="1529715"/>
            <a:ext cx="808990" cy="563245"/>
          </a:xfrm>
          <a:prstGeom prst="straightConnector1">
            <a:avLst/>
          </a:prstGeom>
          <a:ln w="63500"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/>
          <p:nvPr/>
        </p:nvCxnSpPr>
        <p:spPr>
          <a:xfrm rot="16200000" flipV="1">
            <a:off x="5143500" y="1390015"/>
            <a:ext cx="1197610" cy="168275"/>
          </a:xfrm>
          <a:prstGeom prst="curvedConnector3">
            <a:avLst>
              <a:gd name="adj1" fmla="val 49973"/>
            </a:avLst>
          </a:prstGeom>
          <a:ln w="38100"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曲线连接符 13"/>
          <p:cNvCxnSpPr/>
          <p:nvPr/>
        </p:nvCxnSpPr>
        <p:spPr>
          <a:xfrm rot="16200000">
            <a:off x="4733925" y="1363345"/>
            <a:ext cx="1223010" cy="216535"/>
          </a:xfrm>
          <a:prstGeom prst="curvedConnector3">
            <a:avLst>
              <a:gd name="adj1" fmla="val 49974"/>
            </a:avLst>
          </a:prstGeom>
          <a:ln w="38100"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721350" y="1130300"/>
            <a:ext cx="8743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CA" altLang="zh-CN" sz="1400" b="1">
                <a:solidFill>
                  <a:schemeClr val="accent2"/>
                </a:solidFill>
              </a:rPr>
              <a:t>email</a:t>
            </a:r>
            <a:endParaRPr lang="en-CA" altLang="zh-CN" sz="1400" b="1">
              <a:solidFill>
                <a:schemeClr val="accent2"/>
              </a:solidFill>
            </a:endParaRPr>
          </a:p>
          <a:p>
            <a:r>
              <a:rPr lang="en-CA" altLang="zh-CN" sz="1400" b="1">
                <a:solidFill>
                  <a:schemeClr val="accent2"/>
                </a:solidFill>
              </a:rPr>
              <a:t>error_1</a:t>
            </a:r>
            <a:endParaRPr lang="en-CA" altLang="zh-CN" sz="1400" b="1">
              <a:solidFill>
                <a:schemeClr val="accent2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533265" y="1148080"/>
            <a:ext cx="10553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CA" altLang="zh-CN" sz="1400" b="1">
                <a:solidFill>
                  <a:schemeClr val="accent6"/>
                </a:solidFill>
              </a:rPr>
              <a:t>password</a:t>
            </a:r>
            <a:endParaRPr lang="en-CA" altLang="zh-CN" sz="1400" b="1">
              <a:solidFill>
                <a:schemeClr val="accent6"/>
              </a:solidFill>
            </a:endParaRPr>
          </a:p>
          <a:p>
            <a:r>
              <a:rPr lang="en-CA" altLang="zh-CN" sz="1400" b="1">
                <a:solidFill>
                  <a:schemeClr val="accent6"/>
                </a:solidFill>
              </a:rPr>
              <a:t>error_2</a:t>
            </a:r>
            <a:endParaRPr lang="en-CA" altLang="zh-CN" sz="1400" b="1">
              <a:solidFill>
                <a:schemeClr val="accent6"/>
              </a:solidFill>
            </a:endParaRPr>
          </a:p>
        </p:txBody>
      </p:sp>
      <p:cxnSp>
        <p:nvCxnSpPr>
          <p:cNvPr id="17" name="直接箭头连接符 16"/>
          <p:cNvCxnSpPr>
            <a:stCxn id="10" idx="2"/>
            <a:endCxn id="20" idx="0"/>
          </p:cNvCxnSpPr>
          <p:nvPr/>
        </p:nvCxnSpPr>
        <p:spPr>
          <a:xfrm>
            <a:off x="5863590" y="2519680"/>
            <a:ext cx="454025" cy="93091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6924040" y="1209040"/>
            <a:ext cx="873760" cy="375920"/>
          </a:xfrm>
          <a:prstGeom prst="ellipse">
            <a:avLst/>
          </a:prstGeom>
          <a:noFill/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454015" y="3450590"/>
            <a:ext cx="1727200" cy="5670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CA" altLang="zh-CN" b="1">
                <a:solidFill>
                  <a:schemeClr val="tx1"/>
                </a:solidFill>
              </a:rPr>
              <a:t>members.php</a:t>
            </a:r>
            <a:endParaRPr lang="en-CA" altLang="zh-CN" b="1">
              <a:solidFill>
                <a:schemeClr val="tx1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321040" y="1214120"/>
            <a:ext cx="873760" cy="375920"/>
          </a:xfrm>
          <a:prstGeom prst="ellipse">
            <a:avLst/>
          </a:prstGeom>
          <a:noFill/>
          <a:ln w="635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9777730" y="7620"/>
            <a:ext cx="1828800" cy="447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CA" altLang="zh-CN" b="1">
                <a:solidFill>
                  <a:schemeClr val="tx1"/>
                </a:solidFill>
              </a:rPr>
              <a:t>register.php</a:t>
            </a:r>
            <a:endParaRPr lang="en-CA" altLang="zh-CN" b="1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stCxn id="22" idx="6"/>
            <a:endCxn id="23" idx="1"/>
          </p:cNvCxnSpPr>
          <p:nvPr/>
        </p:nvCxnSpPr>
        <p:spPr>
          <a:xfrm flipV="1">
            <a:off x="9194800" y="231140"/>
            <a:ext cx="582930" cy="1170940"/>
          </a:xfrm>
          <a:prstGeom prst="straightConnector1">
            <a:avLst/>
          </a:prstGeom>
          <a:ln w="635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对象 24"/>
          <p:cNvGraphicFramePr/>
          <p:nvPr/>
        </p:nvGraphicFramePr>
        <p:xfrm>
          <a:off x="9810115" y="566420"/>
          <a:ext cx="1746250" cy="2249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3" imgW="1744980" imgH="2247900" progId="Paint.Picture">
                  <p:embed/>
                </p:oleObj>
              </mc:Choice>
              <mc:Fallback>
                <p:oleObj name="" r:id="rId3" imgW="1744980" imgH="2247900" progId="Paint.Picture">
                  <p:embed/>
                  <p:pic>
                    <p:nvPicPr>
                      <p:cNvPr id="0" name="图片 25"/>
                      <p:cNvPicPr/>
                      <p:nvPr/>
                    </p:nvPicPr>
                    <p:blipFill>
                      <a:blip r:embed="rId4"/>
                    </p:blipFill>
                    <p:spPr>
                      <a:xfrm>
                        <a:off x="9810115" y="566420"/>
                        <a:ext cx="1746250" cy="2249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椭圆 29"/>
          <p:cNvSpPr/>
          <p:nvPr/>
        </p:nvSpPr>
        <p:spPr>
          <a:xfrm>
            <a:off x="9907270" y="2446655"/>
            <a:ext cx="672465" cy="368300"/>
          </a:xfrm>
          <a:prstGeom prst="ellipse">
            <a:avLst/>
          </a:prstGeom>
          <a:noFill/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360920" y="2438400"/>
            <a:ext cx="2149475" cy="45148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CA" altLang="zh-CN" b="1"/>
              <a:t>registerProcess.php</a:t>
            </a:r>
            <a:endParaRPr lang="en-CA" altLang="zh-CN" b="1"/>
          </a:p>
        </p:txBody>
      </p:sp>
      <p:cxnSp>
        <p:nvCxnSpPr>
          <p:cNvPr id="33" name="直接箭头连接符 32"/>
          <p:cNvCxnSpPr>
            <a:stCxn id="30" idx="2"/>
            <a:endCxn id="32" idx="3"/>
          </p:cNvCxnSpPr>
          <p:nvPr/>
        </p:nvCxnSpPr>
        <p:spPr>
          <a:xfrm flipH="1">
            <a:off x="9510395" y="2630805"/>
            <a:ext cx="396875" cy="33655"/>
          </a:xfrm>
          <a:prstGeom prst="straightConnector1">
            <a:avLst/>
          </a:prstGeom>
          <a:ln w="635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32" idx="1"/>
            <a:endCxn id="20" idx="0"/>
          </p:cNvCxnSpPr>
          <p:nvPr/>
        </p:nvCxnSpPr>
        <p:spPr>
          <a:xfrm flipH="1">
            <a:off x="6317615" y="2664460"/>
            <a:ext cx="1043305" cy="786130"/>
          </a:xfrm>
          <a:prstGeom prst="straightConnector1">
            <a:avLst/>
          </a:prstGeom>
          <a:ln w="635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/>
          <p:nvPr/>
        </p:nvCxnSpPr>
        <p:spPr>
          <a:xfrm rot="5400000" flipV="1">
            <a:off x="9545320" y="1814830"/>
            <a:ext cx="35560" cy="2202815"/>
          </a:xfrm>
          <a:prstGeom prst="curvedConnector3">
            <a:avLst>
              <a:gd name="adj1" fmla="val 1986607"/>
            </a:avLst>
          </a:prstGeom>
          <a:ln w="635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柱形 37"/>
          <p:cNvSpPr/>
          <p:nvPr/>
        </p:nvSpPr>
        <p:spPr>
          <a:xfrm>
            <a:off x="3225165" y="1529715"/>
            <a:ext cx="1094105" cy="1342390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CA" altLang="zh-CN" b="1"/>
              <a:t>Table:</a:t>
            </a:r>
            <a:endParaRPr lang="en-CA" altLang="zh-CN" b="1"/>
          </a:p>
          <a:p>
            <a:pPr algn="ctr"/>
            <a:r>
              <a:rPr lang="en-CA" altLang="zh-CN" b="1"/>
              <a:t>members</a:t>
            </a:r>
            <a:endParaRPr lang="en-CA" altLang="zh-CN" b="1"/>
          </a:p>
        </p:txBody>
      </p:sp>
      <p:cxnSp>
        <p:nvCxnSpPr>
          <p:cNvPr id="39" name="直接箭头连接符 38"/>
          <p:cNvCxnSpPr>
            <a:endCxn id="38" idx="4"/>
          </p:cNvCxnSpPr>
          <p:nvPr/>
        </p:nvCxnSpPr>
        <p:spPr>
          <a:xfrm flipH="1">
            <a:off x="4319270" y="2172970"/>
            <a:ext cx="418465" cy="27940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4351655" y="2439670"/>
            <a:ext cx="458470" cy="64135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表格 40"/>
          <p:cNvGraphicFramePr/>
          <p:nvPr/>
        </p:nvGraphicFramePr>
        <p:xfrm>
          <a:off x="35560" y="1529715"/>
          <a:ext cx="31064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005"/>
                <a:gridCol w="464820"/>
                <a:gridCol w="447040"/>
                <a:gridCol w="308610"/>
                <a:gridCol w="544830"/>
                <a:gridCol w="92011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CA" altLang="zh-CN"/>
                        <a:t>id</a:t>
                      </a:r>
                      <a:endParaRPr lang="en-CA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CA" altLang="zh-CN"/>
                        <a:t>fn</a:t>
                      </a:r>
                      <a:endParaRPr lang="en-CA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CA" altLang="zh-CN"/>
                        <a:t>ln</a:t>
                      </a:r>
                      <a:endParaRPr lang="en-CA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CA" altLang="zh-CN"/>
                        <a:t>e</a:t>
                      </a:r>
                      <a:endParaRPr lang="en-CA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CA" altLang="zh-CN"/>
                        <a:t>pw</a:t>
                      </a:r>
                      <a:endParaRPr lang="en-CA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CA" altLang="zh-CN"/>
                        <a:t>points</a:t>
                      </a:r>
                      <a:endParaRPr lang="en-CA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CA" altLang="zh-CN"/>
                        <a:t>1</a:t>
                      </a:r>
                      <a:endParaRPr lang="en-CA" altLang="zh-CN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CA" altLang="zh-CN"/>
                        <a:t>2</a:t>
                      </a:r>
                      <a:endParaRPr lang="en-CA" altLang="zh-CN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CA" altLang="zh-CN"/>
                        <a:t>3</a:t>
                      </a:r>
                      <a:endParaRPr lang="en-CA" altLang="zh-CN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WPS 演示</Application>
  <PresentationFormat>宽屏</PresentationFormat>
  <Paragraphs>37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Paint.Picture</vt:lpstr>
      <vt:lpstr>Paint.Picture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yiqiu</dc:creator>
  <cp:lastModifiedBy>yiqiu</cp:lastModifiedBy>
  <cp:revision>3</cp:revision>
  <dcterms:created xsi:type="dcterms:W3CDTF">2017-05-13T20:32:54Z</dcterms:created>
  <dcterms:modified xsi:type="dcterms:W3CDTF">2017-05-13T22:12:02Z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2052-10.1.0.6466</vt:lpwstr>
  </property>
</Properties>
</file>