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1" r:id="rId4"/>
    <p:sldId id="267" r:id="rId5"/>
    <p:sldId id="265" r:id="rId6"/>
    <p:sldId id="258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7220-F14A-43C7-A72B-3FE3F7D05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E8E14-C683-4949-A906-A4AAE1C94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3BF1-37FF-4081-99C3-7A5BD523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1E9D-B979-42DB-AE07-839FF22E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4A1B-7CA6-4223-A250-8F94BB9F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8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CE2A-FB40-4732-A59C-A0969F1E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7AD0D-FC9E-42B8-A19A-54AEB418D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475C-D92D-4824-8301-62ADA505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F9D6-3A10-4057-A97B-1DF63E5A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7702-2DD5-44FD-9160-F927CDDA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D48B0-20ED-4DED-8186-968A71282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7633-E491-4984-909F-160A91B82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C2392-8630-484B-A789-E295EFC4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31316-6557-4132-9FC1-B7D380D4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37A4-1B7C-4E1E-83FE-5F1465C0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0D0-23E5-49B0-AED4-DD4BBDA4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65D4-334D-4D9C-8FC1-38A7AFEC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908D-6835-453E-A2A9-D3DD76C7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EB393-5002-4D26-9DC2-1AB0DB67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96FC-05B0-4094-9F91-C8629B0E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782C-E36E-4DC0-B016-F9FD221B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52AB0-7C84-4E3C-9631-6971CD34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426B3-57DD-427D-93F8-85F7CAE9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2D75-3CCE-43D9-9E37-EFC857AE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5472-28B3-468C-97EA-EC8FD967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F69C-7535-47B3-98D2-D8148A47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B19E-A30D-475D-959D-DD04D2AE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6120-D491-483F-878A-BDA98BA45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DD1ED-A8F5-43F5-8301-746DE9B8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EC73B-0AF7-4ED7-9E00-A2779C11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6711E-83BB-4390-9BDE-464CCF7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9B44-F7B5-4D6F-9BD0-2C3013C9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B1FB9-D8AC-4271-BA17-55490443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A321B-165C-4A24-BF76-7B1A53FE1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F9382-30B8-41A6-9A4B-8F29CAD23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EB1CA-C884-4A60-AD90-E7098A794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4C24F-A70D-42C2-AE28-F8C88873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B7689-98B3-4658-8A52-3354483D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98C44-8C9F-4A0D-8977-A94840AC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8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B9AF-7213-4B42-9064-37E8A1B2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B341E-8B1E-40A0-B983-EF3D8947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BCF8F-1430-4E8D-BBCC-3471686D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37D4-EE69-4999-8829-FC5AB976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4CB07-498A-490A-975F-D142FDA1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F6B87-A090-48F1-8973-E75CA1B8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D669-C690-4EC8-BBC2-D881F3F1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76C3-BBFB-469B-B618-CBB99B97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6965-E21A-4346-8D44-09F5389C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48B16-0499-453E-8F17-EE2FD58D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2699-876A-4136-93DC-E96BF24F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3473E-B53F-41F7-9665-99505B5D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73CA6-0984-4F83-A007-9CDF4901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9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0941-6E33-45C5-A208-1F182FEF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E25F4-723C-4828-9285-29A53B7D7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8D469-7A21-453D-B2C6-7721CDE9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32B30-D2D4-4C63-AA3E-205D7FEA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CE1E1-43CD-4DFD-A525-2F364E6B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A267A-AA23-4DC3-8060-6A69007F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7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A32A6-C054-4C4E-B592-DBBF7CFC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1CEAC-92AD-488B-97BA-570908F9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D7A6-3E6F-4960-8EAA-564E936A0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52A13-F9EF-4526-A38C-EF0177C65F5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4CF1-86EF-47D7-AC1C-CDA3ADBA1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5518-E1CC-401C-BA3A-58ED22E1E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3A4E-87B1-4517-A9B2-363DABF68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Performance analysis for BC, AC and AO time period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9E4C3-9D07-467B-9B4C-86D7A57AA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034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Data resources: </a:t>
            </a:r>
            <a:r>
              <a:rPr lang="en-US" dirty="0" err="1"/>
              <a:t>Sensys</a:t>
            </a:r>
            <a:r>
              <a:rPr lang="en-US" dirty="0"/>
              <a:t>, loop, NPMRDS</a:t>
            </a:r>
          </a:p>
          <a:p>
            <a:pPr algn="l"/>
            <a:r>
              <a:rPr lang="en-US" dirty="0"/>
              <a:t>Time period: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BC (before closure: 1/5/2019 - 1/11/2019)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AC (after closure: 1/12/2019 - 1/18/2019)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AO1 (after closure: 2/16/2019 - 2/22/2019)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AO2 (after closure: 3/16/2019 – 3/22/2019)</a:t>
            </a:r>
            <a:endParaRPr lang="en-US" dirty="0"/>
          </a:p>
          <a:p>
            <a:pPr algn="l"/>
            <a:r>
              <a:rPr lang="en-US" dirty="0"/>
              <a:t>	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0;p29">
            <a:extLst>
              <a:ext uri="{FF2B5EF4-FFF2-40B4-BE49-F238E27FC236}">
                <a16:creationId xmlns:a16="http://schemas.microsoft.com/office/drawing/2014/main" id="{F7C7AF78-516D-43DA-BAE3-DAA9EC49A4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42155" y="749755"/>
            <a:ext cx="8370256" cy="53584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9B7D8-C554-4D06-AAD7-9628E54C899E}"/>
              </a:ext>
            </a:extLst>
          </p:cNvPr>
          <p:cNvSpPr txBox="1"/>
          <p:nvPr/>
        </p:nvSpPr>
        <p:spPr>
          <a:xfrm>
            <a:off x="5412509" y="749755"/>
            <a:ext cx="1708727" cy="386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8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F4E1-BC99-46AA-97C9-3F6F47C7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Sensys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E56A41-56BD-4C7A-B472-00182C818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87" y="2058194"/>
            <a:ext cx="6905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5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80F990-2AFB-4A2D-9AEE-B9D93BC2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20" y="263769"/>
            <a:ext cx="6361235" cy="3345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44ECEC-910F-4C56-B56D-80E1DA0A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06" y="3429000"/>
            <a:ext cx="7294818" cy="334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B22C-837A-4CEC-943E-E87435A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AO1 vs AO2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490DE0-708F-46D7-B5F6-79017CEB5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850" y="2690812"/>
            <a:ext cx="1485900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9F691-409D-4232-8548-B54FAA42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870" y="1818696"/>
            <a:ext cx="2076450" cy="3495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67ED6C-A7DE-4484-8DB7-F4DE6B91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45" y="1800224"/>
            <a:ext cx="2581275" cy="3495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FF07A-1519-4642-9B5A-450CEB500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570" y="1800224"/>
            <a:ext cx="2495550" cy="3495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6591E-F1D0-4BAF-A606-D429B0C88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3370" y="1800224"/>
            <a:ext cx="2076451" cy="34956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CC759A-653C-4AB6-8E4E-31DBEFD9B76B}"/>
              </a:ext>
            </a:extLst>
          </p:cNvPr>
          <p:cNvSpPr txBox="1"/>
          <p:nvPr/>
        </p:nvSpPr>
        <p:spPr>
          <a:xfrm>
            <a:off x="2716154" y="4837720"/>
            <a:ext cx="48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8A777-2FD3-429B-A335-3DC46CFA596C}"/>
              </a:ext>
            </a:extLst>
          </p:cNvPr>
          <p:cNvSpPr txBox="1"/>
          <p:nvPr/>
        </p:nvSpPr>
        <p:spPr>
          <a:xfrm>
            <a:off x="4924047" y="4837720"/>
            <a:ext cx="4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5A74A-58A9-48A6-A2CF-AF6CE76B5812}"/>
              </a:ext>
            </a:extLst>
          </p:cNvPr>
          <p:cNvSpPr txBox="1"/>
          <p:nvPr/>
        </p:nvSpPr>
        <p:spPr>
          <a:xfrm>
            <a:off x="7491009" y="4837720"/>
            <a:ext cx="52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18269-616C-4C46-A7DF-E8984464A767}"/>
              </a:ext>
            </a:extLst>
          </p:cNvPr>
          <p:cNvSpPr txBox="1"/>
          <p:nvPr/>
        </p:nvSpPr>
        <p:spPr>
          <a:xfrm>
            <a:off x="9613213" y="4837720"/>
            <a:ext cx="58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243129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ABC7-90CE-4330-B392-81BE321E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average change</a:t>
            </a:r>
            <a:br>
              <a:rPr lang="en-US" dirty="0"/>
            </a:br>
            <a:r>
              <a:rPr lang="en-US" dirty="0"/>
              <a:t>AC vs BC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0A24E-265D-4184-ACBA-DAAF48D4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98" y="1643064"/>
            <a:ext cx="2438400" cy="4575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FEEE9C-E857-4E6C-9F3F-4654A6D5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40" y="1690688"/>
            <a:ext cx="2733675" cy="454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6E08E5-A7DC-43C0-8666-31159453B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981" y="1643064"/>
            <a:ext cx="2667000" cy="457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DC801-FF82-4E3C-B46B-946D6318A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964" y="1643064"/>
            <a:ext cx="2257425" cy="4575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78727F-5794-4419-B3B0-B623E82105DC}"/>
              </a:ext>
            </a:extLst>
          </p:cNvPr>
          <p:cNvSpPr txBox="1"/>
          <p:nvPr/>
        </p:nvSpPr>
        <p:spPr>
          <a:xfrm>
            <a:off x="2223022" y="5756031"/>
            <a:ext cx="48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E14EE-B25D-474A-8585-9B083BD7F40F}"/>
              </a:ext>
            </a:extLst>
          </p:cNvPr>
          <p:cNvSpPr txBox="1"/>
          <p:nvPr/>
        </p:nvSpPr>
        <p:spPr>
          <a:xfrm>
            <a:off x="4895150" y="5756031"/>
            <a:ext cx="48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5EA31-899A-455E-A4E9-1BCFD59CFBA9}"/>
              </a:ext>
            </a:extLst>
          </p:cNvPr>
          <p:cNvSpPr txBox="1"/>
          <p:nvPr/>
        </p:nvSpPr>
        <p:spPr>
          <a:xfrm>
            <a:off x="7804121" y="5756031"/>
            <a:ext cx="48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4DE2A-853A-4A7F-BB33-3E46D7E0E3A3}"/>
              </a:ext>
            </a:extLst>
          </p:cNvPr>
          <p:cNvSpPr txBox="1"/>
          <p:nvPr/>
        </p:nvSpPr>
        <p:spPr>
          <a:xfrm>
            <a:off x="10160276" y="5756031"/>
            <a:ext cx="58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68F93A-1F8F-45C0-8FCF-72B9DE279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7050" y="2794672"/>
            <a:ext cx="15049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0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4729-83EB-4659-945C-15EE9427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hour shift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5034D-A459-4FF2-A6A8-01C5F06B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64" y="1402129"/>
            <a:ext cx="3241108" cy="5090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C0883F-B96D-4E69-A4A3-054FB0EE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2" y="5815012"/>
            <a:ext cx="20478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7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91BF-0768-400E-9BCA-950675AA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AFFF8-4399-4432-BA54-4D36F4BC5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77" y="1301742"/>
            <a:ext cx="4937256" cy="5118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9A2B9-BFEB-43BF-8717-B1558002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19" y="1301742"/>
            <a:ext cx="3350281" cy="5118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46357-A4E8-4EB4-8FF1-50779108ACE8}"/>
              </a:ext>
            </a:extLst>
          </p:cNvPr>
          <p:cNvSpPr txBox="1"/>
          <p:nvPr/>
        </p:nvSpPr>
        <p:spPr>
          <a:xfrm>
            <a:off x="5082870" y="5766261"/>
            <a:ext cx="118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Selected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C77B6-843A-4B68-8C49-6B9C7A9BFE4C}"/>
              </a:ext>
            </a:extLst>
          </p:cNvPr>
          <p:cNvSpPr txBox="1"/>
          <p:nvPr/>
        </p:nvSpPr>
        <p:spPr>
          <a:xfrm>
            <a:off x="9178620" y="5766260"/>
            <a:ext cx="118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Available route</a:t>
            </a:r>
          </a:p>
        </p:txBody>
      </p:sp>
    </p:spTree>
    <p:extLst>
      <p:ext uri="{BB962C8B-B14F-4D97-AF65-F5344CB8AC3E}">
        <p14:creationId xmlns:p14="http://schemas.microsoft.com/office/powerpoint/2010/main" val="87972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85</Words>
  <Application>Microsoft Office PowerPoint</Application>
  <PresentationFormat>Widescreen</PresentationFormat>
  <Paragraphs>23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Performance analysis for BC, AC and AO time period</vt:lpstr>
      <vt:lpstr>PowerPoint Presentation</vt:lpstr>
      <vt:lpstr>Sensys</vt:lpstr>
      <vt:lpstr>PowerPoint Presentation</vt:lpstr>
      <vt:lpstr>AO1 vs AO2</vt:lpstr>
      <vt:lpstr>Daily average change AC vs BC</vt:lpstr>
      <vt:lpstr>Peak hour shift</vt:lpstr>
      <vt:lpstr>NPMRDS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yiran zhang</dc:creator>
  <cp:lastModifiedBy>yiran zhang</cp:lastModifiedBy>
  <cp:revision>13</cp:revision>
  <dcterms:created xsi:type="dcterms:W3CDTF">2020-04-17T18:23:51Z</dcterms:created>
  <dcterms:modified xsi:type="dcterms:W3CDTF">2020-04-23T05:17:14Z</dcterms:modified>
</cp:coreProperties>
</file>